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Default Extension="jpg" ContentType="image/jpeg"/>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8479" r:id="rId2"/>
    <p:sldMasterId id="2147488489" r:id="rId3"/>
  </p:sldMasterIdLst>
  <p:notesMasterIdLst>
    <p:notesMasterId r:id="rId23"/>
  </p:notesMasterIdLst>
  <p:handoutMasterIdLst>
    <p:handoutMasterId r:id="rId24"/>
  </p:handoutMasterIdLst>
  <p:sldIdLst>
    <p:sldId id="774" r:id="rId4"/>
    <p:sldId id="1403" r:id="rId5"/>
    <p:sldId id="1402" r:id="rId6"/>
    <p:sldId id="1400" r:id="rId7"/>
    <p:sldId id="1404" r:id="rId8"/>
    <p:sldId id="1405" r:id="rId9"/>
    <p:sldId id="1409" r:id="rId10"/>
    <p:sldId id="1410" r:id="rId11"/>
    <p:sldId id="1412" r:id="rId12"/>
    <p:sldId id="1411" r:id="rId13"/>
    <p:sldId id="1414" r:id="rId14"/>
    <p:sldId id="1416" r:id="rId15"/>
    <p:sldId id="1415" r:id="rId16"/>
    <p:sldId id="1408" r:id="rId17"/>
    <p:sldId id="1413" r:id="rId18"/>
    <p:sldId id="1406" r:id="rId19"/>
    <p:sldId id="1407" r:id="rId20"/>
    <p:sldId id="1417" r:id="rId21"/>
    <p:sldId id="1418" r:id="rId22"/>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Book Antiqua" pitchFamily="18" charset="0"/>
        <a:ea typeface="+mn-ea"/>
        <a:cs typeface="+mn-cs"/>
      </a:defRPr>
    </a:lvl1pPr>
    <a:lvl2pPr marL="457200" algn="l" rtl="0" fontAlgn="base">
      <a:spcBef>
        <a:spcPct val="0"/>
      </a:spcBef>
      <a:spcAft>
        <a:spcPct val="0"/>
      </a:spcAft>
      <a:defRPr sz="2000" b="1" kern="1200">
        <a:solidFill>
          <a:schemeClr val="tx1"/>
        </a:solidFill>
        <a:latin typeface="Book Antiqua" pitchFamily="18" charset="0"/>
        <a:ea typeface="+mn-ea"/>
        <a:cs typeface="+mn-cs"/>
      </a:defRPr>
    </a:lvl2pPr>
    <a:lvl3pPr marL="914400" algn="l" rtl="0" fontAlgn="base">
      <a:spcBef>
        <a:spcPct val="0"/>
      </a:spcBef>
      <a:spcAft>
        <a:spcPct val="0"/>
      </a:spcAft>
      <a:defRPr sz="2000" b="1" kern="1200">
        <a:solidFill>
          <a:schemeClr val="tx1"/>
        </a:solidFill>
        <a:latin typeface="Book Antiqua" pitchFamily="18" charset="0"/>
        <a:ea typeface="+mn-ea"/>
        <a:cs typeface="+mn-cs"/>
      </a:defRPr>
    </a:lvl3pPr>
    <a:lvl4pPr marL="1371600" algn="l" rtl="0" fontAlgn="base">
      <a:spcBef>
        <a:spcPct val="0"/>
      </a:spcBef>
      <a:spcAft>
        <a:spcPct val="0"/>
      </a:spcAft>
      <a:defRPr sz="2000" b="1" kern="1200">
        <a:solidFill>
          <a:schemeClr val="tx1"/>
        </a:solidFill>
        <a:latin typeface="Book Antiqua" pitchFamily="18" charset="0"/>
        <a:ea typeface="+mn-ea"/>
        <a:cs typeface="+mn-cs"/>
      </a:defRPr>
    </a:lvl4pPr>
    <a:lvl5pPr marL="1828800" algn="l" rtl="0" fontAlgn="base">
      <a:spcBef>
        <a:spcPct val="0"/>
      </a:spcBef>
      <a:spcAft>
        <a:spcPct val="0"/>
      </a:spcAft>
      <a:defRPr sz="2000" b="1" kern="1200">
        <a:solidFill>
          <a:schemeClr val="tx1"/>
        </a:solidFill>
        <a:latin typeface="Book Antiqua" pitchFamily="18" charset="0"/>
        <a:ea typeface="+mn-ea"/>
        <a:cs typeface="+mn-cs"/>
      </a:defRPr>
    </a:lvl5pPr>
    <a:lvl6pPr marL="2286000" algn="l" defTabSz="914400" rtl="0" eaLnBrk="1" latinLnBrk="0" hangingPunct="1">
      <a:defRPr sz="2000" b="1" kern="1200">
        <a:solidFill>
          <a:schemeClr val="tx1"/>
        </a:solidFill>
        <a:latin typeface="Book Antiqua" pitchFamily="18" charset="0"/>
        <a:ea typeface="+mn-ea"/>
        <a:cs typeface="+mn-cs"/>
      </a:defRPr>
    </a:lvl6pPr>
    <a:lvl7pPr marL="2743200" algn="l" defTabSz="914400" rtl="0" eaLnBrk="1" latinLnBrk="0" hangingPunct="1">
      <a:defRPr sz="2000" b="1" kern="1200">
        <a:solidFill>
          <a:schemeClr val="tx1"/>
        </a:solidFill>
        <a:latin typeface="Book Antiqua" pitchFamily="18" charset="0"/>
        <a:ea typeface="+mn-ea"/>
        <a:cs typeface="+mn-cs"/>
      </a:defRPr>
    </a:lvl7pPr>
    <a:lvl8pPr marL="3200400" algn="l" defTabSz="914400" rtl="0" eaLnBrk="1" latinLnBrk="0" hangingPunct="1">
      <a:defRPr sz="2000" b="1" kern="1200">
        <a:solidFill>
          <a:schemeClr val="tx1"/>
        </a:solidFill>
        <a:latin typeface="Book Antiqua" pitchFamily="18" charset="0"/>
        <a:ea typeface="+mn-ea"/>
        <a:cs typeface="+mn-cs"/>
      </a:defRPr>
    </a:lvl8pPr>
    <a:lvl9pPr marL="3657600" algn="l" defTabSz="914400" rtl="0" eaLnBrk="1" latinLnBrk="0" hangingPunct="1">
      <a:defRPr sz="2000" b="1" kern="1200">
        <a:solidFill>
          <a:schemeClr val="tx1"/>
        </a:solidFill>
        <a:latin typeface="Book Antiqua"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BEEF4"/>
    <a:srgbClr val="BEE1E4"/>
    <a:srgbClr val="B7DEE8"/>
    <a:srgbClr val="CCFF99"/>
    <a:srgbClr val="BBE0E3"/>
    <a:srgbClr val="FFCC99"/>
    <a:srgbClr val="00CCFF"/>
    <a:srgbClr val="BDCD29"/>
    <a:srgbClr val="FFC305"/>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07" autoAdjust="0"/>
    <p:restoredTop sz="98577" autoAdjust="0"/>
  </p:normalViewPr>
  <p:slideViewPr>
    <p:cSldViewPr>
      <p:cViewPr>
        <p:scale>
          <a:sx n="73" d="100"/>
          <a:sy n="73" d="100"/>
        </p:scale>
        <p:origin x="-13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850" y="-108"/>
      </p:cViewPr>
      <p:guideLst>
        <p:guide orient="horz" pos="3024"/>
        <p:guide pos="230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8.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8.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2E170-F4FC-48E5-A5EC-5B2C61F07C5A}" type="doc">
      <dgm:prSet loTypeId="urn:microsoft.com/office/officeart/2008/layout/VerticalAccentList" loCatId="list" qsTypeId="urn:microsoft.com/office/officeart/2005/8/quickstyle/simple1" qsCatId="simple" csTypeId="urn:microsoft.com/office/officeart/2005/8/colors/colorful1#1" csCatId="colorful" phldr="1"/>
      <dgm:spPr/>
      <dgm:t>
        <a:bodyPr/>
        <a:lstStyle/>
        <a:p>
          <a:endParaRPr lang="en-IN"/>
        </a:p>
      </dgm:t>
    </dgm:pt>
    <dgm:pt modelId="{5433AA70-D01D-4B89-B054-AC34ABADAE31}">
      <dgm:prSet phldrT="[Text]" custT="1"/>
      <dgm:spPr>
        <a:blipFill rotWithShape="0">
          <a:blip xmlns:r="http://schemas.openxmlformats.org/officeDocument/2006/relationships" r:embed="rId1"/>
          <a:stretch>
            <a:fillRect/>
          </a:stretch>
        </a:blipFill>
      </dgm:spPr>
      <dgm:t>
        <a:bodyPr/>
        <a:lstStyle/>
        <a:p>
          <a:r>
            <a:rPr lang="en-IN" sz="1600" b="1" i="0" cap="all" baseline="0" dirty="0" smtClean="0">
              <a:latin typeface="Garamond" pitchFamily="18" charset="0"/>
            </a:rPr>
            <a:t>PORTS IN INDIA</a:t>
          </a:r>
          <a:endParaRPr lang="en-IN" sz="1600" b="1" i="0" cap="all" baseline="0" dirty="0">
            <a:latin typeface="Garamond" pitchFamily="18" charset="0"/>
          </a:endParaRPr>
        </a:p>
      </dgm:t>
    </dgm:pt>
    <dgm:pt modelId="{57DBECC4-6B21-4EF8-9B63-D72643176F64}" type="parTrans" cxnId="{4704F0CB-0FF9-46D8-B9FF-2A8F7EFF4763}">
      <dgm:prSet/>
      <dgm:spPr/>
      <dgm:t>
        <a:bodyPr/>
        <a:lstStyle/>
        <a:p>
          <a:endParaRPr lang="en-IN"/>
        </a:p>
      </dgm:t>
    </dgm:pt>
    <dgm:pt modelId="{10A0B0CD-CE35-465C-BFF7-0A7AAF9FE7E7}" type="sibTrans" cxnId="{4704F0CB-0FF9-46D8-B9FF-2A8F7EFF4763}">
      <dgm:prSet/>
      <dgm:spPr/>
      <dgm:t>
        <a:bodyPr/>
        <a:lstStyle/>
        <a:p>
          <a:endParaRPr lang="en-IN"/>
        </a:p>
      </dgm:t>
    </dgm:pt>
    <dgm:pt modelId="{2DF1F8DA-C996-46BB-8C09-1784593564A3}">
      <dgm:prSet phldrT="[Text]" custT="1"/>
      <dgm:spPr/>
      <dgm:t>
        <a:bodyPr/>
        <a:lstStyle/>
        <a:p>
          <a:r>
            <a:rPr lang="en-IN" sz="1600" b="1" i="0" cap="all" baseline="0" dirty="0" smtClean="0">
              <a:latin typeface="Garamond" pitchFamily="18" charset="0"/>
            </a:rPr>
            <a:t>NOTABLE TRENDS IN THE PORTS SECTOR </a:t>
          </a:r>
          <a:endParaRPr lang="en-IN" sz="1600" b="1" i="0" cap="all" baseline="0" dirty="0">
            <a:latin typeface="Garamond" pitchFamily="18" charset="0"/>
          </a:endParaRPr>
        </a:p>
      </dgm:t>
    </dgm:pt>
    <dgm:pt modelId="{3E94983F-6DF2-4616-AE25-746B147390B7}" type="parTrans" cxnId="{A767F893-7000-44F7-9A23-24F020F351A3}">
      <dgm:prSet/>
      <dgm:spPr/>
      <dgm:t>
        <a:bodyPr/>
        <a:lstStyle/>
        <a:p>
          <a:endParaRPr lang="en-IN"/>
        </a:p>
      </dgm:t>
    </dgm:pt>
    <dgm:pt modelId="{1DF5EDED-13DF-416F-A493-D3B3C5D47A59}" type="sibTrans" cxnId="{A767F893-7000-44F7-9A23-24F020F351A3}">
      <dgm:prSet/>
      <dgm:spPr/>
      <dgm:t>
        <a:bodyPr/>
        <a:lstStyle/>
        <a:p>
          <a:endParaRPr lang="en-IN"/>
        </a:p>
      </dgm:t>
    </dgm:pt>
    <dgm:pt modelId="{EF148264-0490-44CE-8575-E93C2CC25C85}">
      <dgm:prSet phldrT="[Text]" custT="1"/>
      <dgm:spPr/>
      <dgm:t>
        <a:bodyPr/>
        <a:lstStyle/>
        <a:p>
          <a:r>
            <a:rPr lang="en-IN" sz="1600" b="1" i="0" cap="all" baseline="0" dirty="0" smtClean="0">
              <a:latin typeface="Garamond" pitchFamily="18" charset="0"/>
            </a:rPr>
            <a:t>NATIONAL MARITIME AGENDA 2010-20</a:t>
          </a:r>
          <a:endParaRPr lang="en-IN" sz="1600" b="1" i="0" cap="all" baseline="0" dirty="0">
            <a:latin typeface="Garamond" pitchFamily="18" charset="0"/>
          </a:endParaRPr>
        </a:p>
      </dgm:t>
    </dgm:pt>
    <dgm:pt modelId="{5D05EA28-03CC-4495-8748-DB831EC406F2}" type="parTrans" cxnId="{9EDF6CA4-4871-4346-B10C-AE6F725F69BB}">
      <dgm:prSet/>
      <dgm:spPr/>
      <dgm:t>
        <a:bodyPr/>
        <a:lstStyle/>
        <a:p>
          <a:endParaRPr lang="en-IN"/>
        </a:p>
      </dgm:t>
    </dgm:pt>
    <dgm:pt modelId="{DED8903F-3069-40AA-A615-D3AAFC01C7DA}" type="sibTrans" cxnId="{9EDF6CA4-4871-4346-B10C-AE6F725F69BB}">
      <dgm:prSet/>
      <dgm:spPr/>
      <dgm:t>
        <a:bodyPr/>
        <a:lstStyle/>
        <a:p>
          <a:endParaRPr lang="en-IN"/>
        </a:p>
      </dgm:t>
    </dgm:pt>
    <dgm:pt modelId="{153F390B-5A5F-4D3A-A655-DF7BE2A01431}">
      <dgm:prSet phldrT="[Text]" custT="1"/>
      <dgm:spPr/>
      <dgm:t>
        <a:bodyPr/>
        <a:lstStyle/>
        <a:p>
          <a:r>
            <a:rPr lang="en-IN" sz="1600" b="1" i="0" cap="all" baseline="0" dirty="0" smtClean="0">
              <a:latin typeface="Garamond" pitchFamily="18" charset="0"/>
            </a:rPr>
            <a:t>TYPES OF Ship financing</a:t>
          </a:r>
          <a:endParaRPr lang="en-IN" sz="1600" b="1" i="0" cap="all" baseline="0" dirty="0">
            <a:latin typeface="Garamond" pitchFamily="18" charset="0"/>
          </a:endParaRPr>
        </a:p>
      </dgm:t>
    </dgm:pt>
    <dgm:pt modelId="{60EBE016-0CE2-4B69-BDE4-EA08B190BACC}" type="parTrans" cxnId="{B668A34F-548A-4F73-986B-C4B26939A345}">
      <dgm:prSet/>
      <dgm:spPr/>
      <dgm:t>
        <a:bodyPr/>
        <a:lstStyle/>
        <a:p>
          <a:endParaRPr lang="en-US"/>
        </a:p>
      </dgm:t>
    </dgm:pt>
    <dgm:pt modelId="{30556A24-3521-43E2-B3C5-8ECAC00BC963}" type="sibTrans" cxnId="{B668A34F-548A-4F73-986B-C4B26939A345}">
      <dgm:prSet/>
      <dgm:spPr/>
      <dgm:t>
        <a:bodyPr/>
        <a:lstStyle/>
        <a:p>
          <a:endParaRPr lang="en-US"/>
        </a:p>
      </dgm:t>
    </dgm:pt>
    <dgm:pt modelId="{DE43A935-B075-44BC-88CC-D5D1044643BD}">
      <dgm:prSet phldrT="[Text]" custT="1"/>
      <dgm:spPr/>
      <dgm:t>
        <a:bodyPr/>
        <a:lstStyle/>
        <a:p>
          <a:r>
            <a:rPr lang="en-IN" sz="1600" b="1" i="0" cap="all" baseline="0" dirty="0" smtClean="0">
              <a:latin typeface="Garamond" pitchFamily="18" charset="0"/>
            </a:rPr>
            <a:t>RISKS IN SHIP FINANCING </a:t>
          </a:r>
          <a:endParaRPr lang="en-IN" sz="1600" b="1" i="0" cap="all" baseline="0" dirty="0">
            <a:latin typeface="Garamond" pitchFamily="18" charset="0"/>
          </a:endParaRPr>
        </a:p>
      </dgm:t>
    </dgm:pt>
    <dgm:pt modelId="{00975601-F863-4CCF-95F4-675ADB1FCCA6}" type="parTrans" cxnId="{63A78F49-1A12-4470-8206-0463671D0863}">
      <dgm:prSet/>
      <dgm:spPr/>
      <dgm:t>
        <a:bodyPr/>
        <a:lstStyle/>
        <a:p>
          <a:endParaRPr lang="en-IN"/>
        </a:p>
      </dgm:t>
    </dgm:pt>
    <dgm:pt modelId="{A4505812-2285-43F5-B552-A877EAD5E20F}" type="sibTrans" cxnId="{63A78F49-1A12-4470-8206-0463671D0863}">
      <dgm:prSet/>
      <dgm:spPr/>
      <dgm:t>
        <a:bodyPr/>
        <a:lstStyle/>
        <a:p>
          <a:endParaRPr lang="en-IN"/>
        </a:p>
      </dgm:t>
    </dgm:pt>
    <dgm:pt modelId="{3CF8E68C-B37E-4317-A5FC-EB28E920044F}">
      <dgm:prSet phldrT="[Text]" custT="1"/>
      <dgm:spPr/>
      <dgm:t>
        <a:bodyPr/>
        <a:lstStyle/>
        <a:p>
          <a:r>
            <a:rPr lang="en-IN" sz="1600" b="1" i="0" cap="all" baseline="0" dirty="0" smtClean="0">
              <a:latin typeface="Garamond" pitchFamily="18" charset="0"/>
            </a:rPr>
            <a:t>CONCLUSION</a:t>
          </a:r>
        </a:p>
      </dgm:t>
    </dgm:pt>
    <dgm:pt modelId="{F2F7E850-619F-4FD4-B7D8-E753F61540A2}" type="parTrans" cxnId="{7B5AA00E-FF5C-4729-B2F4-9C1ABF3AC696}">
      <dgm:prSet/>
      <dgm:spPr/>
      <dgm:t>
        <a:bodyPr/>
        <a:lstStyle/>
        <a:p>
          <a:endParaRPr lang="en-IN"/>
        </a:p>
      </dgm:t>
    </dgm:pt>
    <dgm:pt modelId="{67706C03-E7F7-41FC-A9CC-C3E96DBFCF5F}" type="sibTrans" cxnId="{7B5AA00E-FF5C-4729-B2F4-9C1ABF3AC696}">
      <dgm:prSet/>
      <dgm:spPr/>
      <dgm:t>
        <a:bodyPr/>
        <a:lstStyle/>
        <a:p>
          <a:endParaRPr lang="en-IN"/>
        </a:p>
      </dgm:t>
    </dgm:pt>
    <dgm:pt modelId="{D2AC5B0C-53C1-45DF-9E09-F64ADE70035B}">
      <dgm:prSet phldrT="[Text]" custT="1"/>
      <dgm:spPr/>
      <dgm:t>
        <a:bodyPr/>
        <a:lstStyle/>
        <a:p>
          <a:r>
            <a:rPr lang="en-IN" sz="1600" b="1" i="0" cap="all" baseline="0" smtClean="0">
              <a:latin typeface="Garamond" pitchFamily="18" charset="0"/>
            </a:rPr>
            <a:t>PRIVATE EQUITY INTEREST IN SHIPPING</a:t>
          </a:r>
          <a:endParaRPr lang="en-IN" sz="1600" b="1" i="0" cap="all" baseline="0" dirty="0">
            <a:latin typeface="Garamond" pitchFamily="18" charset="0"/>
          </a:endParaRPr>
        </a:p>
      </dgm:t>
    </dgm:pt>
    <dgm:pt modelId="{AB8C3223-464E-4A80-BC36-2F6CACE2C71B}" type="parTrans" cxnId="{F283822A-09EF-4523-AF54-2339F767DD2A}">
      <dgm:prSet/>
      <dgm:spPr/>
      <dgm:t>
        <a:bodyPr/>
        <a:lstStyle/>
        <a:p>
          <a:endParaRPr lang="en-IN"/>
        </a:p>
      </dgm:t>
    </dgm:pt>
    <dgm:pt modelId="{079FB892-E913-499C-AF95-FA866EF08D58}" type="sibTrans" cxnId="{F283822A-09EF-4523-AF54-2339F767DD2A}">
      <dgm:prSet/>
      <dgm:spPr/>
      <dgm:t>
        <a:bodyPr/>
        <a:lstStyle/>
        <a:p>
          <a:endParaRPr lang="en-IN"/>
        </a:p>
      </dgm:t>
    </dgm:pt>
    <dgm:pt modelId="{04CBAB7F-AC7C-464E-AA1B-2EFA46883745}" type="pres">
      <dgm:prSet presAssocID="{B462E170-F4FC-48E5-A5EC-5B2C61F07C5A}" presName="Name0" presStyleCnt="0">
        <dgm:presLayoutVars>
          <dgm:chMax/>
          <dgm:chPref/>
          <dgm:dir/>
        </dgm:presLayoutVars>
      </dgm:prSet>
      <dgm:spPr/>
      <dgm:t>
        <a:bodyPr/>
        <a:lstStyle/>
        <a:p>
          <a:endParaRPr lang="en-US"/>
        </a:p>
      </dgm:t>
    </dgm:pt>
    <dgm:pt modelId="{095CF5DD-CA86-4591-81D8-59B3D4138214}" type="pres">
      <dgm:prSet presAssocID="{5433AA70-D01D-4B89-B054-AC34ABADAE31}" presName="parenttextcomposite" presStyleCnt="0"/>
      <dgm:spPr/>
      <dgm:t>
        <a:bodyPr/>
        <a:lstStyle/>
        <a:p>
          <a:endParaRPr lang="en-US"/>
        </a:p>
      </dgm:t>
    </dgm:pt>
    <dgm:pt modelId="{158C3643-464E-4D32-BC90-FC5A18C95453}" type="pres">
      <dgm:prSet presAssocID="{5433AA70-D01D-4B89-B054-AC34ABADAE31}" presName="parenttext" presStyleLbl="revTx" presStyleIdx="0" presStyleCnt="7" custLinFactNeighborX="-843" custLinFactNeighborY="-3686">
        <dgm:presLayoutVars>
          <dgm:chMax/>
          <dgm:chPref val="2"/>
          <dgm:bulletEnabled val="1"/>
        </dgm:presLayoutVars>
      </dgm:prSet>
      <dgm:spPr/>
      <dgm:t>
        <a:bodyPr/>
        <a:lstStyle/>
        <a:p>
          <a:endParaRPr lang="en-IN"/>
        </a:p>
      </dgm:t>
    </dgm:pt>
    <dgm:pt modelId="{EEFEF821-49F5-454D-AA06-C39C0FE8C906}" type="pres">
      <dgm:prSet presAssocID="{5433AA70-D01D-4B89-B054-AC34ABADAE31}" presName="parallelogramComposite" presStyleCnt="0"/>
      <dgm:spPr/>
      <dgm:t>
        <a:bodyPr/>
        <a:lstStyle/>
        <a:p>
          <a:endParaRPr lang="en-US"/>
        </a:p>
      </dgm:t>
    </dgm:pt>
    <dgm:pt modelId="{0A2252CB-0877-47BF-8717-8FF04D2CB55A}" type="pres">
      <dgm:prSet presAssocID="{5433AA70-D01D-4B89-B054-AC34ABADAE31}" presName="parallelogram1" presStyleLbl="alignNode1" presStyleIdx="0" presStyleCnt="49" custLinFactNeighborX="3903"/>
      <dgm:spPr/>
      <dgm:t>
        <a:bodyPr/>
        <a:lstStyle/>
        <a:p>
          <a:endParaRPr lang="en-US"/>
        </a:p>
      </dgm:t>
    </dgm:pt>
    <dgm:pt modelId="{B0B15786-9D57-4C7D-90CF-A47D6A06632B}" type="pres">
      <dgm:prSet presAssocID="{5433AA70-D01D-4B89-B054-AC34ABADAE31}" presName="parallelogram2" presStyleLbl="alignNode1" presStyleIdx="1" presStyleCnt="49"/>
      <dgm:spPr/>
      <dgm:t>
        <a:bodyPr/>
        <a:lstStyle/>
        <a:p>
          <a:endParaRPr lang="en-US"/>
        </a:p>
      </dgm:t>
    </dgm:pt>
    <dgm:pt modelId="{A189D89D-B01E-472A-BBC1-B28C3E4E25A3}" type="pres">
      <dgm:prSet presAssocID="{5433AA70-D01D-4B89-B054-AC34ABADAE31}" presName="parallelogram3" presStyleLbl="alignNode1" presStyleIdx="2" presStyleCnt="49"/>
      <dgm:spPr/>
      <dgm:t>
        <a:bodyPr/>
        <a:lstStyle/>
        <a:p>
          <a:endParaRPr lang="en-US"/>
        </a:p>
      </dgm:t>
    </dgm:pt>
    <dgm:pt modelId="{38E03C60-921E-47A0-8117-D2D606836BDF}" type="pres">
      <dgm:prSet presAssocID="{5433AA70-D01D-4B89-B054-AC34ABADAE31}" presName="parallelogram4" presStyleLbl="alignNode1" presStyleIdx="3" presStyleCnt="49"/>
      <dgm:spPr/>
      <dgm:t>
        <a:bodyPr/>
        <a:lstStyle/>
        <a:p>
          <a:endParaRPr lang="en-US"/>
        </a:p>
      </dgm:t>
    </dgm:pt>
    <dgm:pt modelId="{514EEDF6-A9AB-4C91-A2C1-651AD72F4971}" type="pres">
      <dgm:prSet presAssocID="{5433AA70-D01D-4B89-B054-AC34ABADAE31}" presName="parallelogram5" presStyleLbl="alignNode1" presStyleIdx="4" presStyleCnt="49"/>
      <dgm:spPr/>
      <dgm:t>
        <a:bodyPr/>
        <a:lstStyle/>
        <a:p>
          <a:endParaRPr lang="en-US"/>
        </a:p>
      </dgm:t>
    </dgm:pt>
    <dgm:pt modelId="{2990D326-6239-41C0-A064-68A256B7B995}" type="pres">
      <dgm:prSet presAssocID="{5433AA70-D01D-4B89-B054-AC34ABADAE31}" presName="parallelogram6" presStyleLbl="alignNode1" presStyleIdx="5" presStyleCnt="49"/>
      <dgm:spPr/>
      <dgm:t>
        <a:bodyPr/>
        <a:lstStyle/>
        <a:p>
          <a:endParaRPr lang="en-US"/>
        </a:p>
      </dgm:t>
    </dgm:pt>
    <dgm:pt modelId="{5D29FFF7-15DD-486C-9B05-3A40051DB60E}" type="pres">
      <dgm:prSet presAssocID="{5433AA70-D01D-4B89-B054-AC34ABADAE31}" presName="parallelogram7" presStyleLbl="alignNode1" presStyleIdx="6" presStyleCnt="49"/>
      <dgm:spPr/>
      <dgm:t>
        <a:bodyPr/>
        <a:lstStyle/>
        <a:p>
          <a:endParaRPr lang="en-US"/>
        </a:p>
      </dgm:t>
    </dgm:pt>
    <dgm:pt modelId="{9853F4D6-FBD2-4E6E-A454-E5EECC735CDC}" type="pres">
      <dgm:prSet presAssocID="{10A0B0CD-CE35-465C-BFF7-0A7AAF9FE7E7}" presName="sibTrans" presStyleCnt="0"/>
      <dgm:spPr/>
      <dgm:t>
        <a:bodyPr/>
        <a:lstStyle/>
        <a:p>
          <a:endParaRPr lang="en-US"/>
        </a:p>
      </dgm:t>
    </dgm:pt>
    <dgm:pt modelId="{46BF4F83-5227-4EF1-946B-192DA33A7234}" type="pres">
      <dgm:prSet presAssocID="{2DF1F8DA-C996-46BB-8C09-1784593564A3}" presName="parenttextcomposite" presStyleCnt="0"/>
      <dgm:spPr/>
      <dgm:t>
        <a:bodyPr/>
        <a:lstStyle/>
        <a:p>
          <a:endParaRPr lang="en-US"/>
        </a:p>
      </dgm:t>
    </dgm:pt>
    <dgm:pt modelId="{F5D4300E-1323-4607-B84B-9AE71729901B}" type="pres">
      <dgm:prSet presAssocID="{2DF1F8DA-C996-46BB-8C09-1784593564A3}" presName="parenttext" presStyleLbl="revTx" presStyleIdx="1" presStyleCnt="7">
        <dgm:presLayoutVars>
          <dgm:chMax/>
          <dgm:chPref val="2"/>
          <dgm:bulletEnabled val="1"/>
        </dgm:presLayoutVars>
      </dgm:prSet>
      <dgm:spPr/>
      <dgm:t>
        <a:bodyPr/>
        <a:lstStyle/>
        <a:p>
          <a:endParaRPr lang="en-IN"/>
        </a:p>
      </dgm:t>
    </dgm:pt>
    <dgm:pt modelId="{920186BA-5FA3-4E39-A027-B2243CA6B4E1}" type="pres">
      <dgm:prSet presAssocID="{2DF1F8DA-C996-46BB-8C09-1784593564A3}" presName="parallelogramComposite" presStyleCnt="0"/>
      <dgm:spPr/>
      <dgm:t>
        <a:bodyPr/>
        <a:lstStyle/>
        <a:p>
          <a:endParaRPr lang="en-US"/>
        </a:p>
      </dgm:t>
    </dgm:pt>
    <dgm:pt modelId="{8F8B3A5F-14DA-4847-812A-08AA2F852D4A}" type="pres">
      <dgm:prSet presAssocID="{2DF1F8DA-C996-46BB-8C09-1784593564A3}" presName="parallelogram1" presStyleLbl="alignNode1" presStyleIdx="7" presStyleCnt="49"/>
      <dgm:spPr/>
      <dgm:t>
        <a:bodyPr/>
        <a:lstStyle/>
        <a:p>
          <a:endParaRPr lang="en-US"/>
        </a:p>
      </dgm:t>
    </dgm:pt>
    <dgm:pt modelId="{A91C3037-BD8C-4BC4-A90C-F9BA4B4B5F14}" type="pres">
      <dgm:prSet presAssocID="{2DF1F8DA-C996-46BB-8C09-1784593564A3}" presName="parallelogram2" presStyleLbl="alignNode1" presStyleIdx="8" presStyleCnt="49"/>
      <dgm:spPr/>
      <dgm:t>
        <a:bodyPr/>
        <a:lstStyle/>
        <a:p>
          <a:endParaRPr lang="en-US"/>
        </a:p>
      </dgm:t>
    </dgm:pt>
    <dgm:pt modelId="{16D415EC-7B45-4E57-93F8-F250FEF1F118}" type="pres">
      <dgm:prSet presAssocID="{2DF1F8DA-C996-46BB-8C09-1784593564A3}" presName="parallelogram3" presStyleLbl="alignNode1" presStyleIdx="9" presStyleCnt="49"/>
      <dgm:spPr/>
      <dgm:t>
        <a:bodyPr/>
        <a:lstStyle/>
        <a:p>
          <a:endParaRPr lang="en-US"/>
        </a:p>
      </dgm:t>
    </dgm:pt>
    <dgm:pt modelId="{7D2F64AB-6B23-466A-AA4D-892715DA44F8}" type="pres">
      <dgm:prSet presAssocID="{2DF1F8DA-C996-46BB-8C09-1784593564A3}" presName="parallelogram4" presStyleLbl="alignNode1" presStyleIdx="10" presStyleCnt="49"/>
      <dgm:spPr/>
      <dgm:t>
        <a:bodyPr/>
        <a:lstStyle/>
        <a:p>
          <a:endParaRPr lang="en-US"/>
        </a:p>
      </dgm:t>
    </dgm:pt>
    <dgm:pt modelId="{F052B0FE-E47D-4922-AF5E-4CF3CB79A887}" type="pres">
      <dgm:prSet presAssocID="{2DF1F8DA-C996-46BB-8C09-1784593564A3}" presName="parallelogram5" presStyleLbl="alignNode1" presStyleIdx="11" presStyleCnt="49"/>
      <dgm:spPr/>
      <dgm:t>
        <a:bodyPr/>
        <a:lstStyle/>
        <a:p>
          <a:endParaRPr lang="en-US"/>
        </a:p>
      </dgm:t>
    </dgm:pt>
    <dgm:pt modelId="{653A9CA9-7A3D-4D54-AEB5-51E6606E45AA}" type="pres">
      <dgm:prSet presAssocID="{2DF1F8DA-C996-46BB-8C09-1784593564A3}" presName="parallelogram6" presStyleLbl="alignNode1" presStyleIdx="12" presStyleCnt="49"/>
      <dgm:spPr/>
      <dgm:t>
        <a:bodyPr/>
        <a:lstStyle/>
        <a:p>
          <a:endParaRPr lang="en-US"/>
        </a:p>
      </dgm:t>
    </dgm:pt>
    <dgm:pt modelId="{274D293F-E10D-4293-A8C2-9600D9DE4740}" type="pres">
      <dgm:prSet presAssocID="{2DF1F8DA-C996-46BB-8C09-1784593564A3}" presName="parallelogram7" presStyleLbl="alignNode1" presStyleIdx="13" presStyleCnt="49"/>
      <dgm:spPr/>
      <dgm:t>
        <a:bodyPr/>
        <a:lstStyle/>
        <a:p>
          <a:endParaRPr lang="en-US"/>
        </a:p>
      </dgm:t>
    </dgm:pt>
    <dgm:pt modelId="{365FB64A-05A8-4D44-B417-3BF0A4576375}" type="pres">
      <dgm:prSet presAssocID="{1DF5EDED-13DF-416F-A493-D3B3C5D47A59}" presName="sibTrans" presStyleCnt="0"/>
      <dgm:spPr/>
      <dgm:t>
        <a:bodyPr/>
        <a:lstStyle/>
        <a:p>
          <a:endParaRPr lang="en-US"/>
        </a:p>
      </dgm:t>
    </dgm:pt>
    <dgm:pt modelId="{7311763B-31B7-4CD6-B124-4C358C84F337}" type="pres">
      <dgm:prSet presAssocID="{153F390B-5A5F-4D3A-A655-DF7BE2A01431}" presName="parenttextcomposite" presStyleCnt="0"/>
      <dgm:spPr/>
    </dgm:pt>
    <dgm:pt modelId="{A02310AE-47D8-46CA-9C61-A5DBDAA3B203}" type="pres">
      <dgm:prSet presAssocID="{153F390B-5A5F-4D3A-A655-DF7BE2A01431}" presName="parenttext" presStyleLbl="revTx" presStyleIdx="2" presStyleCnt="7">
        <dgm:presLayoutVars>
          <dgm:chMax/>
          <dgm:chPref val="2"/>
          <dgm:bulletEnabled val="1"/>
        </dgm:presLayoutVars>
      </dgm:prSet>
      <dgm:spPr/>
      <dgm:t>
        <a:bodyPr/>
        <a:lstStyle/>
        <a:p>
          <a:endParaRPr lang="en-US"/>
        </a:p>
      </dgm:t>
    </dgm:pt>
    <dgm:pt modelId="{6DD0226B-0912-45FC-A5F6-EE1E45168B18}" type="pres">
      <dgm:prSet presAssocID="{153F390B-5A5F-4D3A-A655-DF7BE2A01431}" presName="parallelogramComposite" presStyleCnt="0"/>
      <dgm:spPr/>
    </dgm:pt>
    <dgm:pt modelId="{1616694D-BE85-428A-BE2A-90750CCA864A}" type="pres">
      <dgm:prSet presAssocID="{153F390B-5A5F-4D3A-A655-DF7BE2A01431}" presName="parallelogram1" presStyleLbl="alignNode1" presStyleIdx="14" presStyleCnt="49"/>
      <dgm:spPr/>
    </dgm:pt>
    <dgm:pt modelId="{74382235-2B7D-4226-8830-63D727ED8CFC}" type="pres">
      <dgm:prSet presAssocID="{153F390B-5A5F-4D3A-A655-DF7BE2A01431}" presName="parallelogram2" presStyleLbl="alignNode1" presStyleIdx="15" presStyleCnt="49"/>
      <dgm:spPr/>
    </dgm:pt>
    <dgm:pt modelId="{D2F2480B-D051-4E83-AC66-A084CFDA4172}" type="pres">
      <dgm:prSet presAssocID="{153F390B-5A5F-4D3A-A655-DF7BE2A01431}" presName="parallelogram3" presStyleLbl="alignNode1" presStyleIdx="16" presStyleCnt="49"/>
      <dgm:spPr/>
    </dgm:pt>
    <dgm:pt modelId="{AF4E4376-A3B9-40F7-9BDF-A46C8CFC8617}" type="pres">
      <dgm:prSet presAssocID="{153F390B-5A5F-4D3A-A655-DF7BE2A01431}" presName="parallelogram4" presStyleLbl="alignNode1" presStyleIdx="17" presStyleCnt="49"/>
      <dgm:spPr/>
    </dgm:pt>
    <dgm:pt modelId="{E21D87D4-396B-45AF-9F14-2CE53322C68E}" type="pres">
      <dgm:prSet presAssocID="{153F390B-5A5F-4D3A-A655-DF7BE2A01431}" presName="parallelogram5" presStyleLbl="alignNode1" presStyleIdx="18" presStyleCnt="49"/>
      <dgm:spPr/>
    </dgm:pt>
    <dgm:pt modelId="{C1E20B05-FD33-4085-A5D4-009A4FDD6E1C}" type="pres">
      <dgm:prSet presAssocID="{153F390B-5A5F-4D3A-A655-DF7BE2A01431}" presName="parallelogram6" presStyleLbl="alignNode1" presStyleIdx="19" presStyleCnt="49"/>
      <dgm:spPr/>
    </dgm:pt>
    <dgm:pt modelId="{6C8108CE-D120-4710-A957-42A77E362B6E}" type="pres">
      <dgm:prSet presAssocID="{153F390B-5A5F-4D3A-A655-DF7BE2A01431}" presName="parallelogram7" presStyleLbl="alignNode1" presStyleIdx="20" presStyleCnt="49"/>
      <dgm:spPr/>
    </dgm:pt>
    <dgm:pt modelId="{C16C6D99-C426-486A-BBD1-9A271518C0BA}" type="pres">
      <dgm:prSet presAssocID="{30556A24-3521-43E2-B3C5-8ECAC00BC963}" presName="sibTrans" presStyleCnt="0"/>
      <dgm:spPr/>
    </dgm:pt>
    <dgm:pt modelId="{44C571CB-D7A5-40DB-9023-C432A05EB812}" type="pres">
      <dgm:prSet presAssocID="{D2AC5B0C-53C1-45DF-9E09-F64ADE70035B}" presName="parenttextcomposite" presStyleCnt="0"/>
      <dgm:spPr/>
    </dgm:pt>
    <dgm:pt modelId="{E73435BF-7EC6-400B-8B0A-119BD7DC85B7}" type="pres">
      <dgm:prSet presAssocID="{D2AC5B0C-53C1-45DF-9E09-F64ADE70035B}" presName="parenttext" presStyleLbl="revTx" presStyleIdx="3" presStyleCnt="7">
        <dgm:presLayoutVars>
          <dgm:chMax/>
          <dgm:chPref val="2"/>
          <dgm:bulletEnabled val="1"/>
        </dgm:presLayoutVars>
      </dgm:prSet>
      <dgm:spPr/>
      <dgm:t>
        <a:bodyPr/>
        <a:lstStyle/>
        <a:p>
          <a:endParaRPr lang="en-IN"/>
        </a:p>
      </dgm:t>
    </dgm:pt>
    <dgm:pt modelId="{34F30B21-B5AD-469B-986F-9F2547DFC6B4}" type="pres">
      <dgm:prSet presAssocID="{D2AC5B0C-53C1-45DF-9E09-F64ADE70035B}" presName="parallelogramComposite" presStyleCnt="0"/>
      <dgm:spPr/>
    </dgm:pt>
    <dgm:pt modelId="{968527C6-E560-4EEF-B2F4-24CC2C10159F}" type="pres">
      <dgm:prSet presAssocID="{D2AC5B0C-53C1-45DF-9E09-F64ADE70035B}" presName="parallelogram1" presStyleLbl="alignNode1" presStyleIdx="21" presStyleCnt="49"/>
      <dgm:spPr/>
    </dgm:pt>
    <dgm:pt modelId="{F891A711-7727-4021-A441-A5C02548BDBE}" type="pres">
      <dgm:prSet presAssocID="{D2AC5B0C-53C1-45DF-9E09-F64ADE70035B}" presName="parallelogram2" presStyleLbl="alignNode1" presStyleIdx="22" presStyleCnt="49"/>
      <dgm:spPr/>
    </dgm:pt>
    <dgm:pt modelId="{16FDFA77-1BF5-4863-A2A4-6DEADFEFBC3D}" type="pres">
      <dgm:prSet presAssocID="{D2AC5B0C-53C1-45DF-9E09-F64ADE70035B}" presName="parallelogram3" presStyleLbl="alignNode1" presStyleIdx="23" presStyleCnt="49"/>
      <dgm:spPr/>
    </dgm:pt>
    <dgm:pt modelId="{8704EBD2-5CE7-46E5-9F6F-01F408099FA4}" type="pres">
      <dgm:prSet presAssocID="{D2AC5B0C-53C1-45DF-9E09-F64ADE70035B}" presName="parallelogram4" presStyleLbl="alignNode1" presStyleIdx="24" presStyleCnt="49"/>
      <dgm:spPr/>
    </dgm:pt>
    <dgm:pt modelId="{19AB071A-5846-44E6-BD5F-09DF428E4802}" type="pres">
      <dgm:prSet presAssocID="{D2AC5B0C-53C1-45DF-9E09-F64ADE70035B}" presName="parallelogram5" presStyleLbl="alignNode1" presStyleIdx="25" presStyleCnt="49"/>
      <dgm:spPr/>
    </dgm:pt>
    <dgm:pt modelId="{D53FB8CC-2021-401E-9480-C03F063CBF82}" type="pres">
      <dgm:prSet presAssocID="{D2AC5B0C-53C1-45DF-9E09-F64ADE70035B}" presName="parallelogram6" presStyleLbl="alignNode1" presStyleIdx="26" presStyleCnt="49"/>
      <dgm:spPr/>
    </dgm:pt>
    <dgm:pt modelId="{B4FF90FB-8444-4549-85AD-CF18809460C0}" type="pres">
      <dgm:prSet presAssocID="{D2AC5B0C-53C1-45DF-9E09-F64ADE70035B}" presName="parallelogram7" presStyleLbl="alignNode1" presStyleIdx="27" presStyleCnt="49"/>
      <dgm:spPr/>
    </dgm:pt>
    <dgm:pt modelId="{9C533B71-776F-4D75-BD3B-7E9F52DF8957}" type="pres">
      <dgm:prSet presAssocID="{079FB892-E913-499C-AF95-FA866EF08D58}" presName="sibTrans" presStyleCnt="0"/>
      <dgm:spPr/>
    </dgm:pt>
    <dgm:pt modelId="{B1E38066-C529-4C96-BCE7-E9A50BA4EE95}" type="pres">
      <dgm:prSet presAssocID="{DE43A935-B075-44BC-88CC-D5D1044643BD}" presName="parenttextcomposite" presStyleCnt="0"/>
      <dgm:spPr/>
    </dgm:pt>
    <dgm:pt modelId="{BC4F78AC-31BA-442A-B020-B3BDBC9C640B}" type="pres">
      <dgm:prSet presAssocID="{DE43A935-B075-44BC-88CC-D5D1044643BD}" presName="parenttext" presStyleLbl="revTx" presStyleIdx="4" presStyleCnt="7">
        <dgm:presLayoutVars>
          <dgm:chMax/>
          <dgm:chPref val="2"/>
          <dgm:bulletEnabled val="1"/>
        </dgm:presLayoutVars>
      </dgm:prSet>
      <dgm:spPr/>
      <dgm:t>
        <a:bodyPr/>
        <a:lstStyle/>
        <a:p>
          <a:endParaRPr lang="en-IN"/>
        </a:p>
      </dgm:t>
    </dgm:pt>
    <dgm:pt modelId="{9217BECF-A450-480C-9870-E43FA958249E}" type="pres">
      <dgm:prSet presAssocID="{DE43A935-B075-44BC-88CC-D5D1044643BD}" presName="parallelogramComposite" presStyleCnt="0"/>
      <dgm:spPr/>
    </dgm:pt>
    <dgm:pt modelId="{99AF911E-2C25-4FE3-B8CF-9E5FCF7F9737}" type="pres">
      <dgm:prSet presAssocID="{DE43A935-B075-44BC-88CC-D5D1044643BD}" presName="parallelogram1" presStyleLbl="alignNode1" presStyleIdx="28" presStyleCnt="49"/>
      <dgm:spPr/>
    </dgm:pt>
    <dgm:pt modelId="{3299C168-50A8-4CA8-A4A7-CFBB33D1D4F3}" type="pres">
      <dgm:prSet presAssocID="{DE43A935-B075-44BC-88CC-D5D1044643BD}" presName="parallelogram2" presStyleLbl="alignNode1" presStyleIdx="29" presStyleCnt="49"/>
      <dgm:spPr/>
    </dgm:pt>
    <dgm:pt modelId="{EB45BF28-B387-4FFD-A2E2-9BEBFD04803E}" type="pres">
      <dgm:prSet presAssocID="{DE43A935-B075-44BC-88CC-D5D1044643BD}" presName="parallelogram3" presStyleLbl="alignNode1" presStyleIdx="30" presStyleCnt="49"/>
      <dgm:spPr/>
    </dgm:pt>
    <dgm:pt modelId="{BA1D1095-DDBF-4AD9-BE4D-EA4D2CB0E8FC}" type="pres">
      <dgm:prSet presAssocID="{DE43A935-B075-44BC-88CC-D5D1044643BD}" presName="parallelogram4" presStyleLbl="alignNode1" presStyleIdx="31" presStyleCnt="49"/>
      <dgm:spPr/>
    </dgm:pt>
    <dgm:pt modelId="{D4152CA9-F33C-43F2-975E-13EED59E23BA}" type="pres">
      <dgm:prSet presAssocID="{DE43A935-B075-44BC-88CC-D5D1044643BD}" presName="parallelogram5" presStyleLbl="alignNode1" presStyleIdx="32" presStyleCnt="49"/>
      <dgm:spPr/>
    </dgm:pt>
    <dgm:pt modelId="{CBD07856-C5EB-4EC8-8BD7-79CA1246D7D1}" type="pres">
      <dgm:prSet presAssocID="{DE43A935-B075-44BC-88CC-D5D1044643BD}" presName="parallelogram6" presStyleLbl="alignNode1" presStyleIdx="33" presStyleCnt="49"/>
      <dgm:spPr/>
    </dgm:pt>
    <dgm:pt modelId="{50CDEC54-CCC0-4D90-A455-7C9C970029E3}" type="pres">
      <dgm:prSet presAssocID="{DE43A935-B075-44BC-88CC-D5D1044643BD}" presName="parallelogram7" presStyleLbl="alignNode1" presStyleIdx="34" presStyleCnt="49"/>
      <dgm:spPr/>
    </dgm:pt>
    <dgm:pt modelId="{14A6C048-F3C7-45D8-AD5F-E19D1EF85688}" type="pres">
      <dgm:prSet presAssocID="{A4505812-2285-43F5-B552-A877EAD5E20F}" presName="sibTrans" presStyleCnt="0"/>
      <dgm:spPr/>
    </dgm:pt>
    <dgm:pt modelId="{159D0E88-15A3-4A0C-8819-B63FEC331E62}" type="pres">
      <dgm:prSet presAssocID="{EF148264-0490-44CE-8575-E93C2CC25C85}" presName="parenttextcomposite" presStyleCnt="0"/>
      <dgm:spPr/>
      <dgm:t>
        <a:bodyPr/>
        <a:lstStyle/>
        <a:p>
          <a:endParaRPr lang="en-US"/>
        </a:p>
      </dgm:t>
    </dgm:pt>
    <dgm:pt modelId="{FEB63F06-C575-4BFB-AEBD-5CD28FC1DFA3}" type="pres">
      <dgm:prSet presAssocID="{EF148264-0490-44CE-8575-E93C2CC25C85}" presName="parenttext" presStyleLbl="revTx" presStyleIdx="5" presStyleCnt="7">
        <dgm:presLayoutVars>
          <dgm:chMax/>
          <dgm:chPref val="2"/>
          <dgm:bulletEnabled val="1"/>
        </dgm:presLayoutVars>
      </dgm:prSet>
      <dgm:spPr/>
      <dgm:t>
        <a:bodyPr/>
        <a:lstStyle/>
        <a:p>
          <a:endParaRPr lang="en-IN"/>
        </a:p>
      </dgm:t>
    </dgm:pt>
    <dgm:pt modelId="{EA08898D-E8BC-484F-B594-646F04CA40AC}" type="pres">
      <dgm:prSet presAssocID="{EF148264-0490-44CE-8575-E93C2CC25C85}" presName="parallelogramComposite" presStyleCnt="0"/>
      <dgm:spPr/>
      <dgm:t>
        <a:bodyPr/>
        <a:lstStyle/>
        <a:p>
          <a:endParaRPr lang="en-US"/>
        </a:p>
      </dgm:t>
    </dgm:pt>
    <dgm:pt modelId="{5CF81CF8-9D39-4B8B-A61E-898E1956E388}" type="pres">
      <dgm:prSet presAssocID="{EF148264-0490-44CE-8575-E93C2CC25C85}" presName="parallelogram1" presStyleLbl="alignNode1" presStyleIdx="35" presStyleCnt="49"/>
      <dgm:spPr/>
      <dgm:t>
        <a:bodyPr/>
        <a:lstStyle/>
        <a:p>
          <a:endParaRPr lang="en-US"/>
        </a:p>
      </dgm:t>
    </dgm:pt>
    <dgm:pt modelId="{7FD0A39C-48A1-402B-9F04-9704873A09A3}" type="pres">
      <dgm:prSet presAssocID="{EF148264-0490-44CE-8575-E93C2CC25C85}" presName="parallelogram2" presStyleLbl="alignNode1" presStyleIdx="36" presStyleCnt="49"/>
      <dgm:spPr/>
      <dgm:t>
        <a:bodyPr/>
        <a:lstStyle/>
        <a:p>
          <a:endParaRPr lang="en-US"/>
        </a:p>
      </dgm:t>
    </dgm:pt>
    <dgm:pt modelId="{328ABFCC-648D-4251-B18F-AF0E6C851FD1}" type="pres">
      <dgm:prSet presAssocID="{EF148264-0490-44CE-8575-E93C2CC25C85}" presName="parallelogram3" presStyleLbl="alignNode1" presStyleIdx="37" presStyleCnt="49"/>
      <dgm:spPr/>
      <dgm:t>
        <a:bodyPr/>
        <a:lstStyle/>
        <a:p>
          <a:endParaRPr lang="en-US"/>
        </a:p>
      </dgm:t>
    </dgm:pt>
    <dgm:pt modelId="{44B7E2AE-24BD-43E7-ACF9-3B8C9FCEE80F}" type="pres">
      <dgm:prSet presAssocID="{EF148264-0490-44CE-8575-E93C2CC25C85}" presName="parallelogram4" presStyleLbl="alignNode1" presStyleIdx="38" presStyleCnt="49"/>
      <dgm:spPr/>
      <dgm:t>
        <a:bodyPr/>
        <a:lstStyle/>
        <a:p>
          <a:endParaRPr lang="en-US"/>
        </a:p>
      </dgm:t>
    </dgm:pt>
    <dgm:pt modelId="{6F38C0A2-100E-4A0B-A275-2DC09392CB07}" type="pres">
      <dgm:prSet presAssocID="{EF148264-0490-44CE-8575-E93C2CC25C85}" presName="parallelogram5" presStyleLbl="alignNode1" presStyleIdx="39" presStyleCnt="49"/>
      <dgm:spPr/>
      <dgm:t>
        <a:bodyPr/>
        <a:lstStyle/>
        <a:p>
          <a:endParaRPr lang="en-US"/>
        </a:p>
      </dgm:t>
    </dgm:pt>
    <dgm:pt modelId="{658A7559-6F1A-4FA8-8AEB-76F757080FC4}" type="pres">
      <dgm:prSet presAssocID="{EF148264-0490-44CE-8575-E93C2CC25C85}" presName="parallelogram6" presStyleLbl="alignNode1" presStyleIdx="40" presStyleCnt="49"/>
      <dgm:spPr/>
      <dgm:t>
        <a:bodyPr/>
        <a:lstStyle/>
        <a:p>
          <a:endParaRPr lang="en-US"/>
        </a:p>
      </dgm:t>
    </dgm:pt>
    <dgm:pt modelId="{2C63FF6B-4910-477C-B0A8-6BAC5DA6EFBA}" type="pres">
      <dgm:prSet presAssocID="{EF148264-0490-44CE-8575-E93C2CC25C85}" presName="parallelogram7" presStyleLbl="alignNode1" presStyleIdx="41" presStyleCnt="49"/>
      <dgm:spPr/>
      <dgm:t>
        <a:bodyPr/>
        <a:lstStyle/>
        <a:p>
          <a:endParaRPr lang="en-US"/>
        </a:p>
      </dgm:t>
    </dgm:pt>
    <dgm:pt modelId="{CC27E68E-DED9-4001-B755-DB62A83C1911}" type="pres">
      <dgm:prSet presAssocID="{DED8903F-3069-40AA-A615-D3AAFC01C7DA}" presName="sibTrans" presStyleCnt="0"/>
      <dgm:spPr/>
      <dgm:t>
        <a:bodyPr/>
        <a:lstStyle/>
        <a:p>
          <a:endParaRPr lang="en-US"/>
        </a:p>
      </dgm:t>
    </dgm:pt>
    <dgm:pt modelId="{3B305AF9-0AA0-406A-8DA3-842D80483412}" type="pres">
      <dgm:prSet presAssocID="{3CF8E68C-B37E-4317-A5FC-EB28E920044F}" presName="parenttextcomposite" presStyleCnt="0"/>
      <dgm:spPr/>
    </dgm:pt>
    <dgm:pt modelId="{3071AE08-C32A-49E8-9406-6D665FD825CE}" type="pres">
      <dgm:prSet presAssocID="{3CF8E68C-B37E-4317-A5FC-EB28E920044F}" presName="parenttext" presStyleLbl="revTx" presStyleIdx="6" presStyleCnt="7">
        <dgm:presLayoutVars>
          <dgm:chMax/>
          <dgm:chPref val="2"/>
          <dgm:bulletEnabled val="1"/>
        </dgm:presLayoutVars>
      </dgm:prSet>
      <dgm:spPr/>
      <dgm:t>
        <a:bodyPr/>
        <a:lstStyle/>
        <a:p>
          <a:endParaRPr lang="en-IN"/>
        </a:p>
      </dgm:t>
    </dgm:pt>
    <dgm:pt modelId="{97BEAD82-E0B6-4727-90BA-730A89570EE6}" type="pres">
      <dgm:prSet presAssocID="{3CF8E68C-B37E-4317-A5FC-EB28E920044F}" presName="parallelogramComposite" presStyleCnt="0"/>
      <dgm:spPr/>
    </dgm:pt>
    <dgm:pt modelId="{2A7338A9-1AD2-4FB8-B4B8-903FEBB49ECB}" type="pres">
      <dgm:prSet presAssocID="{3CF8E68C-B37E-4317-A5FC-EB28E920044F}" presName="parallelogram1" presStyleLbl="alignNode1" presStyleIdx="42" presStyleCnt="49"/>
      <dgm:spPr/>
    </dgm:pt>
    <dgm:pt modelId="{6FDF6012-0095-4F22-80FB-AD79494C4576}" type="pres">
      <dgm:prSet presAssocID="{3CF8E68C-B37E-4317-A5FC-EB28E920044F}" presName="parallelogram2" presStyleLbl="alignNode1" presStyleIdx="43" presStyleCnt="49"/>
      <dgm:spPr/>
    </dgm:pt>
    <dgm:pt modelId="{50090746-4E85-4AE0-BDD0-35F1EC7B1F13}" type="pres">
      <dgm:prSet presAssocID="{3CF8E68C-B37E-4317-A5FC-EB28E920044F}" presName="parallelogram3" presStyleLbl="alignNode1" presStyleIdx="44" presStyleCnt="49"/>
      <dgm:spPr/>
    </dgm:pt>
    <dgm:pt modelId="{D5444E2B-D704-4011-A982-C4556563F943}" type="pres">
      <dgm:prSet presAssocID="{3CF8E68C-B37E-4317-A5FC-EB28E920044F}" presName="parallelogram4" presStyleLbl="alignNode1" presStyleIdx="45" presStyleCnt="49"/>
      <dgm:spPr/>
    </dgm:pt>
    <dgm:pt modelId="{12683017-49E1-453B-BAD2-37A24A093C92}" type="pres">
      <dgm:prSet presAssocID="{3CF8E68C-B37E-4317-A5FC-EB28E920044F}" presName="parallelogram5" presStyleLbl="alignNode1" presStyleIdx="46" presStyleCnt="49"/>
      <dgm:spPr/>
    </dgm:pt>
    <dgm:pt modelId="{9C933791-DD78-41DC-9632-B56F40B30DEA}" type="pres">
      <dgm:prSet presAssocID="{3CF8E68C-B37E-4317-A5FC-EB28E920044F}" presName="parallelogram6" presStyleLbl="alignNode1" presStyleIdx="47" presStyleCnt="49"/>
      <dgm:spPr/>
    </dgm:pt>
    <dgm:pt modelId="{41F5A289-89AB-4607-9ED9-048B984C55B7}" type="pres">
      <dgm:prSet presAssocID="{3CF8E68C-B37E-4317-A5FC-EB28E920044F}" presName="parallelogram7" presStyleLbl="alignNode1" presStyleIdx="48" presStyleCnt="49"/>
      <dgm:spPr/>
    </dgm:pt>
  </dgm:ptLst>
  <dgm:cxnLst>
    <dgm:cxn modelId="{A767F893-7000-44F7-9A23-24F020F351A3}" srcId="{B462E170-F4FC-48E5-A5EC-5B2C61F07C5A}" destId="{2DF1F8DA-C996-46BB-8C09-1784593564A3}" srcOrd="1" destOrd="0" parTransId="{3E94983F-6DF2-4616-AE25-746B147390B7}" sibTransId="{1DF5EDED-13DF-416F-A493-D3B3C5D47A59}"/>
    <dgm:cxn modelId="{D3232786-6C4D-410E-8BE7-499DFA1F8EC0}" type="presOf" srcId="{D2AC5B0C-53C1-45DF-9E09-F64ADE70035B}" destId="{E73435BF-7EC6-400B-8B0A-119BD7DC85B7}" srcOrd="0" destOrd="0" presId="urn:microsoft.com/office/officeart/2008/layout/VerticalAccentList"/>
    <dgm:cxn modelId="{51881A52-6669-4812-9B79-D3585D195315}" type="presOf" srcId="{153F390B-5A5F-4D3A-A655-DF7BE2A01431}" destId="{A02310AE-47D8-46CA-9C61-A5DBDAA3B203}" srcOrd="0" destOrd="0" presId="urn:microsoft.com/office/officeart/2008/layout/VerticalAccentList"/>
    <dgm:cxn modelId="{63A78F49-1A12-4470-8206-0463671D0863}" srcId="{B462E170-F4FC-48E5-A5EC-5B2C61F07C5A}" destId="{DE43A935-B075-44BC-88CC-D5D1044643BD}" srcOrd="4" destOrd="0" parTransId="{00975601-F863-4CCF-95F4-675ADB1FCCA6}" sibTransId="{A4505812-2285-43F5-B552-A877EAD5E20F}"/>
    <dgm:cxn modelId="{4704F0CB-0FF9-46D8-B9FF-2A8F7EFF4763}" srcId="{B462E170-F4FC-48E5-A5EC-5B2C61F07C5A}" destId="{5433AA70-D01D-4B89-B054-AC34ABADAE31}" srcOrd="0" destOrd="0" parTransId="{57DBECC4-6B21-4EF8-9B63-D72643176F64}" sibTransId="{10A0B0CD-CE35-465C-BFF7-0A7AAF9FE7E7}"/>
    <dgm:cxn modelId="{9EDF6CA4-4871-4346-B10C-AE6F725F69BB}" srcId="{B462E170-F4FC-48E5-A5EC-5B2C61F07C5A}" destId="{EF148264-0490-44CE-8575-E93C2CC25C85}" srcOrd="5" destOrd="0" parTransId="{5D05EA28-03CC-4495-8748-DB831EC406F2}" sibTransId="{DED8903F-3069-40AA-A615-D3AAFC01C7DA}"/>
    <dgm:cxn modelId="{5EDCD125-40FA-443F-8F05-01DC5591449D}" type="presOf" srcId="{EF148264-0490-44CE-8575-E93C2CC25C85}" destId="{FEB63F06-C575-4BFB-AEBD-5CD28FC1DFA3}" srcOrd="0" destOrd="0" presId="urn:microsoft.com/office/officeart/2008/layout/VerticalAccentList"/>
    <dgm:cxn modelId="{F17AE487-CF61-4033-8636-B1E6E744CBE0}" type="presOf" srcId="{5433AA70-D01D-4B89-B054-AC34ABADAE31}" destId="{158C3643-464E-4D32-BC90-FC5A18C95453}" srcOrd="0" destOrd="0" presId="urn:microsoft.com/office/officeart/2008/layout/VerticalAccentList"/>
    <dgm:cxn modelId="{F283822A-09EF-4523-AF54-2339F767DD2A}" srcId="{B462E170-F4FC-48E5-A5EC-5B2C61F07C5A}" destId="{D2AC5B0C-53C1-45DF-9E09-F64ADE70035B}" srcOrd="3" destOrd="0" parTransId="{AB8C3223-464E-4A80-BC36-2F6CACE2C71B}" sibTransId="{079FB892-E913-499C-AF95-FA866EF08D58}"/>
    <dgm:cxn modelId="{B668A34F-548A-4F73-986B-C4B26939A345}" srcId="{B462E170-F4FC-48E5-A5EC-5B2C61F07C5A}" destId="{153F390B-5A5F-4D3A-A655-DF7BE2A01431}" srcOrd="2" destOrd="0" parTransId="{60EBE016-0CE2-4B69-BDE4-EA08B190BACC}" sibTransId="{30556A24-3521-43E2-B3C5-8ECAC00BC963}"/>
    <dgm:cxn modelId="{E6F89063-42E9-4CE8-A535-3DFAF82C1A52}" type="presOf" srcId="{2DF1F8DA-C996-46BB-8C09-1784593564A3}" destId="{F5D4300E-1323-4607-B84B-9AE71729901B}" srcOrd="0" destOrd="0" presId="urn:microsoft.com/office/officeart/2008/layout/VerticalAccentList"/>
    <dgm:cxn modelId="{EBA3A631-2BE8-4B66-A240-62C8B5A6F31E}" type="presOf" srcId="{B462E170-F4FC-48E5-A5EC-5B2C61F07C5A}" destId="{04CBAB7F-AC7C-464E-AA1B-2EFA46883745}" srcOrd="0" destOrd="0" presId="urn:microsoft.com/office/officeart/2008/layout/VerticalAccentList"/>
    <dgm:cxn modelId="{7B5AA00E-FF5C-4729-B2F4-9C1ABF3AC696}" srcId="{B462E170-F4FC-48E5-A5EC-5B2C61F07C5A}" destId="{3CF8E68C-B37E-4317-A5FC-EB28E920044F}" srcOrd="6" destOrd="0" parTransId="{F2F7E850-619F-4FD4-B7D8-E753F61540A2}" sibTransId="{67706C03-E7F7-41FC-A9CC-C3E96DBFCF5F}"/>
    <dgm:cxn modelId="{0A5ED1D7-3379-41A7-84CB-6904AE3D1096}" type="presOf" srcId="{DE43A935-B075-44BC-88CC-D5D1044643BD}" destId="{BC4F78AC-31BA-442A-B020-B3BDBC9C640B}" srcOrd="0" destOrd="0" presId="urn:microsoft.com/office/officeart/2008/layout/VerticalAccentList"/>
    <dgm:cxn modelId="{9206A086-4C2A-429A-A627-95D4399555F8}" type="presOf" srcId="{3CF8E68C-B37E-4317-A5FC-EB28E920044F}" destId="{3071AE08-C32A-49E8-9406-6D665FD825CE}" srcOrd="0" destOrd="0" presId="urn:microsoft.com/office/officeart/2008/layout/VerticalAccentList"/>
    <dgm:cxn modelId="{B7BB393D-F4E9-4BAE-BC53-2070C22DB416}" type="presParOf" srcId="{04CBAB7F-AC7C-464E-AA1B-2EFA46883745}" destId="{095CF5DD-CA86-4591-81D8-59B3D4138214}" srcOrd="0" destOrd="0" presId="urn:microsoft.com/office/officeart/2008/layout/VerticalAccentList"/>
    <dgm:cxn modelId="{3289DEF7-1635-445A-9B69-C759CD1DBE87}" type="presParOf" srcId="{095CF5DD-CA86-4591-81D8-59B3D4138214}" destId="{158C3643-464E-4D32-BC90-FC5A18C95453}" srcOrd="0" destOrd="0" presId="urn:microsoft.com/office/officeart/2008/layout/VerticalAccentList"/>
    <dgm:cxn modelId="{D3D88BA5-CCF9-4696-8860-E22AD77DFC56}" type="presParOf" srcId="{04CBAB7F-AC7C-464E-AA1B-2EFA46883745}" destId="{EEFEF821-49F5-454D-AA06-C39C0FE8C906}" srcOrd="1" destOrd="0" presId="urn:microsoft.com/office/officeart/2008/layout/VerticalAccentList"/>
    <dgm:cxn modelId="{70A0FC39-8553-4F1C-BF0C-8F34C525877F}" type="presParOf" srcId="{EEFEF821-49F5-454D-AA06-C39C0FE8C906}" destId="{0A2252CB-0877-47BF-8717-8FF04D2CB55A}" srcOrd="0" destOrd="0" presId="urn:microsoft.com/office/officeart/2008/layout/VerticalAccentList"/>
    <dgm:cxn modelId="{1DE57042-72EE-4ACB-B20D-53C27427A819}" type="presParOf" srcId="{EEFEF821-49F5-454D-AA06-C39C0FE8C906}" destId="{B0B15786-9D57-4C7D-90CF-A47D6A06632B}" srcOrd="1" destOrd="0" presId="urn:microsoft.com/office/officeart/2008/layout/VerticalAccentList"/>
    <dgm:cxn modelId="{5BFC0C9F-55C9-42DA-9892-A512954E46E0}" type="presParOf" srcId="{EEFEF821-49F5-454D-AA06-C39C0FE8C906}" destId="{A189D89D-B01E-472A-BBC1-B28C3E4E25A3}" srcOrd="2" destOrd="0" presId="urn:microsoft.com/office/officeart/2008/layout/VerticalAccentList"/>
    <dgm:cxn modelId="{6F37AA40-26FA-47A9-851A-30FB0253F21C}" type="presParOf" srcId="{EEFEF821-49F5-454D-AA06-C39C0FE8C906}" destId="{38E03C60-921E-47A0-8117-D2D606836BDF}" srcOrd="3" destOrd="0" presId="urn:microsoft.com/office/officeart/2008/layout/VerticalAccentList"/>
    <dgm:cxn modelId="{3FE0AA4C-4F4E-41F5-946D-1C3CAB92A693}" type="presParOf" srcId="{EEFEF821-49F5-454D-AA06-C39C0FE8C906}" destId="{514EEDF6-A9AB-4C91-A2C1-651AD72F4971}" srcOrd="4" destOrd="0" presId="urn:microsoft.com/office/officeart/2008/layout/VerticalAccentList"/>
    <dgm:cxn modelId="{39E6ADC6-C5E7-4716-84C8-6BCFD396C3B9}" type="presParOf" srcId="{EEFEF821-49F5-454D-AA06-C39C0FE8C906}" destId="{2990D326-6239-41C0-A064-68A256B7B995}" srcOrd="5" destOrd="0" presId="urn:microsoft.com/office/officeart/2008/layout/VerticalAccentList"/>
    <dgm:cxn modelId="{0F858C96-D876-4E9C-9729-B62B99BAD5B2}" type="presParOf" srcId="{EEFEF821-49F5-454D-AA06-C39C0FE8C906}" destId="{5D29FFF7-15DD-486C-9B05-3A40051DB60E}" srcOrd="6" destOrd="0" presId="urn:microsoft.com/office/officeart/2008/layout/VerticalAccentList"/>
    <dgm:cxn modelId="{96411989-D06E-48F3-843B-010F4479531B}" type="presParOf" srcId="{04CBAB7F-AC7C-464E-AA1B-2EFA46883745}" destId="{9853F4D6-FBD2-4E6E-A454-E5EECC735CDC}" srcOrd="2" destOrd="0" presId="urn:microsoft.com/office/officeart/2008/layout/VerticalAccentList"/>
    <dgm:cxn modelId="{2046C322-4C2B-4634-8AB7-EE8DD3A54D31}" type="presParOf" srcId="{04CBAB7F-AC7C-464E-AA1B-2EFA46883745}" destId="{46BF4F83-5227-4EF1-946B-192DA33A7234}" srcOrd="3" destOrd="0" presId="urn:microsoft.com/office/officeart/2008/layout/VerticalAccentList"/>
    <dgm:cxn modelId="{D69D8131-423A-442A-8BFA-8657E919A81A}" type="presParOf" srcId="{46BF4F83-5227-4EF1-946B-192DA33A7234}" destId="{F5D4300E-1323-4607-B84B-9AE71729901B}" srcOrd="0" destOrd="0" presId="urn:microsoft.com/office/officeart/2008/layout/VerticalAccentList"/>
    <dgm:cxn modelId="{48A25014-7E6E-4E81-8728-9573355AA7CD}" type="presParOf" srcId="{04CBAB7F-AC7C-464E-AA1B-2EFA46883745}" destId="{920186BA-5FA3-4E39-A027-B2243CA6B4E1}" srcOrd="4" destOrd="0" presId="urn:microsoft.com/office/officeart/2008/layout/VerticalAccentList"/>
    <dgm:cxn modelId="{F6DAB7FE-B6C7-4280-A7C1-0156FE015AE5}" type="presParOf" srcId="{920186BA-5FA3-4E39-A027-B2243CA6B4E1}" destId="{8F8B3A5F-14DA-4847-812A-08AA2F852D4A}" srcOrd="0" destOrd="0" presId="urn:microsoft.com/office/officeart/2008/layout/VerticalAccentList"/>
    <dgm:cxn modelId="{3FEAE14D-B6AE-4F74-A267-A55C4EDF930B}" type="presParOf" srcId="{920186BA-5FA3-4E39-A027-B2243CA6B4E1}" destId="{A91C3037-BD8C-4BC4-A90C-F9BA4B4B5F14}" srcOrd="1" destOrd="0" presId="urn:microsoft.com/office/officeart/2008/layout/VerticalAccentList"/>
    <dgm:cxn modelId="{899F9D90-6A2E-495D-AE2A-0105B94CC7B2}" type="presParOf" srcId="{920186BA-5FA3-4E39-A027-B2243CA6B4E1}" destId="{16D415EC-7B45-4E57-93F8-F250FEF1F118}" srcOrd="2" destOrd="0" presId="urn:microsoft.com/office/officeart/2008/layout/VerticalAccentList"/>
    <dgm:cxn modelId="{291FE1E2-A41C-4683-87D8-3FE477BF89D6}" type="presParOf" srcId="{920186BA-5FA3-4E39-A027-B2243CA6B4E1}" destId="{7D2F64AB-6B23-466A-AA4D-892715DA44F8}" srcOrd="3" destOrd="0" presId="urn:microsoft.com/office/officeart/2008/layout/VerticalAccentList"/>
    <dgm:cxn modelId="{12E84B25-BEC2-4707-8513-DAD846105A35}" type="presParOf" srcId="{920186BA-5FA3-4E39-A027-B2243CA6B4E1}" destId="{F052B0FE-E47D-4922-AF5E-4CF3CB79A887}" srcOrd="4" destOrd="0" presId="urn:microsoft.com/office/officeart/2008/layout/VerticalAccentList"/>
    <dgm:cxn modelId="{5CECD5A8-18DF-4F55-B2D3-FCE55AC6C178}" type="presParOf" srcId="{920186BA-5FA3-4E39-A027-B2243CA6B4E1}" destId="{653A9CA9-7A3D-4D54-AEB5-51E6606E45AA}" srcOrd="5" destOrd="0" presId="urn:microsoft.com/office/officeart/2008/layout/VerticalAccentList"/>
    <dgm:cxn modelId="{811EAC33-9348-41C5-91D2-B734B0ACB33B}" type="presParOf" srcId="{920186BA-5FA3-4E39-A027-B2243CA6B4E1}" destId="{274D293F-E10D-4293-A8C2-9600D9DE4740}" srcOrd="6" destOrd="0" presId="urn:microsoft.com/office/officeart/2008/layout/VerticalAccentList"/>
    <dgm:cxn modelId="{B9503131-28D5-4D41-8CEF-B362CBFBF70E}" type="presParOf" srcId="{04CBAB7F-AC7C-464E-AA1B-2EFA46883745}" destId="{365FB64A-05A8-4D44-B417-3BF0A4576375}" srcOrd="5" destOrd="0" presId="urn:microsoft.com/office/officeart/2008/layout/VerticalAccentList"/>
    <dgm:cxn modelId="{08283278-776E-47D0-AED1-D6376F8965A7}" type="presParOf" srcId="{04CBAB7F-AC7C-464E-AA1B-2EFA46883745}" destId="{7311763B-31B7-4CD6-B124-4C358C84F337}" srcOrd="6" destOrd="0" presId="urn:microsoft.com/office/officeart/2008/layout/VerticalAccentList"/>
    <dgm:cxn modelId="{983828A6-8C82-4192-96FD-3161CC19B705}" type="presParOf" srcId="{7311763B-31B7-4CD6-B124-4C358C84F337}" destId="{A02310AE-47D8-46CA-9C61-A5DBDAA3B203}" srcOrd="0" destOrd="0" presId="urn:microsoft.com/office/officeart/2008/layout/VerticalAccentList"/>
    <dgm:cxn modelId="{74249E0D-CDDA-4258-B116-3774051FCD8C}" type="presParOf" srcId="{04CBAB7F-AC7C-464E-AA1B-2EFA46883745}" destId="{6DD0226B-0912-45FC-A5F6-EE1E45168B18}" srcOrd="7" destOrd="0" presId="urn:microsoft.com/office/officeart/2008/layout/VerticalAccentList"/>
    <dgm:cxn modelId="{4CB572F4-1219-46DD-B442-1003E4F961C9}" type="presParOf" srcId="{6DD0226B-0912-45FC-A5F6-EE1E45168B18}" destId="{1616694D-BE85-428A-BE2A-90750CCA864A}" srcOrd="0" destOrd="0" presId="urn:microsoft.com/office/officeart/2008/layout/VerticalAccentList"/>
    <dgm:cxn modelId="{43504ACC-7173-4AC7-AB15-93DA46C702A7}" type="presParOf" srcId="{6DD0226B-0912-45FC-A5F6-EE1E45168B18}" destId="{74382235-2B7D-4226-8830-63D727ED8CFC}" srcOrd="1" destOrd="0" presId="urn:microsoft.com/office/officeart/2008/layout/VerticalAccentList"/>
    <dgm:cxn modelId="{CE6E7816-6C17-4A11-A470-CBEE3CD9411C}" type="presParOf" srcId="{6DD0226B-0912-45FC-A5F6-EE1E45168B18}" destId="{D2F2480B-D051-4E83-AC66-A084CFDA4172}" srcOrd="2" destOrd="0" presId="urn:microsoft.com/office/officeart/2008/layout/VerticalAccentList"/>
    <dgm:cxn modelId="{EF8E9BD2-852D-430C-B99D-282FA065F831}" type="presParOf" srcId="{6DD0226B-0912-45FC-A5F6-EE1E45168B18}" destId="{AF4E4376-A3B9-40F7-9BDF-A46C8CFC8617}" srcOrd="3" destOrd="0" presId="urn:microsoft.com/office/officeart/2008/layout/VerticalAccentList"/>
    <dgm:cxn modelId="{8BBDD6EA-AE42-4E89-810F-DC3E7C58A919}" type="presParOf" srcId="{6DD0226B-0912-45FC-A5F6-EE1E45168B18}" destId="{E21D87D4-396B-45AF-9F14-2CE53322C68E}" srcOrd="4" destOrd="0" presId="urn:microsoft.com/office/officeart/2008/layout/VerticalAccentList"/>
    <dgm:cxn modelId="{AE783BBB-88D1-4296-A972-BD7F1035E4BF}" type="presParOf" srcId="{6DD0226B-0912-45FC-A5F6-EE1E45168B18}" destId="{C1E20B05-FD33-4085-A5D4-009A4FDD6E1C}" srcOrd="5" destOrd="0" presId="urn:microsoft.com/office/officeart/2008/layout/VerticalAccentList"/>
    <dgm:cxn modelId="{CE1EFCFE-2365-478B-8999-93BD0F224840}" type="presParOf" srcId="{6DD0226B-0912-45FC-A5F6-EE1E45168B18}" destId="{6C8108CE-D120-4710-A957-42A77E362B6E}" srcOrd="6" destOrd="0" presId="urn:microsoft.com/office/officeart/2008/layout/VerticalAccentList"/>
    <dgm:cxn modelId="{9534A67B-6E17-4F7A-9BE4-1654F3375551}" type="presParOf" srcId="{04CBAB7F-AC7C-464E-AA1B-2EFA46883745}" destId="{C16C6D99-C426-486A-BBD1-9A271518C0BA}" srcOrd="8" destOrd="0" presId="urn:microsoft.com/office/officeart/2008/layout/VerticalAccentList"/>
    <dgm:cxn modelId="{E46C4AE7-0217-4D07-BE82-338123A25B76}" type="presParOf" srcId="{04CBAB7F-AC7C-464E-AA1B-2EFA46883745}" destId="{44C571CB-D7A5-40DB-9023-C432A05EB812}" srcOrd="9" destOrd="0" presId="urn:microsoft.com/office/officeart/2008/layout/VerticalAccentList"/>
    <dgm:cxn modelId="{DA322594-1975-401E-9EED-6294B71D0CD9}" type="presParOf" srcId="{44C571CB-D7A5-40DB-9023-C432A05EB812}" destId="{E73435BF-7EC6-400B-8B0A-119BD7DC85B7}" srcOrd="0" destOrd="0" presId="urn:microsoft.com/office/officeart/2008/layout/VerticalAccentList"/>
    <dgm:cxn modelId="{6A2BE2B6-03B4-430A-9349-43B1C669EF2D}" type="presParOf" srcId="{04CBAB7F-AC7C-464E-AA1B-2EFA46883745}" destId="{34F30B21-B5AD-469B-986F-9F2547DFC6B4}" srcOrd="10" destOrd="0" presId="urn:microsoft.com/office/officeart/2008/layout/VerticalAccentList"/>
    <dgm:cxn modelId="{5C7A26DF-4AA8-4814-8341-EDE2E1062C75}" type="presParOf" srcId="{34F30B21-B5AD-469B-986F-9F2547DFC6B4}" destId="{968527C6-E560-4EEF-B2F4-24CC2C10159F}" srcOrd="0" destOrd="0" presId="urn:microsoft.com/office/officeart/2008/layout/VerticalAccentList"/>
    <dgm:cxn modelId="{683ED098-CAC9-4A93-AD88-71905C8865AA}" type="presParOf" srcId="{34F30B21-B5AD-469B-986F-9F2547DFC6B4}" destId="{F891A711-7727-4021-A441-A5C02548BDBE}" srcOrd="1" destOrd="0" presId="urn:microsoft.com/office/officeart/2008/layout/VerticalAccentList"/>
    <dgm:cxn modelId="{F2B1B821-2229-4DC9-A721-8B2D0C4C585A}" type="presParOf" srcId="{34F30B21-B5AD-469B-986F-9F2547DFC6B4}" destId="{16FDFA77-1BF5-4863-A2A4-6DEADFEFBC3D}" srcOrd="2" destOrd="0" presId="urn:microsoft.com/office/officeart/2008/layout/VerticalAccentList"/>
    <dgm:cxn modelId="{B319EE71-0C80-42FE-903A-E65016EEF26E}" type="presParOf" srcId="{34F30B21-B5AD-469B-986F-9F2547DFC6B4}" destId="{8704EBD2-5CE7-46E5-9F6F-01F408099FA4}" srcOrd="3" destOrd="0" presId="urn:microsoft.com/office/officeart/2008/layout/VerticalAccentList"/>
    <dgm:cxn modelId="{C5F301AB-E336-4893-ACBA-A4368B35CB2D}" type="presParOf" srcId="{34F30B21-B5AD-469B-986F-9F2547DFC6B4}" destId="{19AB071A-5846-44E6-BD5F-09DF428E4802}" srcOrd="4" destOrd="0" presId="urn:microsoft.com/office/officeart/2008/layout/VerticalAccentList"/>
    <dgm:cxn modelId="{16457DFB-5281-48F2-9875-92B18C96BFF1}" type="presParOf" srcId="{34F30B21-B5AD-469B-986F-9F2547DFC6B4}" destId="{D53FB8CC-2021-401E-9480-C03F063CBF82}" srcOrd="5" destOrd="0" presId="urn:microsoft.com/office/officeart/2008/layout/VerticalAccentList"/>
    <dgm:cxn modelId="{7A7A2944-C8C4-47E6-9F8C-70FFAAAAC2DD}" type="presParOf" srcId="{34F30B21-B5AD-469B-986F-9F2547DFC6B4}" destId="{B4FF90FB-8444-4549-85AD-CF18809460C0}" srcOrd="6" destOrd="0" presId="urn:microsoft.com/office/officeart/2008/layout/VerticalAccentList"/>
    <dgm:cxn modelId="{F7D973B3-19FB-45E3-B89E-5F8BAEED0C7C}" type="presParOf" srcId="{04CBAB7F-AC7C-464E-AA1B-2EFA46883745}" destId="{9C533B71-776F-4D75-BD3B-7E9F52DF8957}" srcOrd="11" destOrd="0" presId="urn:microsoft.com/office/officeart/2008/layout/VerticalAccentList"/>
    <dgm:cxn modelId="{69E71585-23A6-496A-8D46-1ADB883633D9}" type="presParOf" srcId="{04CBAB7F-AC7C-464E-AA1B-2EFA46883745}" destId="{B1E38066-C529-4C96-BCE7-E9A50BA4EE95}" srcOrd="12" destOrd="0" presId="urn:microsoft.com/office/officeart/2008/layout/VerticalAccentList"/>
    <dgm:cxn modelId="{5740969E-2244-4E2D-88BA-20ABF26EDFEB}" type="presParOf" srcId="{B1E38066-C529-4C96-BCE7-E9A50BA4EE95}" destId="{BC4F78AC-31BA-442A-B020-B3BDBC9C640B}" srcOrd="0" destOrd="0" presId="urn:microsoft.com/office/officeart/2008/layout/VerticalAccentList"/>
    <dgm:cxn modelId="{98FBDFB3-A4CC-4251-801E-D93FB48E455D}" type="presParOf" srcId="{04CBAB7F-AC7C-464E-AA1B-2EFA46883745}" destId="{9217BECF-A450-480C-9870-E43FA958249E}" srcOrd="13" destOrd="0" presId="urn:microsoft.com/office/officeart/2008/layout/VerticalAccentList"/>
    <dgm:cxn modelId="{43F99AEC-28D8-4096-89BE-D4824763A627}" type="presParOf" srcId="{9217BECF-A450-480C-9870-E43FA958249E}" destId="{99AF911E-2C25-4FE3-B8CF-9E5FCF7F9737}" srcOrd="0" destOrd="0" presId="urn:microsoft.com/office/officeart/2008/layout/VerticalAccentList"/>
    <dgm:cxn modelId="{CFEE9F52-F428-46C0-9C0B-774AC73A6DCF}" type="presParOf" srcId="{9217BECF-A450-480C-9870-E43FA958249E}" destId="{3299C168-50A8-4CA8-A4A7-CFBB33D1D4F3}" srcOrd="1" destOrd="0" presId="urn:microsoft.com/office/officeart/2008/layout/VerticalAccentList"/>
    <dgm:cxn modelId="{7B5A7913-6D06-4792-930C-FB96767C52BA}" type="presParOf" srcId="{9217BECF-A450-480C-9870-E43FA958249E}" destId="{EB45BF28-B387-4FFD-A2E2-9BEBFD04803E}" srcOrd="2" destOrd="0" presId="urn:microsoft.com/office/officeart/2008/layout/VerticalAccentList"/>
    <dgm:cxn modelId="{7B459B03-D00C-4697-B3D9-DE514597485B}" type="presParOf" srcId="{9217BECF-A450-480C-9870-E43FA958249E}" destId="{BA1D1095-DDBF-4AD9-BE4D-EA4D2CB0E8FC}" srcOrd="3" destOrd="0" presId="urn:microsoft.com/office/officeart/2008/layout/VerticalAccentList"/>
    <dgm:cxn modelId="{F2F7B7DD-6B3B-446D-9A4C-54276C79C89A}" type="presParOf" srcId="{9217BECF-A450-480C-9870-E43FA958249E}" destId="{D4152CA9-F33C-43F2-975E-13EED59E23BA}" srcOrd="4" destOrd="0" presId="urn:microsoft.com/office/officeart/2008/layout/VerticalAccentList"/>
    <dgm:cxn modelId="{49DFC813-E9C9-4910-994F-81BB5BB227A0}" type="presParOf" srcId="{9217BECF-A450-480C-9870-E43FA958249E}" destId="{CBD07856-C5EB-4EC8-8BD7-79CA1246D7D1}" srcOrd="5" destOrd="0" presId="urn:microsoft.com/office/officeart/2008/layout/VerticalAccentList"/>
    <dgm:cxn modelId="{2806681A-6FDA-4A7F-9196-464E3CD5D91B}" type="presParOf" srcId="{9217BECF-A450-480C-9870-E43FA958249E}" destId="{50CDEC54-CCC0-4D90-A455-7C9C970029E3}" srcOrd="6" destOrd="0" presId="urn:microsoft.com/office/officeart/2008/layout/VerticalAccentList"/>
    <dgm:cxn modelId="{33AA3A1B-9A7C-4CD8-B86E-59CD95A28A54}" type="presParOf" srcId="{04CBAB7F-AC7C-464E-AA1B-2EFA46883745}" destId="{14A6C048-F3C7-45D8-AD5F-E19D1EF85688}" srcOrd="14" destOrd="0" presId="urn:microsoft.com/office/officeart/2008/layout/VerticalAccentList"/>
    <dgm:cxn modelId="{53A94819-C530-4514-8D57-0B910F60E555}" type="presParOf" srcId="{04CBAB7F-AC7C-464E-AA1B-2EFA46883745}" destId="{159D0E88-15A3-4A0C-8819-B63FEC331E62}" srcOrd="15" destOrd="0" presId="urn:microsoft.com/office/officeart/2008/layout/VerticalAccentList"/>
    <dgm:cxn modelId="{DB72B59E-6A4C-4B26-A913-E84C73547937}" type="presParOf" srcId="{159D0E88-15A3-4A0C-8819-B63FEC331E62}" destId="{FEB63F06-C575-4BFB-AEBD-5CD28FC1DFA3}" srcOrd="0" destOrd="0" presId="urn:microsoft.com/office/officeart/2008/layout/VerticalAccentList"/>
    <dgm:cxn modelId="{F3B7F000-8880-4BDE-B497-391255AA74EA}" type="presParOf" srcId="{04CBAB7F-AC7C-464E-AA1B-2EFA46883745}" destId="{EA08898D-E8BC-484F-B594-646F04CA40AC}" srcOrd="16" destOrd="0" presId="urn:microsoft.com/office/officeart/2008/layout/VerticalAccentList"/>
    <dgm:cxn modelId="{E7616146-5B47-4114-B548-56A2C4B6B134}" type="presParOf" srcId="{EA08898D-E8BC-484F-B594-646F04CA40AC}" destId="{5CF81CF8-9D39-4B8B-A61E-898E1956E388}" srcOrd="0" destOrd="0" presId="urn:microsoft.com/office/officeart/2008/layout/VerticalAccentList"/>
    <dgm:cxn modelId="{90DA518E-14DE-4524-A4E5-5F135F1C8FA0}" type="presParOf" srcId="{EA08898D-E8BC-484F-B594-646F04CA40AC}" destId="{7FD0A39C-48A1-402B-9F04-9704873A09A3}" srcOrd="1" destOrd="0" presId="urn:microsoft.com/office/officeart/2008/layout/VerticalAccentList"/>
    <dgm:cxn modelId="{9FCC51F1-7F79-4C11-A496-1EA6E2FBCC39}" type="presParOf" srcId="{EA08898D-E8BC-484F-B594-646F04CA40AC}" destId="{328ABFCC-648D-4251-B18F-AF0E6C851FD1}" srcOrd="2" destOrd="0" presId="urn:microsoft.com/office/officeart/2008/layout/VerticalAccentList"/>
    <dgm:cxn modelId="{73715512-F641-4D46-9E62-585D31F99B98}" type="presParOf" srcId="{EA08898D-E8BC-484F-B594-646F04CA40AC}" destId="{44B7E2AE-24BD-43E7-ACF9-3B8C9FCEE80F}" srcOrd="3" destOrd="0" presId="urn:microsoft.com/office/officeart/2008/layout/VerticalAccentList"/>
    <dgm:cxn modelId="{D5FCEEE0-82C6-4946-8C05-E38A513606B4}" type="presParOf" srcId="{EA08898D-E8BC-484F-B594-646F04CA40AC}" destId="{6F38C0A2-100E-4A0B-A275-2DC09392CB07}" srcOrd="4" destOrd="0" presId="urn:microsoft.com/office/officeart/2008/layout/VerticalAccentList"/>
    <dgm:cxn modelId="{7312EE7A-89AD-47BD-A0A9-53CF6333914B}" type="presParOf" srcId="{EA08898D-E8BC-484F-B594-646F04CA40AC}" destId="{658A7559-6F1A-4FA8-8AEB-76F757080FC4}" srcOrd="5" destOrd="0" presId="urn:microsoft.com/office/officeart/2008/layout/VerticalAccentList"/>
    <dgm:cxn modelId="{09C41FE1-412E-42FF-9CF3-77282CF2A202}" type="presParOf" srcId="{EA08898D-E8BC-484F-B594-646F04CA40AC}" destId="{2C63FF6B-4910-477C-B0A8-6BAC5DA6EFBA}" srcOrd="6" destOrd="0" presId="urn:microsoft.com/office/officeart/2008/layout/VerticalAccentList"/>
    <dgm:cxn modelId="{C425255D-3A03-4D64-BD59-DFE652ED3FD8}" type="presParOf" srcId="{04CBAB7F-AC7C-464E-AA1B-2EFA46883745}" destId="{CC27E68E-DED9-4001-B755-DB62A83C1911}" srcOrd="17" destOrd="0" presId="urn:microsoft.com/office/officeart/2008/layout/VerticalAccentList"/>
    <dgm:cxn modelId="{DF9C6862-0193-4395-8F0E-634B354F52FA}" type="presParOf" srcId="{04CBAB7F-AC7C-464E-AA1B-2EFA46883745}" destId="{3B305AF9-0AA0-406A-8DA3-842D80483412}" srcOrd="18" destOrd="0" presId="urn:microsoft.com/office/officeart/2008/layout/VerticalAccentList"/>
    <dgm:cxn modelId="{F8EF86D2-CA18-431F-B346-2C399B610CA3}" type="presParOf" srcId="{3B305AF9-0AA0-406A-8DA3-842D80483412}" destId="{3071AE08-C32A-49E8-9406-6D665FD825CE}" srcOrd="0" destOrd="0" presId="urn:microsoft.com/office/officeart/2008/layout/VerticalAccentList"/>
    <dgm:cxn modelId="{D6FAB5BC-B81F-461C-88D3-5208CD6C0BB3}" type="presParOf" srcId="{04CBAB7F-AC7C-464E-AA1B-2EFA46883745}" destId="{97BEAD82-E0B6-4727-90BA-730A89570EE6}" srcOrd="19" destOrd="0" presId="urn:microsoft.com/office/officeart/2008/layout/VerticalAccentList"/>
    <dgm:cxn modelId="{5EFC696C-8D43-40F8-A3C7-DB6BD7A4F33A}" type="presParOf" srcId="{97BEAD82-E0B6-4727-90BA-730A89570EE6}" destId="{2A7338A9-1AD2-4FB8-B4B8-903FEBB49ECB}" srcOrd="0" destOrd="0" presId="urn:microsoft.com/office/officeart/2008/layout/VerticalAccentList"/>
    <dgm:cxn modelId="{FB81A894-46FE-42F2-B888-9FCFF8E19A2A}" type="presParOf" srcId="{97BEAD82-E0B6-4727-90BA-730A89570EE6}" destId="{6FDF6012-0095-4F22-80FB-AD79494C4576}" srcOrd="1" destOrd="0" presId="urn:microsoft.com/office/officeart/2008/layout/VerticalAccentList"/>
    <dgm:cxn modelId="{9BFC2A23-1B9F-425B-B8D5-4454167A09B0}" type="presParOf" srcId="{97BEAD82-E0B6-4727-90BA-730A89570EE6}" destId="{50090746-4E85-4AE0-BDD0-35F1EC7B1F13}" srcOrd="2" destOrd="0" presId="urn:microsoft.com/office/officeart/2008/layout/VerticalAccentList"/>
    <dgm:cxn modelId="{35E4E634-34B0-4382-BF0C-A9CE311437FF}" type="presParOf" srcId="{97BEAD82-E0B6-4727-90BA-730A89570EE6}" destId="{D5444E2B-D704-4011-A982-C4556563F943}" srcOrd="3" destOrd="0" presId="urn:microsoft.com/office/officeart/2008/layout/VerticalAccentList"/>
    <dgm:cxn modelId="{77EFC0F7-9EB2-45D2-AFB6-B9833EACC8DB}" type="presParOf" srcId="{97BEAD82-E0B6-4727-90BA-730A89570EE6}" destId="{12683017-49E1-453B-BAD2-37A24A093C92}" srcOrd="4" destOrd="0" presId="urn:microsoft.com/office/officeart/2008/layout/VerticalAccentList"/>
    <dgm:cxn modelId="{E1F6A2D8-DB8C-4061-AAF1-BE3902ADEF83}" type="presParOf" srcId="{97BEAD82-E0B6-4727-90BA-730A89570EE6}" destId="{9C933791-DD78-41DC-9632-B56F40B30DEA}" srcOrd="5" destOrd="0" presId="urn:microsoft.com/office/officeart/2008/layout/VerticalAccentList"/>
    <dgm:cxn modelId="{B2B51B7C-AE3D-446A-9822-5F0BC801CCB3}" type="presParOf" srcId="{97BEAD82-E0B6-4727-90BA-730A89570EE6}" destId="{41F5A289-89AB-4607-9ED9-048B984C55B7}" srcOrd="6" destOrd="0" presId="urn:microsoft.com/office/officeart/2008/layout/VerticalAccentList"/>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56305-C7D3-427C-A47A-CD58A6ACA221}" type="doc">
      <dgm:prSet loTypeId="urn:microsoft.com/office/officeart/2005/8/layout/vList6" loCatId="list" qsTypeId="urn:microsoft.com/office/officeart/2005/8/quickstyle/simple1" qsCatId="simple" csTypeId="urn:microsoft.com/office/officeart/2005/8/colors/colorful1#2" csCatId="colorful" phldr="1"/>
      <dgm:spPr/>
      <dgm:t>
        <a:bodyPr/>
        <a:lstStyle/>
        <a:p>
          <a:endParaRPr lang="en-IN"/>
        </a:p>
      </dgm:t>
    </dgm:pt>
    <dgm:pt modelId="{CB5B649B-3F2B-4E61-BCE2-E97964768118}">
      <dgm:prSet phldrT="[Text]" custT="1"/>
      <dgm:spPr/>
      <dgm:t>
        <a:bodyPr/>
        <a:lstStyle/>
        <a:p>
          <a:r>
            <a:rPr lang="en-IN" sz="2400" dirty="0" smtClean="0"/>
            <a:t>Increasing private participation</a:t>
          </a:r>
          <a:endParaRPr lang="en-IN" sz="2400" dirty="0"/>
        </a:p>
      </dgm:t>
    </dgm:pt>
    <dgm:pt modelId="{48D09757-9A1A-4473-853C-5247AE1B0352}" type="parTrans" cxnId="{5B55C962-C5C6-48A4-8952-544857198B35}">
      <dgm:prSet/>
      <dgm:spPr/>
      <dgm:t>
        <a:bodyPr/>
        <a:lstStyle/>
        <a:p>
          <a:endParaRPr lang="en-IN"/>
        </a:p>
      </dgm:t>
    </dgm:pt>
    <dgm:pt modelId="{7A1757A9-16F7-46FA-AF55-95DB6C5CF858}" type="sibTrans" cxnId="{5B55C962-C5C6-48A4-8952-544857198B35}">
      <dgm:prSet/>
      <dgm:spPr/>
      <dgm:t>
        <a:bodyPr/>
        <a:lstStyle/>
        <a:p>
          <a:endParaRPr lang="en-IN"/>
        </a:p>
      </dgm:t>
    </dgm:pt>
    <dgm:pt modelId="{B597D6DD-423F-4525-B54F-EDF24C71F20B}">
      <dgm:prSet phldrT="[Text]" custT="1"/>
      <dgm:spPr/>
      <dgm:t>
        <a:bodyPr/>
        <a:lstStyle/>
        <a:p>
          <a:pPr algn="just"/>
          <a:r>
            <a:rPr lang="en-IN" sz="1200" dirty="0" smtClean="0"/>
            <a:t>By March’15 around 99 Public Private Partnership (PPP) Projects are operational with a total cost of around USD 8813.80 million and capacity of 683.29 Million tonnes per annum.</a:t>
          </a:r>
          <a:endParaRPr lang="en-IN" sz="1200" dirty="0"/>
        </a:p>
      </dgm:t>
    </dgm:pt>
    <dgm:pt modelId="{00668890-B491-4EBD-B31C-136CF7464A9E}" type="parTrans" cxnId="{585476B1-493F-4550-89F9-DA79F002C0E3}">
      <dgm:prSet/>
      <dgm:spPr/>
      <dgm:t>
        <a:bodyPr/>
        <a:lstStyle/>
        <a:p>
          <a:endParaRPr lang="en-IN"/>
        </a:p>
      </dgm:t>
    </dgm:pt>
    <dgm:pt modelId="{7FB99912-EC08-4C2D-BD3A-F3BC938B2803}" type="sibTrans" cxnId="{585476B1-493F-4550-89F9-DA79F002C0E3}">
      <dgm:prSet/>
      <dgm:spPr/>
      <dgm:t>
        <a:bodyPr/>
        <a:lstStyle/>
        <a:p>
          <a:endParaRPr lang="en-IN"/>
        </a:p>
      </dgm:t>
    </dgm:pt>
    <dgm:pt modelId="{A8051D98-A11A-4E13-9603-D0A05C2AE804}">
      <dgm:prSet phldrT="[Text]" custT="1"/>
      <dgm:spPr/>
      <dgm:t>
        <a:bodyPr/>
        <a:lstStyle/>
        <a:p>
          <a:r>
            <a:rPr lang="en-IN" sz="2400" dirty="0" smtClean="0"/>
            <a:t>Setting up of port based SEZ’s</a:t>
          </a:r>
          <a:endParaRPr lang="en-IN" sz="2400" dirty="0"/>
        </a:p>
      </dgm:t>
    </dgm:pt>
    <dgm:pt modelId="{AC8D83D9-7FF3-4A00-9C9F-1641C69F4EEE}" type="parTrans" cxnId="{B0C24134-2820-4767-9F3A-5D90AB721363}">
      <dgm:prSet/>
      <dgm:spPr/>
      <dgm:t>
        <a:bodyPr/>
        <a:lstStyle/>
        <a:p>
          <a:endParaRPr lang="en-IN"/>
        </a:p>
      </dgm:t>
    </dgm:pt>
    <dgm:pt modelId="{D0CBA262-7E91-443A-A0A5-469070E9EAEC}" type="sibTrans" cxnId="{B0C24134-2820-4767-9F3A-5D90AB721363}">
      <dgm:prSet/>
      <dgm:spPr/>
      <dgm:t>
        <a:bodyPr/>
        <a:lstStyle/>
        <a:p>
          <a:endParaRPr lang="en-IN"/>
        </a:p>
      </dgm:t>
    </dgm:pt>
    <dgm:pt modelId="{581FD83D-A973-425F-9AEC-EC8E31ED8D32}">
      <dgm:prSet phldrT="[Text]" custT="1"/>
      <dgm:spPr/>
      <dgm:t>
        <a:bodyPr/>
        <a:lstStyle/>
        <a:p>
          <a:pPr algn="just"/>
          <a:r>
            <a:rPr lang="en-IN" sz="1200" dirty="0" smtClean="0"/>
            <a:t>SEZ’s are being developed in close proximity to several ports, thereby providing strategic advantage to industries within these zones. </a:t>
          </a:r>
          <a:endParaRPr lang="en-IN" sz="1200" dirty="0"/>
        </a:p>
      </dgm:t>
    </dgm:pt>
    <dgm:pt modelId="{72EBA617-7C6E-4070-B160-C98CDB2DCB19}" type="parTrans" cxnId="{5B6FCFE0-28B3-4FD2-ACB8-3D7E7AA94CE9}">
      <dgm:prSet/>
      <dgm:spPr/>
      <dgm:t>
        <a:bodyPr/>
        <a:lstStyle/>
        <a:p>
          <a:endParaRPr lang="en-IN"/>
        </a:p>
      </dgm:t>
    </dgm:pt>
    <dgm:pt modelId="{318ED903-62E0-47E3-A6D7-DF67855EB204}" type="sibTrans" cxnId="{5B6FCFE0-28B3-4FD2-ACB8-3D7E7AA94CE9}">
      <dgm:prSet/>
      <dgm:spPr/>
      <dgm:t>
        <a:bodyPr/>
        <a:lstStyle/>
        <a:p>
          <a:endParaRPr lang="en-IN"/>
        </a:p>
      </dgm:t>
    </dgm:pt>
    <dgm:pt modelId="{C4AC8624-4C2B-4ED9-BCB8-CA92A3F9EF73}">
      <dgm:prSet phldrT="[Text]" custT="1"/>
      <dgm:spPr/>
      <dgm:t>
        <a:bodyPr/>
        <a:lstStyle/>
        <a:p>
          <a:pPr algn="just"/>
          <a:r>
            <a:rPr lang="en-IN" sz="1200" dirty="0" smtClean="0"/>
            <a:t>Development of SEZs in </a:t>
          </a:r>
          <a:r>
            <a:rPr lang="en-IN" sz="1200" dirty="0" err="1" smtClean="0"/>
            <a:t>Mundra</a:t>
          </a:r>
          <a:r>
            <a:rPr lang="en-IN" sz="1200" dirty="0" smtClean="0"/>
            <a:t>, </a:t>
          </a:r>
          <a:r>
            <a:rPr lang="en-IN" sz="1200" dirty="0" err="1" smtClean="0"/>
            <a:t>Krishnapatnam</a:t>
          </a:r>
          <a:r>
            <a:rPr lang="en-IN" sz="1200" dirty="0" smtClean="0"/>
            <a:t>, </a:t>
          </a:r>
          <a:r>
            <a:rPr lang="en-IN" sz="1200" dirty="0" err="1" smtClean="0"/>
            <a:t>Rewas</a:t>
          </a:r>
          <a:r>
            <a:rPr lang="en-IN" sz="1200" dirty="0" smtClean="0"/>
            <a:t> and few others is underway. </a:t>
          </a:r>
          <a:endParaRPr lang="en-IN" sz="1200" dirty="0"/>
        </a:p>
      </dgm:t>
    </dgm:pt>
    <dgm:pt modelId="{8CAB4BBA-8952-4252-82E6-34F7D714FB3D}" type="parTrans" cxnId="{E941C069-C4F6-4A1E-8DC2-23CD02EE88EE}">
      <dgm:prSet/>
      <dgm:spPr/>
      <dgm:t>
        <a:bodyPr/>
        <a:lstStyle/>
        <a:p>
          <a:endParaRPr lang="en-IN"/>
        </a:p>
      </dgm:t>
    </dgm:pt>
    <dgm:pt modelId="{6EADFE76-AC98-4218-B6A2-A08BC0F3FEB3}" type="sibTrans" cxnId="{E941C069-C4F6-4A1E-8DC2-23CD02EE88EE}">
      <dgm:prSet/>
      <dgm:spPr/>
      <dgm:t>
        <a:bodyPr/>
        <a:lstStyle/>
        <a:p>
          <a:endParaRPr lang="en-IN"/>
        </a:p>
      </dgm:t>
    </dgm:pt>
    <dgm:pt modelId="{B1F35F84-9663-4356-9BF2-0BC542A8AC42}">
      <dgm:prSet phldrT="[Text]" custT="1"/>
      <dgm:spPr/>
      <dgm:t>
        <a:bodyPr/>
        <a:lstStyle/>
        <a:p>
          <a:pPr algn="just"/>
          <a:r>
            <a:rPr lang="en-IN" sz="1200" dirty="0" smtClean="0"/>
            <a:t>In FY 15 total cargo handled at Indian ports increased by 8.20 per cent to 1052.50 Million tonnes from 972.40 million tonnes during FY14.</a:t>
          </a:r>
          <a:endParaRPr lang="en-IN" sz="1200" dirty="0"/>
        </a:p>
      </dgm:t>
    </dgm:pt>
    <dgm:pt modelId="{C9C0FBFE-9963-4B18-9339-211E0B2C79EE}" type="parTrans" cxnId="{724EE408-6553-4DA5-945E-23E1449B83E6}">
      <dgm:prSet/>
      <dgm:spPr/>
      <dgm:t>
        <a:bodyPr/>
        <a:lstStyle/>
        <a:p>
          <a:endParaRPr lang="en-IN"/>
        </a:p>
      </dgm:t>
    </dgm:pt>
    <dgm:pt modelId="{4987DE4D-F2C2-40CD-846D-F027F7679000}" type="sibTrans" cxnId="{724EE408-6553-4DA5-945E-23E1449B83E6}">
      <dgm:prSet/>
      <dgm:spPr/>
      <dgm:t>
        <a:bodyPr/>
        <a:lstStyle/>
        <a:p>
          <a:endParaRPr lang="en-IN"/>
        </a:p>
      </dgm:t>
    </dgm:pt>
    <dgm:pt modelId="{3EE44F90-5614-4A41-82D7-45669C20E820}">
      <dgm:prSet phldrT="[Text]" custT="1"/>
      <dgm:spPr/>
      <dgm:t>
        <a:bodyPr/>
        <a:lstStyle/>
        <a:p>
          <a:r>
            <a:rPr lang="en-IN" sz="2400" dirty="0" smtClean="0"/>
            <a:t>Focus on draft depth</a:t>
          </a:r>
          <a:endParaRPr lang="en-IN" sz="2400" dirty="0"/>
        </a:p>
      </dgm:t>
    </dgm:pt>
    <dgm:pt modelId="{0A139754-C27C-4E80-9A9B-1861B13276E1}" type="parTrans" cxnId="{CA7541C0-A27A-42F6-ACCB-4DD48A014D7C}">
      <dgm:prSet/>
      <dgm:spPr/>
      <dgm:t>
        <a:bodyPr/>
        <a:lstStyle/>
        <a:p>
          <a:endParaRPr lang="en-IN"/>
        </a:p>
      </dgm:t>
    </dgm:pt>
    <dgm:pt modelId="{50489C02-31A1-48EE-B9E5-C938EA7F4993}" type="sibTrans" cxnId="{CA7541C0-A27A-42F6-ACCB-4DD48A014D7C}">
      <dgm:prSet/>
      <dgm:spPr/>
      <dgm:t>
        <a:bodyPr/>
        <a:lstStyle/>
        <a:p>
          <a:endParaRPr lang="en-IN"/>
        </a:p>
      </dgm:t>
    </dgm:pt>
    <dgm:pt modelId="{68F83449-C907-4AC4-B00E-8D22C6FD4CDB}">
      <dgm:prSet custT="1"/>
      <dgm:spPr/>
      <dgm:t>
        <a:bodyPr/>
        <a:lstStyle/>
        <a:p>
          <a:pPr algn="just"/>
          <a:r>
            <a:rPr lang="en-IN" sz="1200" dirty="0" smtClean="0"/>
            <a:t>All the greenfield ports are being developed at shores with natural deep drafts and the existing ports are investing on improving their draft depth.</a:t>
          </a:r>
          <a:endParaRPr lang="en-IN" sz="1200" dirty="0"/>
        </a:p>
      </dgm:t>
    </dgm:pt>
    <dgm:pt modelId="{86FFF5DE-7550-4FDF-8E58-1E0F0260F5C8}" type="parTrans" cxnId="{237B7065-E736-4CAF-9F8B-95D5BE5AE5FD}">
      <dgm:prSet/>
      <dgm:spPr/>
      <dgm:t>
        <a:bodyPr/>
        <a:lstStyle/>
        <a:p>
          <a:endParaRPr lang="en-IN"/>
        </a:p>
      </dgm:t>
    </dgm:pt>
    <dgm:pt modelId="{FF32F88D-63D3-4803-BF12-8536F399E274}" type="sibTrans" cxnId="{237B7065-E736-4CAF-9F8B-95D5BE5AE5FD}">
      <dgm:prSet/>
      <dgm:spPr/>
      <dgm:t>
        <a:bodyPr/>
        <a:lstStyle/>
        <a:p>
          <a:endParaRPr lang="en-IN"/>
        </a:p>
      </dgm:t>
    </dgm:pt>
    <dgm:pt modelId="{D9A0C0F1-5228-4503-9DA1-97250A10ED3A}">
      <dgm:prSet custT="1"/>
      <dgm:spPr/>
      <dgm:t>
        <a:bodyPr/>
        <a:lstStyle/>
        <a:p>
          <a:pPr algn="just"/>
          <a:r>
            <a:rPr lang="en-IN" sz="1200" dirty="0" smtClean="0"/>
            <a:t>Higher draft depth is required to accommodate large sized vessels. Due to the cost and time advantage associated with large sized vessels, much of the traffic is shifting to large vessels from smaller ones, especially in coal transportation.</a:t>
          </a:r>
          <a:endParaRPr lang="en-IN" sz="1200" dirty="0"/>
        </a:p>
      </dgm:t>
    </dgm:pt>
    <dgm:pt modelId="{CD17370F-3983-4ACA-AE18-CD33952AF398}" type="parTrans" cxnId="{D4E8A872-4FC4-4A2D-A2E5-EA9617174288}">
      <dgm:prSet/>
      <dgm:spPr/>
      <dgm:t>
        <a:bodyPr/>
        <a:lstStyle/>
        <a:p>
          <a:endParaRPr lang="en-IN"/>
        </a:p>
      </dgm:t>
    </dgm:pt>
    <dgm:pt modelId="{BBE02E27-5929-40CD-AF25-B8E1F7EF398E}" type="sibTrans" cxnId="{D4E8A872-4FC4-4A2D-A2E5-EA9617174288}">
      <dgm:prSet/>
      <dgm:spPr/>
      <dgm:t>
        <a:bodyPr/>
        <a:lstStyle/>
        <a:p>
          <a:endParaRPr lang="en-IN"/>
        </a:p>
      </dgm:t>
    </dgm:pt>
    <dgm:pt modelId="{AB3EE643-4F53-4AF4-A497-54F74B02E933}" type="pres">
      <dgm:prSet presAssocID="{F3056305-C7D3-427C-A47A-CD58A6ACA221}" presName="Name0" presStyleCnt="0">
        <dgm:presLayoutVars>
          <dgm:dir/>
          <dgm:animLvl val="lvl"/>
          <dgm:resizeHandles/>
        </dgm:presLayoutVars>
      </dgm:prSet>
      <dgm:spPr/>
      <dgm:t>
        <a:bodyPr/>
        <a:lstStyle/>
        <a:p>
          <a:endParaRPr lang="en-IN"/>
        </a:p>
      </dgm:t>
    </dgm:pt>
    <dgm:pt modelId="{A8F0C083-BE04-423A-B411-084D02C4F402}" type="pres">
      <dgm:prSet presAssocID="{CB5B649B-3F2B-4E61-BCE2-E97964768118}" presName="linNode" presStyleCnt="0"/>
      <dgm:spPr/>
    </dgm:pt>
    <dgm:pt modelId="{3E6E1E35-3AF1-485E-BADC-54C9EC1D64C0}" type="pres">
      <dgm:prSet presAssocID="{CB5B649B-3F2B-4E61-BCE2-E97964768118}" presName="parentShp" presStyleLbl="node1" presStyleIdx="0" presStyleCnt="3">
        <dgm:presLayoutVars>
          <dgm:bulletEnabled val="1"/>
        </dgm:presLayoutVars>
      </dgm:prSet>
      <dgm:spPr/>
      <dgm:t>
        <a:bodyPr/>
        <a:lstStyle/>
        <a:p>
          <a:endParaRPr lang="en-IN"/>
        </a:p>
      </dgm:t>
    </dgm:pt>
    <dgm:pt modelId="{821AD371-2D07-4E65-B20A-7987D0B0534F}" type="pres">
      <dgm:prSet presAssocID="{CB5B649B-3F2B-4E61-BCE2-E97964768118}" presName="childShp" presStyleLbl="bgAccFollowNode1" presStyleIdx="0" presStyleCnt="3">
        <dgm:presLayoutVars>
          <dgm:bulletEnabled val="1"/>
        </dgm:presLayoutVars>
      </dgm:prSet>
      <dgm:spPr/>
      <dgm:t>
        <a:bodyPr/>
        <a:lstStyle/>
        <a:p>
          <a:endParaRPr lang="en-IN"/>
        </a:p>
      </dgm:t>
    </dgm:pt>
    <dgm:pt modelId="{787FA920-AB5D-424D-9E40-13A609FD114D}" type="pres">
      <dgm:prSet presAssocID="{7A1757A9-16F7-46FA-AF55-95DB6C5CF858}" presName="spacing" presStyleCnt="0"/>
      <dgm:spPr/>
    </dgm:pt>
    <dgm:pt modelId="{0C5B30F0-0A39-4EFA-88E2-A4291052CB44}" type="pres">
      <dgm:prSet presAssocID="{A8051D98-A11A-4E13-9603-D0A05C2AE804}" presName="linNode" presStyleCnt="0"/>
      <dgm:spPr/>
    </dgm:pt>
    <dgm:pt modelId="{D27DCBB7-858A-4D0A-82BE-0791EF9F5631}" type="pres">
      <dgm:prSet presAssocID="{A8051D98-A11A-4E13-9603-D0A05C2AE804}" presName="parentShp" presStyleLbl="node1" presStyleIdx="1" presStyleCnt="3">
        <dgm:presLayoutVars>
          <dgm:bulletEnabled val="1"/>
        </dgm:presLayoutVars>
      </dgm:prSet>
      <dgm:spPr/>
      <dgm:t>
        <a:bodyPr/>
        <a:lstStyle/>
        <a:p>
          <a:endParaRPr lang="en-IN"/>
        </a:p>
      </dgm:t>
    </dgm:pt>
    <dgm:pt modelId="{E0FB0B8D-3F61-40E7-9D8D-093D6D4A938F}" type="pres">
      <dgm:prSet presAssocID="{A8051D98-A11A-4E13-9603-D0A05C2AE804}" presName="childShp" presStyleLbl="bgAccFollowNode1" presStyleIdx="1" presStyleCnt="3">
        <dgm:presLayoutVars>
          <dgm:bulletEnabled val="1"/>
        </dgm:presLayoutVars>
      </dgm:prSet>
      <dgm:spPr/>
      <dgm:t>
        <a:bodyPr/>
        <a:lstStyle/>
        <a:p>
          <a:endParaRPr lang="en-IN"/>
        </a:p>
      </dgm:t>
    </dgm:pt>
    <dgm:pt modelId="{C8009EEE-597B-4E3C-922F-8001093E3906}" type="pres">
      <dgm:prSet presAssocID="{D0CBA262-7E91-443A-A0A5-469070E9EAEC}" presName="spacing" presStyleCnt="0"/>
      <dgm:spPr/>
    </dgm:pt>
    <dgm:pt modelId="{14645872-10E8-490A-926F-CBBB663AB830}" type="pres">
      <dgm:prSet presAssocID="{3EE44F90-5614-4A41-82D7-45669C20E820}" presName="linNode" presStyleCnt="0"/>
      <dgm:spPr/>
    </dgm:pt>
    <dgm:pt modelId="{A0B9AAAA-F1D1-4EE4-8793-48C84160D3D4}" type="pres">
      <dgm:prSet presAssocID="{3EE44F90-5614-4A41-82D7-45669C20E820}" presName="parentShp" presStyleLbl="node1" presStyleIdx="2" presStyleCnt="3">
        <dgm:presLayoutVars>
          <dgm:bulletEnabled val="1"/>
        </dgm:presLayoutVars>
      </dgm:prSet>
      <dgm:spPr/>
      <dgm:t>
        <a:bodyPr/>
        <a:lstStyle/>
        <a:p>
          <a:endParaRPr lang="en-IN"/>
        </a:p>
      </dgm:t>
    </dgm:pt>
    <dgm:pt modelId="{BD1B846F-8EE4-4CCB-94A4-8C0383BC68B6}" type="pres">
      <dgm:prSet presAssocID="{3EE44F90-5614-4A41-82D7-45669C20E820}" presName="childShp" presStyleLbl="bgAccFollowNode1" presStyleIdx="2" presStyleCnt="3" custScaleY="123415">
        <dgm:presLayoutVars>
          <dgm:bulletEnabled val="1"/>
        </dgm:presLayoutVars>
      </dgm:prSet>
      <dgm:spPr/>
      <dgm:t>
        <a:bodyPr/>
        <a:lstStyle/>
        <a:p>
          <a:endParaRPr lang="en-IN"/>
        </a:p>
      </dgm:t>
    </dgm:pt>
  </dgm:ptLst>
  <dgm:cxnLst>
    <dgm:cxn modelId="{F76BD853-1007-44C0-965E-639C8285AB6A}" type="presOf" srcId="{B597D6DD-423F-4525-B54F-EDF24C71F20B}" destId="{821AD371-2D07-4E65-B20A-7987D0B0534F}" srcOrd="0" destOrd="0" presId="urn:microsoft.com/office/officeart/2005/8/layout/vList6"/>
    <dgm:cxn modelId="{11A38CC5-5A5E-49AA-9D93-73E50952D8B0}" type="presOf" srcId="{A8051D98-A11A-4E13-9603-D0A05C2AE804}" destId="{D27DCBB7-858A-4D0A-82BE-0791EF9F5631}" srcOrd="0" destOrd="0" presId="urn:microsoft.com/office/officeart/2005/8/layout/vList6"/>
    <dgm:cxn modelId="{2A7EE140-D006-4FFB-A974-77247F871660}" type="presOf" srcId="{CB5B649B-3F2B-4E61-BCE2-E97964768118}" destId="{3E6E1E35-3AF1-485E-BADC-54C9EC1D64C0}" srcOrd="0" destOrd="0" presId="urn:microsoft.com/office/officeart/2005/8/layout/vList6"/>
    <dgm:cxn modelId="{5B6FCFE0-28B3-4FD2-ACB8-3D7E7AA94CE9}" srcId="{A8051D98-A11A-4E13-9603-D0A05C2AE804}" destId="{581FD83D-A973-425F-9AEC-EC8E31ED8D32}" srcOrd="0" destOrd="0" parTransId="{72EBA617-7C6E-4070-B160-C98CDB2DCB19}" sibTransId="{318ED903-62E0-47E3-A6D7-DF67855EB204}"/>
    <dgm:cxn modelId="{B50AFF7A-E798-4A49-A4CC-ADF3C30D7E12}" type="presOf" srcId="{3EE44F90-5614-4A41-82D7-45669C20E820}" destId="{A0B9AAAA-F1D1-4EE4-8793-48C84160D3D4}" srcOrd="0" destOrd="0" presId="urn:microsoft.com/office/officeart/2005/8/layout/vList6"/>
    <dgm:cxn modelId="{5B55C962-C5C6-48A4-8952-544857198B35}" srcId="{F3056305-C7D3-427C-A47A-CD58A6ACA221}" destId="{CB5B649B-3F2B-4E61-BCE2-E97964768118}" srcOrd="0" destOrd="0" parTransId="{48D09757-9A1A-4473-853C-5247AE1B0352}" sibTransId="{7A1757A9-16F7-46FA-AF55-95DB6C5CF858}"/>
    <dgm:cxn modelId="{0854728E-C13C-4708-94EA-21F2B3838734}" type="presOf" srcId="{68F83449-C907-4AC4-B00E-8D22C6FD4CDB}" destId="{BD1B846F-8EE4-4CCB-94A4-8C0383BC68B6}" srcOrd="0" destOrd="0" presId="urn:microsoft.com/office/officeart/2005/8/layout/vList6"/>
    <dgm:cxn modelId="{FB0AAFB0-A0A5-490D-BF71-1FEC1142A7E8}" type="presOf" srcId="{B1F35F84-9663-4356-9BF2-0BC542A8AC42}" destId="{821AD371-2D07-4E65-B20A-7987D0B0534F}" srcOrd="0" destOrd="1" presId="urn:microsoft.com/office/officeart/2005/8/layout/vList6"/>
    <dgm:cxn modelId="{585476B1-493F-4550-89F9-DA79F002C0E3}" srcId="{CB5B649B-3F2B-4E61-BCE2-E97964768118}" destId="{B597D6DD-423F-4525-B54F-EDF24C71F20B}" srcOrd="0" destOrd="0" parTransId="{00668890-B491-4EBD-B31C-136CF7464A9E}" sibTransId="{7FB99912-EC08-4C2D-BD3A-F3BC938B2803}"/>
    <dgm:cxn modelId="{61D6C231-25E3-46F2-BA31-4256BB529F40}" type="presOf" srcId="{C4AC8624-4C2B-4ED9-BCB8-CA92A3F9EF73}" destId="{E0FB0B8D-3F61-40E7-9D8D-093D6D4A938F}" srcOrd="0" destOrd="1" presId="urn:microsoft.com/office/officeart/2005/8/layout/vList6"/>
    <dgm:cxn modelId="{D4E8A872-4FC4-4A2D-A2E5-EA9617174288}" srcId="{3EE44F90-5614-4A41-82D7-45669C20E820}" destId="{D9A0C0F1-5228-4503-9DA1-97250A10ED3A}" srcOrd="1" destOrd="0" parTransId="{CD17370F-3983-4ACA-AE18-CD33952AF398}" sibTransId="{BBE02E27-5929-40CD-AF25-B8E1F7EF398E}"/>
    <dgm:cxn modelId="{160EB728-7EB2-4240-9974-4701F0987A12}" type="presOf" srcId="{F3056305-C7D3-427C-A47A-CD58A6ACA221}" destId="{AB3EE643-4F53-4AF4-A497-54F74B02E933}" srcOrd="0" destOrd="0" presId="urn:microsoft.com/office/officeart/2005/8/layout/vList6"/>
    <dgm:cxn modelId="{8D1BBC95-6FAA-451E-A3E2-1DF1E979B424}" type="presOf" srcId="{581FD83D-A973-425F-9AEC-EC8E31ED8D32}" destId="{E0FB0B8D-3F61-40E7-9D8D-093D6D4A938F}" srcOrd="0" destOrd="0" presId="urn:microsoft.com/office/officeart/2005/8/layout/vList6"/>
    <dgm:cxn modelId="{237B7065-E736-4CAF-9F8B-95D5BE5AE5FD}" srcId="{3EE44F90-5614-4A41-82D7-45669C20E820}" destId="{68F83449-C907-4AC4-B00E-8D22C6FD4CDB}" srcOrd="0" destOrd="0" parTransId="{86FFF5DE-7550-4FDF-8E58-1E0F0260F5C8}" sibTransId="{FF32F88D-63D3-4803-BF12-8536F399E274}"/>
    <dgm:cxn modelId="{0451ABBE-1BF8-4140-B91B-66E20E128F6C}" type="presOf" srcId="{D9A0C0F1-5228-4503-9DA1-97250A10ED3A}" destId="{BD1B846F-8EE4-4CCB-94A4-8C0383BC68B6}" srcOrd="0" destOrd="1" presId="urn:microsoft.com/office/officeart/2005/8/layout/vList6"/>
    <dgm:cxn modelId="{724EE408-6553-4DA5-945E-23E1449B83E6}" srcId="{CB5B649B-3F2B-4E61-BCE2-E97964768118}" destId="{B1F35F84-9663-4356-9BF2-0BC542A8AC42}" srcOrd="1" destOrd="0" parTransId="{C9C0FBFE-9963-4B18-9339-211E0B2C79EE}" sibTransId="{4987DE4D-F2C2-40CD-846D-F027F7679000}"/>
    <dgm:cxn modelId="{CA7541C0-A27A-42F6-ACCB-4DD48A014D7C}" srcId="{F3056305-C7D3-427C-A47A-CD58A6ACA221}" destId="{3EE44F90-5614-4A41-82D7-45669C20E820}" srcOrd="2" destOrd="0" parTransId="{0A139754-C27C-4E80-9A9B-1861B13276E1}" sibTransId="{50489C02-31A1-48EE-B9E5-C938EA7F4993}"/>
    <dgm:cxn modelId="{E941C069-C4F6-4A1E-8DC2-23CD02EE88EE}" srcId="{A8051D98-A11A-4E13-9603-D0A05C2AE804}" destId="{C4AC8624-4C2B-4ED9-BCB8-CA92A3F9EF73}" srcOrd="1" destOrd="0" parTransId="{8CAB4BBA-8952-4252-82E6-34F7D714FB3D}" sibTransId="{6EADFE76-AC98-4218-B6A2-A08BC0F3FEB3}"/>
    <dgm:cxn modelId="{B0C24134-2820-4767-9F3A-5D90AB721363}" srcId="{F3056305-C7D3-427C-A47A-CD58A6ACA221}" destId="{A8051D98-A11A-4E13-9603-D0A05C2AE804}" srcOrd="1" destOrd="0" parTransId="{AC8D83D9-7FF3-4A00-9C9F-1641C69F4EEE}" sibTransId="{D0CBA262-7E91-443A-A0A5-469070E9EAEC}"/>
    <dgm:cxn modelId="{9BB3E8DA-3D3F-42C3-9C49-C73A91DFFD1F}" type="presParOf" srcId="{AB3EE643-4F53-4AF4-A497-54F74B02E933}" destId="{A8F0C083-BE04-423A-B411-084D02C4F402}" srcOrd="0" destOrd="0" presId="urn:microsoft.com/office/officeart/2005/8/layout/vList6"/>
    <dgm:cxn modelId="{FA662B4A-CF17-4F16-B8F5-67CFF93A42BA}" type="presParOf" srcId="{A8F0C083-BE04-423A-B411-084D02C4F402}" destId="{3E6E1E35-3AF1-485E-BADC-54C9EC1D64C0}" srcOrd="0" destOrd="0" presId="urn:microsoft.com/office/officeart/2005/8/layout/vList6"/>
    <dgm:cxn modelId="{2782FD13-D704-4A58-B18A-0658979C74AE}" type="presParOf" srcId="{A8F0C083-BE04-423A-B411-084D02C4F402}" destId="{821AD371-2D07-4E65-B20A-7987D0B0534F}" srcOrd="1" destOrd="0" presId="urn:microsoft.com/office/officeart/2005/8/layout/vList6"/>
    <dgm:cxn modelId="{563015F0-3305-41A0-B3D3-F4351B6B6E2A}" type="presParOf" srcId="{AB3EE643-4F53-4AF4-A497-54F74B02E933}" destId="{787FA920-AB5D-424D-9E40-13A609FD114D}" srcOrd="1" destOrd="0" presId="urn:microsoft.com/office/officeart/2005/8/layout/vList6"/>
    <dgm:cxn modelId="{2CE0C848-D634-4AC7-A062-89B1BC492511}" type="presParOf" srcId="{AB3EE643-4F53-4AF4-A497-54F74B02E933}" destId="{0C5B30F0-0A39-4EFA-88E2-A4291052CB44}" srcOrd="2" destOrd="0" presId="urn:microsoft.com/office/officeart/2005/8/layout/vList6"/>
    <dgm:cxn modelId="{CF062A4A-10BE-432F-801E-D27A20FCD0A5}" type="presParOf" srcId="{0C5B30F0-0A39-4EFA-88E2-A4291052CB44}" destId="{D27DCBB7-858A-4D0A-82BE-0791EF9F5631}" srcOrd="0" destOrd="0" presId="urn:microsoft.com/office/officeart/2005/8/layout/vList6"/>
    <dgm:cxn modelId="{B4A4FF37-1A92-4536-BB81-1C337FD03F19}" type="presParOf" srcId="{0C5B30F0-0A39-4EFA-88E2-A4291052CB44}" destId="{E0FB0B8D-3F61-40E7-9D8D-093D6D4A938F}" srcOrd="1" destOrd="0" presId="urn:microsoft.com/office/officeart/2005/8/layout/vList6"/>
    <dgm:cxn modelId="{F8D26BBC-BAA8-4B34-B27D-702C6F9A1D7D}" type="presParOf" srcId="{AB3EE643-4F53-4AF4-A497-54F74B02E933}" destId="{C8009EEE-597B-4E3C-922F-8001093E3906}" srcOrd="3" destOrd="0" presId="urn:microsoft.com/office/officeart/2005/8/layout/vList6"/>
    <dgm:cxn modelId="{89617EB1-8DD1-4897-A9E5-2D0E60BB2F41}" type="presParOf" srcId="{AB3EE643-4F53-4AF4-A497-54F74B02E933}" destId="{14645872-10E8-490A-926F-CBBB663AB830}" srcOrd="4" destOrd="0" presId="urn:microsoft.com/office/officeart/2005/8/layout/vList6"/>
    <dgm:cxn modelId="{948C7562-1936-4D1C-9786-71B5EFDCC9EB}" type="presParOf" srcId="{14645872-10E8-490A-926F-CBBB663AB830}" destId="{A0B9AAAA-F1D1-4EE4-8793-48C84160D3D4}" srcOrd="0" destOrd="0" presId="urn:microsoft.com/office/officeart/2005/8/layout/vList6"/>
    <dgm:cxn modelId="{F5EF23CD-7B17-478D-AE9D-2146E14DAD8C}" type="presParOf" srcId="{14645872-10E8-490A-926F-CBBB663AB830}" destId="{BD1B846F-8EE4-4CCB-94A4-8C0383BC68B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56305-C7D3-427C-A47A-CD58A6ACA221}"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IN"/>
        </a:p>
      </dgm:t>
    </dgm:pt>
    <dgm:pt modelId="{CB5B649B-3F2B-4E61-BCE2-E97964768118}">
      <dgm:prSet phldrT="[Text]" custT="1"/>
      <dgm:spPr/>
      <dgm:t>
        <a:bodyPr/>
        <a:lstStyle/>
        <a:p>
          <a:r>
            <a:rPr lang="en-IN" sz="2400" dirty="0" smtClean="0"/>
            <a:t>Specialist terminal based ports</a:t>
          </a:r>
          <a:endParaRPr lang="en-IN" sz="2400" dirty="0"/>
        </a:p>
      </dgm:t>
    </dgm:pt>
    <dgm:pt modelId="{48D09757-9A1A-4473-853C-5247AE1B0352}" type="parTrans" cxnId="{5B55C962-C5C6-48A4-8952-544857198B35}">
      <dgm:prSet/>
      <dgm:spPr/>
      <dgm:t>
        <a:bodyPr/>
        <a:lstStyle/>
        <a:p>
          <a:endParaRPr lang="en-IN"/>
        </a:p>
      </dgm:t>
    </dgm:pt>
    <dgm:pt modelId="{7A1757A9-16F7-46FA-AF55-95DB6C5CF858}" type="sibTrans" cxnId="{5B55C962-C5C6-48A4-8952-544857198B35}">
      <dgm:prSet/>
      <dgm:spPr/>
      <dgm:t>
        <a:bodyPr/>
        <a:lstStyle/>
        <a:p>
          <a:endParaRPr lang="en-IN"/>
        </a:p>
      </dgm:t>
    </dgm:pt>
    <dgm:pt modelId="{B597D6DD-423F-4525-B54F-EDF24C71F20B}">
      <dgm:prSet phldrT="[Text]" custT="1"/>
      <dgm:spPr/>
      <dgm:t>
        <a:bodyPr/>
        <a:lstStyle/>
        <a:p>
          <a:pPr algn="just"/>
          <a:r>
            <a:rPr lang="en-IN" sz="1200" dirty="0" smtClean="0"/>
            <a:t>Terminalisation: Focus on terminals that deal with a particular type of cargo</a:t>
          </a:r>
          <a:endParaRPr lang="en-IN" sz="1200" dirty="0"/>
        </a:p>
      </dgm:t>
    </dgm:pt>
    <dgm:pt modelId="{00668890-B491-4EBD-B31C-136CF7464A9E}" type="parTrans" cxnId="{585476B1-493F-4550-89F9-DA79F002C0E3}">
      <dgm:prSet/>
      <dgm:spPr/>
      <dgm:t>
        <a:bodyPr/>
        <a:lstStyle/>
        <a:p>
          <a:endParaRPr lang="en-IN"/>
        </a:p>
      </dgm:t>
    </dgm:pt>
    <dgm:pt modelId="{7FB99912-EC08-4C2D-BD3A-F3BC938B2803}" type="sibTrans" cxnId="{585476B1-493F-4550-89F9-DA79F002C0E3}">
      <dgm:prSet/>
      <dgm:spPr/>
      <dgm:t>
        <a:bodyPr/>
        <a:lstStyle/>
        <a:p>
          <a:endParaRPr lang="en-IN"/>
        </a:p>
      </dgm:t>
    </dgm:pt>
    <dgm:pt modelId="{A8051D98-A11A-4E13-9603-D0A05C2AE804}">
      <dgm:prSet phldrT="[Text]" custT="1"/>
      <dgm:spPr/>
      <dgm:t>
        <a:bodyPr/>
        <a:lstStyle/>
        <a:p>
          <a:r>
            <a:rPr lang="en-IN" sz="2400" dirty="0" smtClean="0"/>
            <a:t>‘Landlord port’ model</a:t>
          </a:r>
          <a:endParaRPr lang="en-IN" sz="2400" dirty="0"/>
        </a:p>
      </dgm:t>
    </dgm:pt>
    <dgm:pt modelId="{AC8D83D9-7FF3-4A00-9C9F-1641C69F4EEE}" type="parTrans" cxnId="{B0C24134-2820-4767-9F3A-5D90AB721363}">
      <dgm:prSet/>
      <dgm:spPr/>
      <dgm:t>
        <a:bodyPr/>
        <a:lstStyle/>
        <a:p>
          <a:endParaRPr lang="en-IN"/>
        </a:p>
      </dgm:t>
    </dgm:pt>
    <dgm:pt modelId="{D0CBA262-7E91-443A-A0A5-469070E9EAEC}" type="sibTrans" cxnId="{B0C24134-2820-4767-9F3A-5D90AB721363}">
      <dgm:prSet/>
      <dgm:spPr/>
      <dgm:t>
        <a:bodyPr/>
        <a:lstStyle/>
        <a:p>
          <a:endParaRPr lang="en-IN"/>
        </a:p>
      </dgm:t>
    </dgm:pt>
    <dgm:pt modelId="{581FD83D-A973-425F-9AEC-EC8E31ED8D32}">
      <dgm:prSet phldrT="[Text]" custT="1"/>
      <dgm:spPr/>
      <dgm:t>
        <a:bodyPr/>
        <a:lstStyle/>
        <a:p>
          <a:pPr algn="just"/>
          <a:r>
            <a:rPr lang="en-IN" sz="1200" dirty="0" smtClean="0"/>
            <a:t>To promote private investments, the government has reformed the organisational model of  seaports-</a:t>
          </a:r>
          <a:endParaRPr lang="en-IN" sz="1200" dirty="0"/>
        </a:p>
      </dgm:t>
    </dgm:pt>
    <dgm:pt modelId="{72EBA617-7C6E-4070-B160-C98CDB2DCB19}" type="parTrans" cxnId="{5B6FCFE0-28B3-4FD2-ACB8-3D7E7AA94CE9}">
      <dgm:prSet/>
      <dgm:spPr/>
      <dgm:t>
        <a:bodyPr/>
        <a:lstStyle/>
        <a:p>
          <a:endParaRPr lang="en-IN"/>
        </a:p>
      </dgm:t>
    </dgm:pt>
    <dgm:pt modelId="{318ED903-62E0-47E3-A6D7-DF67855EB204}" type="sibTrans" cxnId="{5B6FCFE0-28B3-4FD2-ACB8-3D7E7AA94CE9}">
      <dgm:prSet/>
      <dgm:spPr/>
      <dgm:t>
        <a:bodyPr/>
        <a:lstStyle/>
        <a:p>
          <a:endParaRPr lang="en-IN"/>
        </a:p>
      </dgm:t>
    </dgm:pt>
    <dgm:pt modelId="{3EE44F90-5614-4A41-82D7-45669C20E820}">
      <dgm:prSet phldrT="[Text]" custT="1"/>
      <dgm:spPr/>
      <dgm:t>
        <a:bodyPr/>
        <a:lstStyle/>
        <a:p>
          <a:r>
            <a:rPr lang="en-IN" sz="2400" dirty="0" smtClean="0"/>
            <a:t>Rising traffic at non major ports</a:t>
          </a:r>
          <a:endParaRPr lang="en-IN" sz="2400" dirty="0"/>
        </a:p>
      </dgm:t>
    </dgm:pt>
    <dgm:pt modelId="{0A139754-C27C-4E80-9A9B-1861B13276E1}" type="parTrans" cxnId="{CA7541C0-A27A-42F6-ACCB-4DD48A014D7C}">
      <dgm:prSet/>
      <dgm:spPr/>
      <dgm:t>
        <a:bodyPr/>
        <a:lstStyle/>
        <a:p>
          <a:endParaRPr lang="en-IN"/>
        </a:p>
      </dgm:t>
    </dgm:pt>
    <dgm:pt modelId="{50489C02-31A1-48EE-B9E5-C938EA7F4993}" type="sibTrans" cxnId="{CA7541C0-A27A-42F6-ACCB-4DD48A014D7C}">
      <dgm:prSet/>
      <dgm:spPr/>
      <dgm:t>
        <a:bodyPr/>
        <a:lstStyle/>
        <a:p>
          <a:endParaRPr lang="en-IN"/>
        </a:p>
      </dgm:t>
    </dgm:pt>
    <dgm:pt modelId="{68F83449-C907-4AC4-B00E-8D22C6FD4CDB}">
      <dgm:prSet custT="1"/>
      <dgm:spPr/>
      <dgm:t>
        <a:bodyPr/>
        <a:lstStyle/>
        <a:p>
          <a:pPr algn="l"/>
          <a:r>
            <a:rPr lang="en-IN" sz="1200" dirty="0" smtClean="0"/>
            <a:t>Cargo traffic handled by the minor ports are outpacing cargo traffic at major ports.</a:t>
          </a:r>
          <a:endParaRPr lang="en-IN" sz="1200" dirty="0"/>
        </a:p>
      </dgm:t>
    </dgm:pt>
    <dgm:pt modelId="{86FFF5DE-7550-4FDF-8E58-1E0F0260F5C8}" type="parTrans" cxnId="{237B7065-E736-4CAF-9F8B-95D5BE5AE5FD}">
      <dgm:prSet/>
      <dgm:spPr/>
      <dgm:t>
        <a:bodyPr/>
        <a:lstStyle/>
        <a:p>
          <a:endParaRPr lang="en-IN"/>
        </a:p>
      </dgm:t>
    </dgm:pt>
    <dgm:pt modelId="{FF32F88D-63D3-4803-BF12-8536F399E274}" type="sibTrans" cxnId="{237B7065-E736-4CAF-9F8B-95D5BE5AE5FD}">
      <dgm:prSet/>
      <dgm:spPr/>
      <dgm:t>
        <a:bodyPr/>
        <a:lstStyle/>
        <a:p>
          <a:endParaRPr lang="en-IN"/>
        </a:p>
      </dgm:t>
    </dgm:pt>
    <dgm:pt modelId="{08B240CB-2B8E-43F7-857B-20D9E9D1F174}">
      <dgm:prSet phldrT="[Text]" custT="1"/>
      <dgm:spPr/>
      <dgm:t>
        <a:bodyPr/>
        <a:lstStyle/>
        <a:p>
          <a:pPr algn="just"/>
          <a:r>
            <a:rPr lang="en-IN" sz="1200" dirty="0" smtClean="0"/>
            <a:t>This is useful for handling specific cargo such as LNG that requires specific equipment and hence high capital costs. Forming specialist terminals result in optimal use of resources and increased efficiencies.</a:t>
          </a:r>
          <a:endParaRPr lang="en-IN" sz="1200" dirty="0"/>
        </a:p>
      </dgm:t>
    </dgm:pt>
    <dgm:pt modelId="{C6D16F8F-0E32-4289-8993-822A39AC1E58}" type="parTrans" cxnId="{9C39FB03-8280-4251-9E90-4324ED926DBE}">
      <dgm:prSet/>
      <dgm:spPr/>
      <dgm:t>
        <a:bodyPr/>
        <a:lstStyle/>
        <a:p>
          <a:endParaRPr lang="en-IN"/>
        </a:p>
      </dgm:t>
    </dgm:pt>
    <dgm:pt modelId="{9E6BD130-065D-4D80-8403-EFD494E9AFF5}" type="sibTrans" cxnId="{9C39FB03-8280-4251-9E90-4324ED926DBE}">
      <dgm:prSet/>
      <dgm:spPr/>
      <dgm:t>
        <a:bodyPr/>
        <a:lstStyle/>
        <a:p>
          <a:endParaRPr lang="en-IN"/>
        </a:p>
      </dgm:t>
    </dgm:pt>
    <dgm:pt modelId="{C77799C7-1DFE-4E54-833C-4F93B7883448}">
      <dgm:prSet phldrT="[Text]" custT="1"/>
      <dgm:spPr/>
      <dgm:t>
        <a:bodyPr/>
        <a:lstStyle/>
        <a:p>
          <a:pPr algn="just"/>
          <a:r>
            <a:rPr lang="en-IN" sz="1200" dirty="0" err="1" smtClean="0"/>
            <a:t>Eg</a:t>
          </a:r>
          <a:r>
            <a:rPr lang="en-IN" sz="1200" dirty="0" smtClean="0"/>
            <a:t>: ICTT in Cochin, LNG terminal in </a:t>
          </a:r>
          <a:r>
            <a:rPr lang="en-IN" sz="1200" dirty="0" err="1" smtClean="0"/>
            <a:t>Dahej</a:t>
          </a:r>
          <a:r>
            <a:rPr lang="en-IN" sz="1200" dirty="0" smtClean="0"/>
            <a:t> port.</a:t>
          </a:r>
          <a:endParaRPr lang="en-IN" sz="1200" dirty="0"/>
        </a:p>
      </dgm:t>
    </dgm:pt>
    <dgm:pt modelId="{CBACE508-E0F8-4835-B331-7E9C3524F667}" type="parTrans" cxnId="{0B79BF6D-F19E-4B62-BD55-F3366AF57134}">
      <dgm:prSet/>
      <dgm:spPr/>
      <dgm:t>
        <a:bodyPr/>
        <a:lstStyle/>
        <a:p>
          <a:endParaRPr lang="en-IN"/>
        </a:p>
      </dgm:t>
    </dgm:pt>
    <dgm:pt modelId="{4ED5A6EC-CB5C-4FED-BC3B-2E10D00D9D36}" type="sibTrans" cxnId="{0B79BF6D-F19E-4B62-BD55-F3366AF57134}">
      <dgm:prSet/>
      <dgm:spPr/>
      <dgm:t>
        <a:bodyPr/>
        <a:lstStyle/>
        <a:p>
          <a:endParaRPr lang="en-IN"/>
        </a:p>
      </dgm:t>
    </dgm:pt>
    <dgm:pt modelId="{58C6539E-3DF1-449E-BA78-3C4A1DDE733A}">
      <dgm:prSet phldrT="[Text]" custT="1"/>
      <dgm:spPr/>
      <dgm:t>
        <a:bodyPr/>
        <a:lstStyle/>
        <a:p>
          <a:pPr algn="just"/>
          <a:r>
            <a:rPr lang="en-IN" sz="1200" dirty="0" smtClean="0"/>
            <a:t>From : A “service port” model where the port authority offers all the services.</a:t>
          </a:r>
          <a:endParaRPr lang="en-IN" sz="1200" dirty="0"/>
        </a:p>
      </dgm:t>
    </dgm:pt>
    <dgm:pt modelId="{81721583-1EF3-41E1-82DD-9E68774705C5}" type="parTrans" cxnId="{089E9F2F-CDD1-4369-933A-9B76A0CC41E9}">
      <dgm:prSet/>
      <dgm:spPr/>
      <dgm:t>
        <a:bodyPr/>
        <a:lstStyle/>
        <a:p>
          <a:endParaRPr lang="en-IN"/>
        </a:p>
      </dgm:t>
    </dgm:pt>
    <dgm:pt modelId="{574C5E31-FA2B-4A80-A952-F4392F5EBDD4}" type="sibTrans" cxnId="{089E9F2F-CDD1-4369-933A-9B76A0CC41E9}">
      <dgm:prSet/>
      <dgm:spPr/>
      <dgm:t>
        <a:bodyPr/>
        <a:lstStyle/>
        <a:p>
          <a:endParaRPr lang="en-IN"/>
        </a:p>
      </dgm:t>
    </dgm:pt>
    <dgm:pt modelId="{0F89679C-F915-4397-8879-1D902B781AA8}">
      <dgm:prSet phldrT="[Text]" custT="1"/>
      <dgm:spPr/>
      <dgm:t>
        <a:bodyPr/>
        <a:lstStyle/>
        <a:p>
          <a:pPr algn="just"/>
          <a:r>
            <a:rPr lang="en-IN" sz="1200" dirty="0" smtClean="0"/>
            <a:t>To: A “landlord port” model where the port authority acts a regulator and landlord while port </a:t>
          </a:r>
          <a:r>
            <a:rPr lang="en-IN" sz="1200" dirty="0" err="1" smtClean="0"/>
            <a:t>opertions</a:t>
          </a:r>
          <a:r>
            <a:rPr lang="en-IN" sz="1200" dirty="0" smtClean="0"/>
            <a:t> are carried out by private Companies.</a:t>
          </a:r>
          <a:endParaRPr lang="en-IN" sz="1200" dirty="0"/>
        </a:p>
      </dgm:t>
    </dgm:pt>
    <dgm:pt modelId="{573C0F29-434A-49CB-AC51-F7CD7455C154}" type="parTrans" cxnId="{1C4C977E-C78F-4D6D-BF1B-C8A5294CC06B}">
      <dgm:prSet/>
      <dgm:spPr/>
      <dgm:t>
        <a:bodyPr/>
        <a:lstStyle/>
        <a:p>
          <a:endParaRPr lang="en-IN"/>
        </a:p>
      </dgm:t>
    </dgm:pt>
    <dgm:pt modelId="{072AAA62-696E-4029-A2DB-85DE92935A70}" type="sibTrans" cxnId="{1C4C977E-C78F-4D6D-BF1B-C8A5294CC06B}">
      <dgm:prSet/>
      <dgm:spPr/>
      <dgm:t>
        <a:bodyPr/>
        <a:lstStyle/>
        <a:p>
          <a:endParaRPr lang="en-IN"/>
        </a:p>
      </dgm:t>
    </dgm:pt>
    <dgm:pt modelId="{2DF2D658-FA67-40B1-AE3B-C8FDF8EBA1DE}">
      <dgm:prSet custT="1"/>
      <dgm:spPr/>
      <dgm:t>
        <a:bodyPr/>
        <a:lstStyle/>
        <a:p>
          <a:pPr algn="l"/>
          <a:r>
            <a:rPr lang="en-IN" sz="1200" dirty="0" smtClean="0"/>
            <a:t>Traffic at non major ports has expanded at a CAGR of 31.50 per cent during FY 07-15.</a:t>
          </a:r>
          <a:endParaRPr lang="en-IN" sz="1200" dirty="0"/>
        </a:p>
      </dgm:t>
    </dgm:pt>
    <dgm:pt modelId="{74F6B691-1ECD-47F5-B394-A31360607F5B}" type="parTrans" cxnId="{4554F77E-87E0-47C4-B813-B9AA6A76B4DD}">
      <dgm:prSet/>
      <dgm:spPr/>
      <dgm:t>
        <a:bodyPr/>
        <a:lstStyle/>
        <a:p>
          <a:endParaRPr lang="en-IN"/>
        </a:p>
      </dgm:t>
    </dgm:pt>
    <dgm:pt modelId="{CEAF4884-73C4-4C34-88F2-5A6372832E7C}" type="sibTrans" cxnId="{4554F77E-87E0-47C4-B813-B9AA6A76B4DD}">
      <dgm:prSet/>
      <dgm:spPr/>
      <dgm:t>
        <a:bodyPr/>
        <a:lstStyle/>
        <a:p>
          <a:endParaRPr lang="en-IN"/>
        </a:p>
      </dgm:t>
    </dgm:pt>
    <dgm:pt modelId="{AB3EE643-4F53-4AF4-A497-54F74B02E933}" type="pres">
      <dgm:prSet presAssocID="{F3056305-C7D3-427C-A47A-CD58A6ACA221}" presName="Name0" presStyleCnt="0">
        <dgm:presLayoutVars>
          <dgm:dir/>
          <dgm:animLvl val="lvl"/>
          <dgm:resizeHandles/>
        </dgm:presLayoutVars>
      </dgm:prSet>
      <dgm:spPr/>
      <dgm:t>
        <a:bodyPr/>
        <a:lstStyle/>
        <a:p>
          <a:endParaRPr lang="en-IN"/>
        </a:p>
      </dgm:t>
    </dgm:pt>
    <dgm:pt modelId="{A8F0C083-BE04-423A-B411-084D02C4F402}" type="pres">
      <dgm:prSet presAssocID="{CB5B649B-3F2B-4E61-BCE2-E97964768118}" presName="linNode" presStyleCnt="0"/>
      <dgm:spPr/>
    </dgm:pt>
    <dgm:pt modelId="{3E6E1E35-3AF1-485E-BADC-54C9EC1D64C0}" type="pres">
      <dgm:prSet presAssocID="{CB5B649B-3F2B-4E61-BCE2-E97964768118}" presName="parentShp" presStyleLbl="node1" presStyleIdx="0" presStyleCnt="3">
        <dgm:presLayoutVars>
          <dgm:bulletEnabled val="1"/>
        </dgm:presLayoutVars>
      </dgm:prSet>
      <dgm:spPr/>
      <dgm:t>
        <a:bodyPr/>
        <a:lstStyle/>
        <a:p>
          <a:endParaRPr lang="en-IN"/>
        </a:p>
      </dgm:t>
    </dgm:pt>
    <dgm:pt modelId="{821AD371-2D07-4E65-B20A-7987D0B0534F}" type="pres">
      <dgm:prSet presAssocID="{CB5B649B-3F2B-4E61-BCE2-E97964768118}" presName="childShp" presStyleLbl="bgAccFollowNode1" presStyleIdx="0" presStyleCnt="3" custScaleY="118537">
        <dgm:presLayoutVars>
          <dgm:bulletEnabled val="1"/>
        </dgm:presLayoutVars>
      </dgm:prSet>
      <dgm:spPr/>
      <dgm:t>
        <a:bodyPr/>
        <a:lstStyle/>
        <a:p>
          <a:endParaRPr lang="en-IN"/>
        </a:p>
      </dgm:t>
    </dgm:pt>
    <dgm:pt modelId="{787FA920-AB5D-424D-9E40-13A609FD114D}" type="pres">
      <dgm:prSet presAssocID="{7A1757A9-16F7-46FA-AF55-95DB6C5CF858}" presName="spacing" presStyleCnt="0"/>
      <dgm:spPr/>
    </dgm:pt>
    <dgm:pt modelId="{0C5B30F0-0A39-4EFA-88E2-A4291052CB44}" type="pres">
      <dgm:prSet presAssocID="{A8051D98-A11A-4E13-9603-D0A05C2AE804}" presName="linNode" presStyleCnt="0"/>
      <dgm:spPr/>
    </dgm:pt>
    <dgm:pt modelId="{D27DCBB7-858A-4D0A-82BE-0791EF9F5631}" type="pres">
      <dgm:prSet presAssocID="{A8051D98-A11A-4E13-9603-D0A05C2AE804}" presName="parentShp" presStyleLbl="node1" presStyleIdx="1" presStyleCnt="3">
        <dgm:presLayoutVars>
          <dgm:bulletEnabled val="1"/>
        </dgm:presLayoutVars>
      </dgm:prSet>
      <dgm:spPr/>
      <dgm:t>
        <a:bodyPr/>
        <a:lstStyle/>
        <a:p>
          <a:endParaRPr lang="en-IN"/>
        </a:p>
      </dgm:t>
    </dgm:pt>
    <dgm:pt modelId="{E0FB0B8D-3F61-40E7-9D8D-093D6D4A938F}" type="pres">
      <dgm:prSet presAssocID="{A8051D98-A11A-4E13-9603-D0A05C2AE804}" presName="childShp" presStyleLbl="bgAccFollowNode1" presStyleIdx="1" presStyleCnt="3" custScaleY="115786">
        <dgm:presLayoutVars>
          <dgm:bulletEnabled val="1"/>
        </dgm:presLayoutVars>
      </dgm:prSet>
      <dgm:spPr/>
      <dgm:t>
        <a:bodyPr/>
        <a:lstStyle/>
        <a:p>
          <a:endParaRPr lang="en-IN"/>
        </a:p>
      </dgm:t>
    </dgm:pt>
    <dgm:pt modelId="{C8009EEE-597B-4E3C-922F-8001093E3906}" type="pres">
      <dgm:prSet presAssocID="{D0CBA262-7E91-443A-A0A5-469070E9EAEC}" presName="spacing" presStyleCnt="0"/>
      <dgm:spPr/>
    </dgm:pt>
    <dgm:pt modelId="{14645872-10E8-490A-926F-CBBB663AB830}" type="pres">
      <dgm:prSet presAssocID="{3EE44F90-5614-4A41-82D7-45669C20E820}" presName="linNode" presStyleCnt="0"/>
      <dgm:spPr/>
    </dgm:pt>
    <dgm:pt modelId="{A0B9AAAA-F1D1-4EE4-8793-48C84160D3D4}" type="pres">
      <dgm:prSet presAssocID="{3EE44F90-5614-4A41-82D7-45669C20E820}" presName="parentShp" presStyleLbl="node1" presStyleIdx="2" presStyleCnt="3">
        <dgm:presLayoutVars>
          <dgm:bulletEnabled val="1"/>
        </dgm:presLayoutVars>
      </dgm:prSet>
      <dgm:spPr/>
      <dgm:t>
        <a:bodyPr/>
        <a:lstStyle/>
        <a:p>
          <a:endParaRPr lang="en-IN"/>
        </a:p>
      </dgm:t>
    </dgm:pt>
    <dgm:pt modelId="{BD1B846F-8EE4-4CCB-94A4-8C0383BC68B6}" type="pres">
      <dgm:prSet presAssocID="{3EE44F90-5614-4A41-82D7-45669C20E820}" presName="childShp" presStyleLbl="bgAccFollowNode1" presStyleIdx="2" presStyleCnt="3">
        <dgm:presLayoutVars>
          <dgm:bulletEnabled val="1"/>
        </dgm:presLayoutVars>
      </dgm:prSet>
      <dgm:spPr/>
      <dgm:t>
        <a:bodyPr/>
        <a:lstStyle/>
        <a:p>
          <a:endParaRPr lang="en-IN"/>
        </a:p>
      </dgm:t>
    </dgm:pt>
  </dgm:ptLst>
  <dgm:cxnLst>
    <dgm:cxn modelId="{049F41ED-45E2-4011-B645-87B7C5060867}" type="presOf" srcId="{2DF2D658-FA67-40B1-AE3B-C8FDF8EBA1DE}" destId="{BD1B846F-8EE4-4CCB-94A4-8C0383BC68B6}" srcOrd="0" destOrd="1" presId="urn:microsoft.com/office/officeart/2005/8/layout/vList6"/>
    <dgm:cxn modelId="{3D1471F3-A668-4F25-A333-99999B8B0905}" type="presOf" srcId="{A8051D98-A11A-4E13-9603-D0A05C2AE804}" destId="{D27DCBB7-858A-4D0A-82BE-0791EF9F5631}" srcOrd="0" destOrd="0" presId="urn:microsoft.com/office/officeart/2005/8/layout/vList6"/>
    <dgm:cxn modelId="{4554F77E-87E0-47C4-B813-B9AA6A76B4DD}" srcId="{3EE44F90-5614-4A41-82D7-45669C20E820}" destId="{2DF2D658-FA67-40B1-AE3B-C8FDF8EBA1DE}" srcOrd="1" destOrd="0" parTransId="{74F6B691-1ECD-47F5-B394-A31360607F5B}" sibTransId="{CEAF4884-73C4-4C34-88F2-5A6372832E7C}"/>
    <dgm:cxn modelId="{DEEE9A3D-4E35-450F-975A-FAE84DB57BD7}" type="presOf" srcId="{581FD83D-A973-425F-9AEC-EC8E31ED8D32}" destId="{E0FB0B8D-3F61-40E7-9D8D-093D6D4A938F}" srcOrd="0" destOrd="0" presId="urn:microsoft.com/office/officeart/2005/8/layout/vList6"/>
    <dgm:cxn modelId="{8F0E5E35-E707-40C6-AB55-353EAA4D8528}" type="presOf" srcId="{68F83449-C907-4AC4-B00E-8D22C6FD4CDB}" destId="{BD1B846F-8EE4-4CCB-94A4-8C0383BC68B6}" srcOrd="0" destOrd="0" presId="urn:microsoft.com/office/officeart/2005/8/layout/vList6"/>
    <dgm:cxn modelId="{5B6FCFE0-28B3-4FD2-ACB8-3D7E7AA94CE9}" srcId="{A8051D98-A11A-4E13-9603-D0A05C2AE804}" destId="{581FD83D-A973-425F-9AEC-EC8E31ED8D32}" srcOrd="0" destOrd="0" parTransId="{72EBA617-7C6E-4070-B160-C98CDB2DCB19}" sibTransId="{318ED903-62E0-47E3-A6D7-DF67855EB204}"/>
    <dgm:cxn modelId="{1C4C977E-C78F-4D6D-BF1B-C8A5294CC06B}" srcId="{A8051D98-A11A-4E13-9603-D0A05C2AE804}" destId="{0F89679C-F915-4397-8879-1D902B781AA8}" srcOrd="2" destOrd="0" parTransId="{573C0F29-434A-49CB-AC51-F7CD7455C154}" sibTransId="{072AAA62-696E-4029-A2DB-85DE92935A70}"/>
    <dgm:cxn modelId="{3946672D-EE82-4886-8AA9-268AAA7943C7}" type="presOf" srcId="{B597D6DD-423F-4525-B54F-EDF24C71F20B}" destId="{821AD371-2D07-4E65-B20A-7987D0B0534F}" srcOrd="0" destOrd="0" presId="urn:microsoft.com/office/officeart/2005/8/layout/vList6"/>
    <dgm:cxn modelId="{9C39FB03-8280-4251-9E90-4324ED926DBE}" srcId="{CB5B649B-3F2B-4E61-BCE2-E97964768118}" destId="{08B240CB-2B8E-43F7-857B-20D9E9D1F174}" srcOrd="1" destOrd="0" parTransId="{C6D16F8F-0E32-4289-8993-822A39AC1E58}" sibTransId="{9E6BD130-065D-4D80-8403-EFD494E9AFF5}"/>
    <dgm:cxn modelId="{5B55C962-C5C6-48A4-8952-544857198B35}" srcId="{F3056305-C7D3-427C-A47A-CD58A6ACA221}" destId="{CB5B649B-3F2B-4E61-BCE2-E97964768118}" srcOrd="0" destOrd="0" parTransId="{48D09757-9A1A-4473-853C-5247AE1B0352}" sibTransId="{7A1757A9-16F7-46FA-AF55-95DB6C5CF858}"/>
    <dgm:cxn modelId="{D8D204EE-320C-408D-9A3E-932D0C929677}" type="presOf" srcId="{F3056305-C7D3-427C-A47A-CD58A6ACA221}" destId="{AB3EE643-4F53-4AF4-A497-54F74B02E933}" srcOrd="0" destOrd="0" presId="urn:microsoft.com/office/officeart/2005/8/layout/vList6"/>
    <dgm:cxn modelId="{585476B1-493F-4550-89F9-DA79F002C0E3}" srcId="{CB5B649B-3F2B-4E61-BCE2-E97964768118}" destId="{B597D6DD-423F-4525-B54F-EDF24C71F20B}" srcOrd="0" destOrd="0" parTransId="{00668890-B491-4EBD-B31C-136CF7464A9E}" sibTransId="{7FB99912-EC08-4C2D-BD3A-F3BC938B2803}"/>
    <dgm:cxn modelId="{1AD68456-2F66-4C72-8101-561DDAEA10C3}" type="presOf" srcId="{0F89679C-F915-4397-8879-1D902B781AA8}" destId="{E0FB0B8D-3F61-40E7-9D8D-093D6D4A938F}" srcOrd="0" destOrd="2" presId="urn:microsoft.com/office/officeart/2005/8/layout/vList6"/>
    <dgm:cxn modelId="{089E9F2F-CDD1-4369-933A-9B76A0CC41E9}" srcId="{A8051D98-A11A-4E13-9603-D0A05C2AE804}" destId="{58C6539E-3DF1-449E-BA78-3C4A1DDE733A}" srcOrd="1" destOrd="0" parTransId="{81721583-1EF3-41E1-82DD-9E68774705C5}" sibTransId="{574C5E31-FA2B-4A80-A952-F4392F5EBDD4}"/>
    <dgm:cxn modelId="{237B7065-E736-4CAF-9F8B-95D5BE5AE5FD}" srcId="{3EE44F90-5614-4A41-82D7-45669C20E820}" destId="{68F83449-C907-4AC4-B00E-8D22C6FD4CDB}" srcOrd="0" destOrd="0" parTransId="{86FFF5DE-7550-4FDF-8E58-1E0F0260F5C8}" sibTransId="{FF32F88D-63D3-4803-BF12-8536F399E274}"/>
    <dgm:cxn modelId="{C4E5274F-4206-41B0-AB54-D09A90639516}" type="presOf" srcId="{C77799C7-1DFE-4E54-833C-4F93B7883448}" destId="{821AD371-2D07-4E65-B20A-7987D0B0534F}" srcOrd="0" destOrd="2" presId="urn:microsoft.com/office/officeart/2005/8/layout/vList6"/>
    <dgm:cxn modelId="{E08C6D57-58F3-48DB-AD9C-2FEE2F50A835}" type="presOf" srcId="{08B240CB-2B8E-43F7-857B-20D9E9D1F174}" destId="{821AD371-2D07-4E65-B20A-7987D0B0534F}" srcOrd="0" destOrd="1" presId="urn:microsoft.com/office/officeart/2005/8/layout/vList6"/>
    <dgm:cxn modelId="{A55F0201-2301-49E7-9CEB-CAA20B5C1E75}" type="presOf" srcId="{CB5B649B-3F2B-4E61-BCE2-E97964768118}" destId="{3E6E1E35-3AF1-485E-BADC-54C9EC1D64C0}" srcOrd="0" destOrd="0" presId="urn:microsoft.com/office/officeart/2005/8/layout/vList6"/>
    <dgm:cxn modelId="{0B79BF6D-F19E-4B62-BD55-F3366AF57134}" srcId="{CB5B649B-3F2B-4E61-BCE2-E97964768118}" destId="{C77799C7-1DFE-4E54-833C-4F93B7883448}" srcOrd="2" destOrd="0" parTransId="{CBACE508-E0F8-4835-B331-7E9C3524F667}" sibTransId="{4ED5A6EC-CB5C-4FED-BC3B-2E10D00D9D36}"/>
    <dgm:cxn modelId="{CA7541C0-A27A-42F6-ACCB-4DD48A014D7C}" srcId="{F3056305-C7D3-427C-A47A-CD58A6ACA221}" destId="{3EE44F90-5614-4A41-82D7-45669C20E820}" srcOrd="2" destOrd="0" parTransId="{0A139754-C27C-4E80-9A9B-1861B13276E1}" sibTransId="{50489C02-31A1-48EE-B9E5-C938EA7F4993}"/>
    <dgm:cxn modelId="{9AFA84E9-C867-44D8-B0ED-BF02061939EA}" type="presOf" srcId="{3EE44F90-5614-4A41-82D7-45669C20E820}" destId="{A0B9AAAA-F1D1-4EE4-8793-48C84160D3D4}" srcOrd="0" destOrd="0" presId="urn:microsoft.com/office/officeart/2005/8/layout/vList6"/>
    <dgm:cxn modelId="{0D14D712-6844-4D49-9F01-F6B6227DE770}" type="presOf" srcId="{58C6539E-3DF1-449E-BA78-3C4A1DDE733A}" destId="{E0FB0B8D-3F61-40E7-9D8D-093D6D4A938F}" srcOrd="0" destOrd="1" presId="urn:microsoft.com/office/officeart/2005/8/layout/vList6"/>
    <dgm:cxn modelId="{B0C24134-2820-4767-9F3A-5D90AB721363}" srcId="{F3056305-C7D3-427C-A47A-CD58A6ACA221}" destId="{A8051D98-A11A-4E13-9603-D0A05C2AE804}" srcOrd="1" destOrd="0" parTransId="{AC8D83D9-7FF3-4A00-9C9F-1641C69F4EEE}" sibTransId="{D0CBA262-7E91-443A-A0A5-469070E9EAEC}"/>
    <dgm:cxn modelId="{E77B39B8-AFF9-413F-9355-D9FB09EA8270}" type="presParOf" srcId="{AB3EE643-4F53-4AF4-A497-54F74B02E933}" destId="{A8F0C083-BE04-423A-B411-084D02C4F402}" srcOrd="0" destOrd="0" presId="urn:microsoft.com/office/officeart/2005/8/layout/vList6"/>
    <dgm:cxn modelId="{55FC78DF-23AE-4C85-BD3E-B557CC1F68D8}" type="presParOf" srcId="{A8F0C083-BE04-423A-B411-084D02C4F402}" destId="{3E6E1E35-3AF1-485E-BADC-54C9EC1D64C0}" srcOrd="0" destOrd="0" presId="urn:microsoft.com/office/officeart/2005/8/layout/vList6"/>
    <dgm:cxn modelId="{41247F91-9421-4196-8460-DDEA16B449A1}" type="presParOf" srcId="{A8F0C083-BE04-423A-B411-084D02C4F402}" destId="{821AD371-2D07-4E65-B20A-7987D0B0534F}" srcOrd="1" destOrd="0" presId="urn:microsoft.com/office/officeart/2005/8/layout/vList6"/>
    <dgm:cxn modelId="{2444EA9E-831E-43C9-9964-4653B17B8956}" type="presParOf" srcId="{AB3EE643-4F53-4AF4-A497-54F74B02E933}" destId="{787FA920-AB5D-424D-9E40-13A609FD114D}" srcOrd="1" destOrd="0" presId="urn:microsoft.com/office/officeart/2005/8/layout/vList6"/>
    <dgm:cxn modelId="{5C55A40C-51FB-40FC-BA40-9121AFE4172F}" type="presParOf" srcId="{AB3EE643-4F53-4AF4-A497-54F74B02E933}" destId="{0C5B30F0-0A39-4EFA-88E2-A4291052CB44}" srcOrd="2" destOrd="0" presId="urn:microsoft.com/office/officeart/2005/8/layout/vList6"/>
    <dgm:cxn modelId="{7710BFF4-2196-46B6-A614-E003BEB61DF7}" type="presParOf" srcId="{0C5B30F0-0A39-4EFA-88E2-A4291052CB44}" destId="{D27DCBB7-858A-4D0A-82BE-0791EF9F5631}" srcOrd="0" destOrd="0" presId="urn:microsoft.com/office/officeart/2005/8/layout/vList6"/>
    <dgm:cxn modelId="{0E1F3BCC-6C12-4490-8204-B36D6BA6FD3E}" type="presParOf" srcId="{0C5B30F0-0A39-4EFA-88E2-A4291052CB44}" destId="{E0FB0B8D-3F61-40E7-9D8D-093D6D4A938F}" srcOrd="1" destOrd="0" presId="urn:microsoft.com/office/officeart/2005/8/layout/vList6"/>
    <dgm:cxn modelId="{0A0B6000-CAE5-4E6C-9A6F-7DFC187593ED}" type="presParOf" srcId="{AB3EE643-4F53-4AF4-A497-54F74B02E933}" destId="{C8009EEE-597B-4E3C-922F-8001093E3906}" srcOrd="3" destOrd="0" presId="urn:microsoft.com/office/officeart/2005/8/layout/vList6"/>
    <dgm:cxn modelId="{C6E995B9-B516-4E26-881F-5CB4ADD1D4D1}" type="presParOf" srcId="{AB3EE643-4F53-4AF4-A497-54F74B02E933}" destId="{14645872-10E8-490A-926F-CBBB663AB830}" srcOrd="4" destOrd="0" presId="urn:microsoft.com/office/officeart/2005/8/layout/vList6"/>
    <dgm:cxn modelId="{0F5ACB26-56A1-408C-9A2B-C054E488AA7F}" type="presParOf" srcId="{14645872-10E8-490A-926F-CBBB663AB830}" destId="{A0B9AAAA-F1D1-4EE4-8793-48C84160D3D4}" srcOrd="0" destOrd="0" presId="urn:microsoft.com/office/officeart/2005/8/layout/vList6"/>
    <dgm:cxn modelId="{103E4672-BE64-4017-805C-FE16470A9D9B}" type="presParOf" srcId="{14645872-10E8-490A-926F-CBBB663AB830}" destId="{BD1B846F-8EE4-4CCB-94A4-8C0383BC68B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1843E-CC17-426C-84DA-0461C2C142E4}" type="doc">
      <dgm:prSet loTypeId="urn:microsoft.com/office/officeart/2005/8/layout/vList3#1" loCatId="list" qsTypeId="urn:microsoft.com/office/officeart/2005/8/quickstyle/simple1" qsCatId="simple" csTypeId="urn:microsoft.com/office/officeart/2005/8/colors/colorful1#3" csCatId="colorful" phldr="1"/>
      <dgm:spPr/>
      <dgm:t>
        <a:bodyPr/>
        <a:lstStyle/>
        <a:p>
          <a:endParaRPr lang="en-IN"/>
        </a:p>
      </dgm:t>
    </dgm:pt>
    <dgm:pt modelId="{3242EB28-A82C-49BB-9C23-5045F896DDE4}">
      <dgm:prSet phldrT="[Text]"/>
      <dgm:spPr/>
      <dgm:t>
        <a:bodyPr/>
        <a:lstStyle/>
        <a:p>
          <a:r>
            <a:rPr lang="en-IN" dirty="0" smtClean="0"/>
            <a:t>Commercial loan</a:t>
          </a:r>
          <a:endParaRPr lang="en-IN" dirty="0"/>
        </a:p>
      </dgm:t>
    </dgm:pt>
    <dgm:pt modelId="{EBEC1B99-8FE6-4179-AF98-25547FD79ADA}" type="parTrans" cxnId="{63499F79-8F69-46AD-BD14-431745534CDE}">
      <dgm:prSet/>
      <dgm:spPr/>
      <dgm:t>
        <a:bodyPr/>
        <a:lstStyle/>
        <a:p>
          <a:endParaRPr lang="en-IN"/>
        </a:p>
      </dgm:t>
    </dgm:pt>
    <dgm:pt modelId="{E9966117-6463-48B7-BCB7-EAB8757BE1DC}" type="sibTrans" cxnId="{63499F79-8F69-46AD-BD14-431745534CDE}">
      <dgm:prSet/>
      <dgm:spPr/>
      <dgm:t>
        <a:bodyPr/>
        <a:lstStyle/>
        <a:p>
          <a:endParaRPr lang="en-IN"/>
        </a:p>
      </dgm:t>
    </dgm:pt>
    <dgm:pt modelId="{E3111BD6-C441-4A26-8A12-F92F0E21F0AF}">
      <dgm:prSet phldrT="[Text]"/>
      <dgm:spPr/>
      <dgm:t>
        <a:bodyPr/>
        <a:lstStyle/>
        <a:p>
          <a:r>
            <a:rPr lang="en-IN" dirty="0" smtClean="0"/>
            <a:t>Bonds</a:t>
          </a:r>
          <a:endParaRPr lang="en-IN" dirty="0"/>
        </a:p>
      </dgm:t>
    </dgm:pt>
    <dgm:pt modelId="{483277B3-0BE4-40A7-83B1-5BD4B514F50A}" type="parTrans" cxnId="{90E5D4D5-BEDA-4363-A846-91BCCA88A4BC}">
      <dgm:prSet/>
      <dgm:spPr/>
      <dgm:t>
        <a:bodyPr/>
        <a:lstStyle/>
        <a:p>
          <a:endParaRPr lang="en-IN"/>
        </a:p>
      </dgm:t>
    </dgm:pt>
    <dgm:pt modelId="{86ECFB35-94C7-4224-9C41-1CE5EEA254E5}" type="sibTrans" cxnId="{90E5D4D5-BEDA-4363-A846-91BCCA88A4BC}">
      <dgm:prSet/>
      <dgm:spPr/>
      <dgm:t>
        <a:bodyPr/>
        <a:lstStyle/>
        <a:p>
          <a:endParaRPr lang="en-IN"/>
        </a:p>
      </dgm:t>
    </dgm:pt>
    <dgm:pt modelId="{B7E40CB9-D3CF-411C-9ACD-6F543D37F512}">
      <dgm:prSet phldrT="[Text]"/>
      <dgm:spPr/>
      <dgm:t>
        <a:bodyPr/>
        <a:lstStyle/>
        <a:p>
          <a:r>
            <a:rPr lang="en-IN" dirty="0" smtClean="0"/>
            <a:t>Lease</a:t>
          </a:r>
          <a:endParaRPr lang="en-IN" dirty="0"/>
        </a:p>
      </dgm:t>
    </dgm:pt>
    <dgm:pt modelId="{974C3C9C-91DC-48C5-8A42-1D78DD7B783A}" type="sibTrans" cxnId="{C4ABE213-1487-42A5-8229-D0B608E60CC5}">
      <dgm:prSet/>
      <dgm:spPr/>
      <dgm:t>
        <a:bodyPr/>
        <a:lstStyle/>
        <a:p>
          <a:endParaRPr lang="en-IN"/>
        </a:p>
      </dgm:t>
    </dgm:pt>
    <dgm:pt modelId="{AB867A89-76BF-4857-973E-1AF0FF15E781}" type="parTrans" cxnId="{C4ABE213-1487-42A5-8229-D0B608E60CC5}">
      <dgm:prSet/>
      <dgm:spPr/>
      <dgm:t>
        <a:bodyPr/>
        <a:lstStyle/>
        <a:p>
          <a:endParaRPr lang="en-IN"/>
        </a:p>
      </dgm:t>
    </dgm:pt>
    <dgm:pt modelId="{57247224-40AF-4FE2-9CCC-85538C583371}">
      <dgm:prSet phldrT="[Text]"/>
      <dgm:spPr/>
      <dgm:t>
        <a:bodyPr/>
        <a:lstStyle/>
        <a:p>
          <a:r>
            <a:rPr lang="en-IN" dirty="0" smtClean="0"/>
            <a:t>Mezzanine Financing</a:t>
          </a:r>
          <a:endParaRPr lang="en-IN" dirty="0"/>
        </a:p>
      </dgm:t>
    </dgm:pt>
    <dgm:pt modelId="{14599198-D978-4DB4-B7E9-9068BABBB1D6}" type="parTrans" cxnId="{11B0BB27-E6A0-4EE6-9F95-A5A10E9647E6}">
      <dgm:prSet/>
      <dgm:spPr/>
      <dgm:t>
        <a:bodyPr/>
        <a:lstStyle/>
        <a:p>
          <a:endParaRPr lang="en-IN"/>
        </a:p>
      </dgm:t>
    </dgm:pt>
    <dgm:pt modelId="{6DF53E24-02CF-4DF2-B43B-F0EEFB4BBF8D}" type="sibTrans" cxnId="{11B0BB27-E6A0-4EE6-9F95-A5A10E9647E6}">
      <dgm:prSet/>
      <dgm:spPr/>
      <dgm:t>
        <a:bodyPr/>
        <a:lstStyle/>
        <a:p>
          <a:endParaRPr lang="en-IN"/>
        </a:p>
      </dgm:t>
    </dgm:pt>
    <dgm:pt modelId="{8BB1FF43-6983-43DA-8552-7DA2B8580784}" type="pres">
      <dgm:prSet presAssocID="{AA91843E-CC17-426C-84DA-0461C2C142E4}" presName="linearFlow" presStyleCnt="0">
        <dgm:presLayoutVars>
          <dgm:dir/>
          <dgm:resizeHandles val="exact"/>
        </dgm:presLayoutVars>
      </dgm:prSet>
      <dgm:spPr/>
      <dgm:t>
        <a:bodyPr/>
        <a:lstStyle/>
        <a:p>
          <a:endParaRPr lang="en-IN"/>
        </a:p>
      </dgm:t>
    </dgm:pt>
    <dgm:pt modelId="{BFCF1977-75DC-4A33-BDE7-45206B591ABF}" type="pres">
      <dgm:prSet presAssocID="{3242EB28-A82C-49BB-9C23-5045F896DDE4}" presName="composite" presStyleCnt="0"/>
      <dgm:spPr/>
    </dgm:pt>
    <dgm:pt modelId="{4B497036-6CEE-4D0F-9C89-8CD12360110F}" type="pres">
      <dgm:prSet presAssocID="{3242EB28-A82C-49BB-9C23-5045F896DDE4}"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8000" r="-8000"/>
          </a:stretch>
        </a:blipFill>
      </dgm:spPr>
    </dgm:pt>
    <dgm:pt modelId="{56A945B7-F159-4C9D-ABB7-6B317F46B41E}" type="pres">
      <dgm:prSet presAssocID="{3242EB28-A82C-49BB-9C23-5045F896DDE4}" presName="txShp" presStyleLbl="node1" presStyleIdx="0" presStyleCnt="4">
        <dgm:presLayoutVars>
          <dgm:bulletEnabled val="1"/>
        </dgm:presLayoutVars>
      </dgm:prSet>
      <dgm:spPr/>
      <dgm:t>
        <a:bodyPr/>
        <a:lstStyle/>
        <a:p>
          <a:endParaRPr lang="en-IN"/>
        </a:p>
      </dgm:t>
    </dgm:pt>
    <dgm:pt modelId="{101F991F-C937-47EB-B424-852B13CF6F2D}" type="pres">
      <dgm:prSet presAssocID="{E9966117-6463-48B7-BCB7-EAB8757BE1DC}" presName="spacing" presStyleCnt="0"/>
      <dgm:spPr/>
    </dgm:pt>
    <dgm:pt modelId="{B220A348-391B-4542-85F2-824932BF8CF2}" type="pres">
      <dgm:prSet presAssocID="{B7E40CB9-D3CF-411C-9ACD-6F543D37F512}" presName="composite" presStyleCnt="0"/>
      <dgm:spPr/>
    </dgm:pt>
    <dgm:pt modelId="{042229F4-50BC-48CB-B574-4DFA40BB81BA}" type="pres">
      <dgm:prSet presAssocID="{B7E40CB9-D3CF-411C-9ACD-6F543D37F512}"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l="-25000" r="-25000"/>
          </a:stretch>
        </a:blipFill>
      </dgm:spPr>
    </dgm:pt>
    <dgm:pt modelId="{F7B42510-6803-423A-858B-1BCB3F5106C3}" type="pres">
      <dgm:prSet presAssocID="{B7E40CB9-D3CF-411C-9ACD-6F543D37F512}" presName="txShp" presStyleLbl="node1" presStyleIdx="1" presStyleCnt="4" custLinFactNeighborX="1188" custLinFactNeighborY="-3186">
        <dgm:presLayoutVars>
          <dgm:bulletEnabled val="1"/>
        </dgm:presLayoutVars>
      </dgm:prSet>
      <dgm:spPr/>
      <dgm:t>
        <a:bodyPr/>
        <a:lstStyle/>
        <a:p>
          <a:endParaRPr lang="en-IN"/>
        </a:p>
      </dgm:t>
    </dgm:pt>
    <dgm:pt modelId="{50CB8574-62C8-4F71-95F5-9C90E6D438B5}" type="pres">
      <dgm:prSet presAssocID="{974C3C9C-91DC-48C5-8A42-1D78DD7B783A}" presName="spacing" presStyleCnt="0"/>
      <dgm:spPr/>
    </dgm:pt>
    <dgm:pt modelId="{FAE581C8-6C76-4A04-8679-FFA0FE419DE3}" type="pres">
      <dgm:prSet presAssocID="{E3111BD6-C441-4A26-8A12-F92F0E21F0AF}" presName="composite" presStyleCnt="0"/>
      <dgm:spPr/>
    </dgm:pt>
    <dgm:pt modelId="{850E8328-D46A-4C42-93BF-DA25D09D9E92}" type="pres">
      <dgm:prSet presAssocID="{E3111BD6-C441-4A26-8A12-F92F0E21F0AF}"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l="-25000" r="-25000"/>
          </a:stretch>
        </a:blipFill>
      </dgm:spPr>
    </dgm:pt>
    <dgm:pt modelId="{2FDC2966-3494-4286-8882-A8F753D09761}" type="pres">
      <dgm:prSet presAssocID="{E3111BD6-C441-4A26-8A12-F92F0E21F0AF}" presName="txShp" presStyleLbl="node1" presStyleIdx="2" presStyleCnt="4">
        <dgm:presLayoutVars>
          <dgm:bulletEnabled val="1"/>
        </dgm:presLayoutVars>
      </dgm:prSet>
      <dgm:spPr/>
      <dgm:t>
        <a:bodyPr/>
        <a:lstStyle/>
        <a:p>
          <a:endParaRPr lang="en-IN"/>
        </a:p>
      </dgm:t>
    </dgm:pt>
    <dgm:pt modelId="{99A5D290-4DB7-452E-9898-CBB9D23DBEC4}" type="pres">
      <dgm:prSet presAssocID="{86ECFB35-94C7-4224-9C41-1CE5EEA254E5}" presName="spacing" presStyleCnt="0"/>
      <dgm:spPr/>
    </dgm:pt>
    <dgm:pt modelId="{E1925459-1C3E-4B36-83B9-F3786970B394}" type="pres">
      <dgm:prSet presAssocID="{57247224-40AF-4FE2-9CCC-85538C583371}" presName="composite" presStyleCnt="0"/>
      <dgm:spPr/>
    </dgm:pt>
    <dgm:pt modelId="{38030F53-6520-49CD-83DC-441D94329C50}" type="pres">
      <dgm:prSet presAssocID="{57247224-40AF-4FE2-9CCC-85538C583371}"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l="-68000" r="-68000"/>
          </a:stretch>
        </a:blipFill>
      </dgm:spPr>
    </dgm:pt>
    <dgm:pt modelId="{ACB147AA-C381-4937-9F26-65E9F911DB44}" type="pres">
      <dgm:prSet presAssocID="{57247224-40AF-4FE2-9CCC-85538C583371}" presName="txShp" presStyleLbl="node1" presStyleIdx="3" presStyleCnt="4">
        <dgm:presLayoutVars>
          <dgm:bulletEnabled val="1"/>
        </dgm:presLayoutVars>
      </dgm:prSet>
      <dgm:spPr/>
      <dgm:t>
        <a:bodyPr/>
        <a:lstStyle/>
        <a:p>
          <a:endParaRPr lang="en-IN"/>
        </a:p>
      </dgm:t>
    </dgm:pt>
  </dgm:ptLst>
  <dgm:cxnLst>
    <dgm:cxn modelId="{9002858A-0566-46E6-AD6E-5087A48E991C}" type="presOf" srcId="{E3111BD6-C441-4A26-8A12-F92F0E21F0AF}" destId="{2FDC2966-3494-4286-8882-A8F753D09761}" srcOrd="0" destOrd="0" presId="urn:microsoft.com/office/officeart/2005/8/layout/vList3#1"/>
    <dgm:cxn modelId="{75D186C7-0F44-4D57-8E8E-FCFECC12E872}" type="presOf" srcId="{3242EB28-A82C-49BB-9C23-5045F896DDE4}" destId="{56A945B7-F159-4C9D-ABB7-6B317F46B41E}" srcOrd="0" destOrd="0" presId="urn:microsoft.com/office/officeart/2005/8/layout/vList3#1"/>
    <dgm:cxn modelId="{C4ABE213-1487-42A5-8229-D0B608E60CC5}" srcId="{AA91843E-CC17-426C-84DA-0461C2C142E4}" destId="{B7E40CB9-D3CF-411C-9ACD-6F543D37F512}" srcOrd="1" destOrd="0" parTransId="{AB867A89-76BF-4857-973E-1AF0FF15E781}" sibTransId="{974C3C9C-91DC-48C5-8A42-1D78DD7B783A}"/>
    <dgm:cxn modelId="{4BCECB90-036F-41C5-945A-8BFDD405BDA7}" type="presOf" srcId="{57247224-40AF-4FE2-9CCC-85538C583371}" destId="{ACB147AA-C381-4937-9F26-65E9F911DB44}" srcOrd="0" destOrd="0" presId="urn:microsoft.com/office/officeart/2005/8/layout/vList3#1"/>
    <dgm:cxn modelId="{90E5D4D5-BEDA-4363-A846-91BCCA88A4BC}" srcId="{AA91843E-CC17-426C-84DA-0461C2C142E4}" destId="{E3111BD6-C441-4A26-8A12-F92F0E21F0AF}" srcOrd="2" destOrd="0" parTransId="{483277B3-0BE4-40A7-83B1-5BD4B514F50A}" sibTransId="{86ECFB35-94C7-4224-9C41-1CE5EEA254E5}"/>
    <dgm:cxn modelId="{7C4B22D8-43D5-4D61-AB93-73E5DC745861}" type="presOf" srcId="{AA91843E-CC17-426C-84DA-0461C2C142E4}" destId="{8BB1FF43-6983-43DA-8552-7DA2B8580784}" srcOrd="0" destOrd="0" presId="urn:microsoft.com/office/officeart/2005/8/layout/vList3#1"/>
    <dgm:cxn modelId="{63499F79-8F69-46AD-BD14-431745534CDE}" srcId="{AA91843E-CC17-426C-84DA-0461C2C142E4}" destId="{3242EB28-A82C-49BB-9C23-5045F896DDE4}" srcOrd="0" destOrd="0" parTransId="{EBEC1B99-8FE6-4179-AF98-25547FD79ADA}" sibTransId="{E9966117-6463-48B7-BCB7-EAB8757BE1DC}"/>
    <dgm:cxn modelId="{80CF0B32-641F-4EC4-8C7A-C700E0C40E78}" type="presOf" srcId="{B7E40CB9-D3CF-411C-9ACD-6F543D37F512}" destId="{F7B42510-6803-423A-858B-1BCB3F5106C3}" srcOrd="0" destOrd="0" presId="urn:microsoft.com/office/officeart/2005/8/layout/vList3#1"/>
    <dgm:cxn modelId="{11B0BB27-E6A0-4EE6-9F95-A5A10E9647E6}" srcId="{AA91843E-CC17-426C-84DA-0461C2C142E4}" destId="{57247224-40AF-4FE2-9CCC-85538C583371}" srcOrd="3" destOrd="0" parTransId="{14599198-D978-4DB4-B7E9-9068BABBB1D6}" sibTransId="{6DF53E24-02CF-4DF2-B43B-F0EEFB4BBF8D}"/>
    <dgm:cxn modelId="{04782E1D-BBE5-41B9-8233-DF356377843B}" type="presParOf" srcId="{8BB1FF43-6983-43DA-8552-7DA2B8580784}" destId="{BFCF1977-75DC-4A33-BDE7-45206B591ABF}" srcOrd="0" destOrd="0" presId="urn:microsoft.com/office/officeart/2005/8/layout/vList3#1"/>
    <dgm:cxn modelId="{5B9DC750-04CD-4CEA-B771-18FE671F3B47}" type="presParOf" srcId="{BFCF1977-75DC-4A33-BDE7-45206B591ABF}" destId="{4B497036-6CEE-4D0F-9C89-8CD12360110F}" srcOrd="0" destOrd="0" presId="urn:microsoft.com/office/officeart/2005/8/layout/vList3#1"/>
    <dgm:cxn modelId="{533A5B49-F8A2-470B-A707-F9C67F5E3BE4}" type="presParOf" srcId="{BFCF1977-75DC-4A33-BDE7-45206B591ABF}" destId="{56A945B7-F159-4C9D-ABB7-6B317F46B41E}" srcOrd="1" destOrd="0" presId="urn:microsoft.com/office/officeart/2005/8/layout/vList3#1"/>
    <dgm:cxn modelId="{FEF10859-A81B-4591-A46E-1C7CC37F14E1}" type="presParOf" srcId="{8BB1FF43-6983-43DA-8552-7DA2B8580784}" destId="{101F991F-C937-47EB-B424-852B13CF6F2D}" srcOrd="1" destOrd="0" presId="urn:microsoft.com/office/officeart/2005/8/layout/vList3#1"/>
    <dgm:cxn modelId="{70F329CA-7085-4B18-8909-9C0F62BFDE71}" type="presParOf" srcId="{8BB1FF43-6983-43DA-8552-7DA2B8580784}" destId="{B220A348-391B-4542-85F2-824932BF8CF2}" srcOrd="2" destOrd="0" presId="urn:microsoft.com/office/officeart/2005/8/layout/vList3#1"/>
    <dgm:cxn modelId="{34D5BBD7-655F-4F5C-AD01-FA57955EFDD8}" type="presParOf" srcId="{B220A348-391B-4542-85F2-824932BF8CF2}" destId="{042229F4-50BC-48CB-B574-4DFA40BB81BA}" srcOrd="0" destOrd="0" presId="urn:microsoft.com/office/officeart/2005/8/layout/vList3#1"/>
    <dgm:cxn modelId="{9970415D-EF58-435B-9C0F-14FB9823C2B4}" type="presParOf" srcId="{B220A348-391B-4542-85F2-824932BF8CF2}" destId="{F7B42510-6803-423A-858B-1BCB3F5106C3}" srcOrd="1" destOrd="0" presId="urn:microsoft.com/office/officeart/2005/8/layout/vList3#1"/>
    <dgm:cxn modelId="{82E9E229-3DA8-45B3-BC41-18705F0CF6E9}" type="presParOf" srcId="{8BB1FF43-6983-43DA-8552-7DA2B8580784}" destId="{50CB8574-62C8-4F71-95F5-9C90E6D438B5}" srcOrd="3" destOrd="0" presId="urn:microsoft.com/office/officeart/2005/8/layout/vList3#1"/>
    <dgm:cxn modelId="{F6158D35-A4FB-44E6-BABF-EEF77BDE078A}" type="presParOf" srcId="{8BB1FF43-6983-43DA-8552-7DA2B8580784}" destId="{FAE581C8-6C76-4A04-8679-FFA0FE419DE3}" srcOrd="4" destOrd="0" presId="urn:microsoft.com/office/officeart/2005/8/layout/vList3#1"/>
    <dgm:cxn modelId="{E809EA67-8B50-4FF1-8B78-2A25C4CD45C3}" type="presParOf" srcId="{FAE581C8-6C76-4A04-8679-FFA0FE419DE3}" destId="{850E8328-D46A-4C42-93BF-DA25D09D9E92}" srcOrd="0" destOrd="0" presId="urn:microsoft.com/office/officeart/2005/8/layout/vList3#1"/>
    <dgm:cxn modelId="{92EF701D-2B9A-4D29-9595-0E6065C9A0A5}" type="presParOf" srcId="{FAE581C8-6C76-4A04-8679-FFA0FE419DE3}" destId="{2FDC2966-3494-4286-8882-A8F753D09761}" srcOrd="1" destOrd="0" presId="urn:microsoft.com/office/officeart/2005/8/layout/vList3#1"/>
    <dgm:cxn modelId="{E43063A7-1251-40D8-AA95-B1164D0C1DDC}" type="presParOf" srcId="{8BB1FF43-6983-43DA-8552-7DA2B8580784}" destId="{99A5D290-4DB7-452E-9898-CBB9D23DBEC4}" srcOrd="5" destOrd="0" presId="urn:microsoft.com/office/officeart/2005/8/layout/vList3#1"/>
    <dgm:cxn modelId="{A9F0774A-C5BD-4C60-B844-FD5F422273E2}" type="presParOf" srcId="{8BB1FF43-6983-43DA-8552-7DA2B8580784}" destId="{E1925459-1C3E-4B36-83B9-F3786970B394}" srcOrd="6" destOrd="0" presId="urn:microsoft.com/office/officeart/2005/8/layout/vList3#1"/>
    <dgm:cxn modelId="{19FF6B1B-023D-443C-BBD6-2DA06C2D8C5B}" type="presParOf" srcId="{E1925459-1C3E-4B36-83B9-F3786970B394}" destId="{38030F53-6520-49CD-83DC-441D94329C50}" srcOrd="0" destOrd="0" presId="urn:microsoft.com/office/officeart/2005/8/layout/vList3#1"/>
    <dgm:cxn modelId="{8FB16C7D-2152-4F4D-A272-A30C2A08E625}" type="presParOf" srcId="{E1925459-1C3E-4B36-83B9-F3786970B394}" destId="{ACB147AA-C381-4937-9F26-65E9F911DB44}"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8999C6-B0EC-4D0C-B147-C0A9F860908A}"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IN"/>
        </a:p>
      </dgm:t>
    </dgm:pt>
    <dgm:pt modelId="{A56A31A1-04DF-47B7-96EB-73784C4A4C31}">
      <dgm:prSet phldrT="[Text]" custT="1"/>
      <dgm:spPr/>
      <dgm:t>
        <a:bodyPr/>
        <a:lstStyle/>
        <a:p>
          <a:r>
            <a:rPr lang="en-IN" sz="3600" b="1" dirty="0" smtClean="0">
              <a:solidFill>
                <a:schemeClr val="bg1"/>
              </a:solidFill>
            </a:rPr>
            <a:t>Leases</a:t>
          </a:r>
          <a:endParaRPr lang="en-IN" sz="3600" b="1" dirty="0">
            <a:solidFill>
              <a:schemeClr val="bg1"/>
            </a:solidFill>
          </a:endParaRPr>
        </a:p>
      </dgm:t>
    </dgm:pt>
    <dgm:pt modelId="{51EB2C5D-85D2-45D0-923F-C9945D3EF6F0}" type="parTrans" cxnId="{BBCD94E5-68D7-40E4-97ED-4696CB4B53BA}">
      <dgm:prSet/>
      <dgm:spPr/>
      <dgm:t>
        <a:bodyPr/>
        <a:lstStyle/>
        <a:p>
          <a:endParaRPr lang="en-IN"/>
        </a:p>
      </dgm:t>
    </dgm:pt>
    <dgm:pt modelId="{344AC2FD-897D-4D13-92B9-81BF4EFB796E}" type="sibTrans" cxnId="{BBCD94E5-68D7-40E4-97ED-4696CB4B53BA}">
      <dgm:prSet/>
      <dgm:spPr/>
      <dgm:t>
        <a:bodyPr/>
        <a:lstStyle/>
        <a:p>
          <a:endParaRPr lang="en-IN"/>
        </a:p>
      </dgm:t>
    </dgm:pt>
    <dgm:pt modelId="{0606C7D5-A51A-4A29-A9CB-2486D0288096}">
      <dgm:prSet phldrT="[Text]" custT="1"/>
      <dgm:spPr/>
      <dgm:t>
        <a:bodyPr/>
        <a:lstStyle/>
        <a:p>
          <a:pPr algn="ctr"/>
          <a:r>
            <a:rPr lang="en-IN" sz="1600" b="1" u="sng" dirty="0" smtClean="0"/>
            <a:t>Bareboat Charter</a:t>
          </a:r>
        </a:p>
        <a:p>
          <a:pPr algn="ctr"/>
          <a:r>
            <a:rPr lang="en-US" sz="1400" dirty="0" smtClean="0">
              <a:effectLst>
                <a:outerShdw blurRad="50800" dist="38100" algn="l" rotWithShape="0">
                  <a:prstClr val="black">
                    <a:alpha val="40000"/>
                  </a:prstClr>
                </a:outerShdw>
              </a:effectLst>
            </a:rPr>
            <a:t>Arrangement for chartering a ship</a:t>
          </a:r>
        </a:p>
        <a:p>
          <a:pPr algn="ctr"/>
          <a:r>
            <a:rPr lang="en-US" sz="1400" dirty="0" smtClean="0">
              <a:effectLst>
                <a:outerShdw blurRad="50800" dist="38100" algn="l" rotWithShape="0">
                  <a:prstClr val="black">
                    <a:alpha val="40000"/>
                  </a:prstClr>
                </a:outerShdw>
              </a:effectLst>
            </a:rPr>
            <a:t>Charterer obtains possession and full control of the Vessel</a:t>
          </a:r>
        </a:p>
        <a:p>
          <a:pPr algn="ctr"/>
          <a:r>
            <a:rPr lang="en-US" sz="1400" dirty="0" smtClean="0">
              <a:effectLst>
                <a:outerShdw blurRad="50800" dist="38100" algn="l" rotWithShape="0">
                  <a:prstClr val="black">
                    <a:alpha val="40000"/>
                  </a:prstClr>
                </a:outerShdw>
              </a:effectLst>
            </a:rPr>
            <a:t>Charterer assumes legal and financial responsibility</a:t>
          </a:r>
        </a:p>
        <a:p>
          <a:pPr algn="ctr"/>
          <a:r>
            <a:rPr lang="en-US" sz="1400" dirty="0" smtClean="0">
              <a:effectLst>
                <a:outerShdw blurRad="50800" dist="38100" algn="l" rotWithShape="0">
                  <a:prstClr val="black">
                    <a:alpha val="40000"/>
                  </a:prstClr>
                </a:outerShdw>
              </a:effectLst>
            </a:rPr>
            <a:t>Charter pays for all the expenses including insurance</a:t>
          </a:r>
        </a:p>
        <a:p>
          <a:pPr algn="ctr"/>
          <a:endParaRPr lang="en-US" sz="1400" dirty="0" smtClean="0"/>
        </a:p>
        <a:p>
          <a:pPr algn="ctr"/>
          <a:endParaRPr lang="en-US" sz="1400" dirty="0" smtClean="0"/>
        </a:p>
      </dgm:t>
    </dgm:pt>
    <dgm:pt modelId="{C619DD38-6FD9-4B71-888E-A70EE372ABB0}" type="parTrans" cxnId="{978747FD-6568-43B1-8D51-EB9C2748579E}">
      <dgm:prSet/>
      <dgm:spPr/>
      <dgm:t>
        <a:bodyPr/>
        <a:lstStyle/>
        <a:p>
          <a:endParaRPr lang="en-IN"/>
        </a:p>
      </dgm:t>
    </dgm:pt>
    <dgm:pt modelId="{BDEC8868-8E38-4CBE-8BB5-DAF457915D10}" type="sibTrans" cxnId="{978747FD-6568-43B1-8D51-EB9C2748579E}">
      <dgm:prSet/>
      <dgm:spPr/>
      <dgm:t>
        <a:bodyPr/>
        <a:lstStyle/>
        <a:p>
          <a:endParaRPr lang="en-IN"/>
        </a:p>
      </dgm:t>
    </dgm:pt>
    <dgm:pt modelId="{AEA25B23-CCF8-4399-8DC3-97B1E3145E7D}">
      <dgm:prSet phldrT="[Text]" custT="1"/>
      <dgm:spPr/>
      <dgm:t>
        <a:bodyPr/>
        <a:lstStyle/>
        <a:p>
          <a:pPr algn="ctr"/>
          <a:r>
            <a:rPr lang="en-IN" sz="1600" b="1" u="sng" dirty="0" smtClean="0"/>
            <a:t>Tax lease</a:t>
          </a:r>
        </a:p>
        <a:p>
          <a:pPr algn="ctr"/>
          <a:r>
            <a:rPr lang="en-US" sz="1400" dirty="0" smtClean="0">
              <a:effectLst>
                <a:outerShdw blurRad="50800" dist="38100" algn="l" rotWithShape="0">
                  <a:prstClr val="black">
                    <a:alpha val="40000"/>
                  </a:prstClr>
                </a:outerShdw>
              </a:effectLst>
            </a:rPr>
            <a:t>In certain jurisdictions governments encourage investment by providing tax incentives such as accelerated depreciation or tax credits</a:t>
          </a:r>
        </a:p>
        <a:p>
          <a:pPr algn="ctr"/>
          <a:r>
            <a:rPr lang="en-US" sz="1400" dirty="0" smtClean="0">
              <a:effectLst>
                <a:outerShdw blurRad="50800" dist="38100" algn="l" rotWithShape="0">
                  <a:prstClr val="black">
                    <a:alpha val="40000"/>
                  </a:prstClr>
                </a:outerShdw>
              </a:effectLst>
            </a:rPr>
            <a:t>The schemes allow tax payers with large profits to obtain tax relief</a:t>
          </a:r>
        </a:p>
        <a:p>
          <a:pPr algn="ctr"/>
          <a:r>
            <a:rPr lang="en-US" sz="1400" dirty="0" smtClean="0">
              <a:effectLst>
                <a:outerShdw blurRad="50800" dist="38100" algn="l" rotWithShape="0">
                  <a:prstClr val="black">
                    <a:alpha val="40000"/>
                  </a:prstClr>
                </a:outerShdw>
              </a:effectLst>
            </a:rPr>
            <a:t>Benefit to owner as more likely to secure a cheaper cost of funding</a:t>
          </a:r>
          <a:endParaRPr lang="en-US" sz="1400" dirty="0" smtClean="0"/>
        </a:p>
        <a:p>
          <a:pPr algn="ctr"/>
          <a:endParaRPr lang="en-US" sz="1400" dirty="0" smtClean="0"/>
        </a:p>
      </dgm:t>
    </dgm:pt>
    <dgm:pt modelId="{6336E7D9-5C51-46B6-A67A-A3DEA369CB5F}" type="parTrans" cxnId="{1C852222-FA2D-45DC-8936-33BE27666ADB}">
      <dgm:prSet/>
      <dgm:spPr/>
      <dgm:t>
        <a:bodyPr/>
        <a:lstStyle/>
        <a:p>
          <a:endParaRPr lang="en-IN"/>
        </a:p>
      </dgm:t>
    </dgm:pt>
    <dgm:pt modelId="{8EE10713-BE0B-4729-A0BB-E0B7176ED74D}" type="sibTrans" cxnId="{1C852222-FA2D-45DC-8936-33BE27666ADB}">
      <dgm:prSet/>
      <dgm:spPr/>
      <dgm:t>
        <a:bodyPr/>
        <a:lstStyle/>
        <a:p>
          <a:endParaRPr lang="en-IN"/>
        </a:p>
      </dgm:t>
    </dgm:pt>
    <dgm:pt modelId="{0EDBE5B6-29AD-44FF-9F5A-C4F213DEF5C5}">
      <dgm:prSet phldrT="[Text]" custT="1"/>
      <dgm:spPr/>
      <dgm:t>
        <a:bodyPr/>
        <a:lstStyle/>
        <a:p>
          <a:pPr algn="ctr"/>
          <a:r>
            <a:rPr lang="en-IN" sz="1600" b="1" u="sng" dirty="0" smtClean="0"/>
            <a:t>Operating Lease</a:t>
          </a:r>
        </a:p>
        <a:p>
          <a:pPr algn="ctr"/>
          <a:r>
            <a:rPr lang="en-US" sz="1400" dirty="0" smtClean="0">
              <a:effectLst>
                <a:outerShdw blurRad="50800" dist="38100" algn="l" rotWithShape="0">
                  <a:prstClr val="black">
                    <a:alpha val="40000"/>
                  </a:prstClr>
                </a:outerShdw>
              </a:effectLst>
            </a:rPr>
            <a:t>Right to use the assets is passed to a user or “lessee”</a:t>
          </a:r>
        </a:p>
        <a:p>
          <a:pPr algn="ctr"/>
          <a:r>
            <a:rPr lang="en-US" sz="1400" dirty="0" smtClean="0">
              <a:effectLst>
                <a:outerShdw blurRad="50800" dist="38100" algn="l" rotWithShape="0">
                  <a:prstClr val="black">
                    <a:alpha val="40000"/>
                  </a:prstClr>
                </a:outerShdw>
              </a:effectLst>
            </a:rPr>
            <a:t>Risks remain with the lessor and maintenance is carried out by the lessor</a:t>
          </a:r>
        </a:p>
        <a:p>
          <a:pPr algn="ctr"/>
          <a:r>
            <a:rPr lang="en-US" sz="1400" dirty="0" smtClean="0">
              <a:effectLst>
                <a:outerShdw blurRad="50800" dist="38100" algn="l" rotWithShape="0">
                  <a:prstClr val="black">
                    <a:alpha val="40000"/>
                  </a:prstClr>
                </a:outerShdw>
              </a:effectLst>
            </a:rPr>
            <a:t>At the end of the lease period the asset reverts to the lessor</a:t>
          </a:r>
        </a:p>
        <a:p>
          <a:pPr algn="ctr"/>
          <a:endParaRPr lang="en-US" sz="1400" dirty="0" smtClean="0"/>
        </a:p>
        <a:p>
          <a:pPr algn="ctr"/>
          <a:endParaRPr lang="en-IN" sz="1400" dirty="0"/>
        </a:p>
      </dgm:t>
    </dgm:pt>
    <dgm:pt modelId="{14D134E2-7971-4D2A-8ACF-D6BFC62023D8}" type="parTrans" cxnId="{55F7B426-F270-4694-9CDF-2AFABD4F5FF8}">
      <dgm:prSet/>
      <dgm:spPr/>
      <dgm:t>
        <a:bodyPr/>
        <a:lstStyle/>
        <a:p>
          <a:endParaRPr lang="en-IN"/>
        </a:p>
      </dgm:t>
    </dgm:pt>
    <dgm:pt modelId="{F1C493BC-AA47-42FB-BA8B-3E7E4F5865A4}" type="sibTrans" cxnId="{55F7B426-F270-4694-9CDF-2AFABD4F5FF8}">
      <dgm:prSet/>
      <dgm:spPr/>
      <dgm:t>
        <a:bodyPr/>
        <a:lstStyle/>
        <a:p>
          <a:endParaRPr lang="en-IN"/>
        </a:p>
      </dgm:t>
    </dgm:pt>
    <dgm:pt modelId="{FB3F2E50-E7E5-4F33-9819-92B43BAB14B9}">
      <dgm:prSet phldrT="[Text]" custT="1"/>
      <dgm:spPr/>
      <dgm:t>
        <a:bodyPr/>
        <a:lstStyle/>
        <a:p>
          <a:pPr algn="ctr"/>
          <a:r>
            <a:rPr lang="en-IN" sz="1600" b="1" u="sng" dirty="0" smtClean="0"/>
            <a:t>Financial Lease</a:t>
          </a:r>
        </a:p>
        <a:p>
          <a:pPr algn="ctr"/>
          <a:r>
            <a:rPr lang="en-US" sz="1400" dirty="0" smtClean="0">
              <a:effectLst>
                <a:outerShdw blurRad="50800" dist="38100" algn="l" rotWithShape="0">
                  <a:prstClr val="black">
                    <a:alpha val="40000"/>
                  </a:prstClr>
                </a:outerShdw>
              </a:effectLst>
            </a:rPr>
            <a:t>Risk and rewards of ownership rests with the Charterer while owner is simply the risk financier</a:t>
          </a:r>
        </a:p>
        <a:p>
          <a:pPr algn="ctr"/>
          <a:r>
            <a:rPr lang="en-US" sz="1400" dirty="0" smtClean="0">
              <a:effectLst>
                <a:outerShdw blurRad="50800" dist="38100" algn="l" rotWithShape="0">
                  <a:prstClr val="black">
                    <a:alpha val="40000"/>
                  </a:prstClr>
                </a:outerShdw>
              </a:effectLst>
            </a:rPr>
            <a:t>Charter hire will “repay” the lessor’s cost of acquiring the assets plus interest</a:t>
          </a:r>
        </a:p>
        <a:p>
          <a:pPr algn="ctr"/>
          <a:r>
            <a:rPr lang="en-US" sz="1400" dirty="0" smtClean="0">
              <a:effectLst>
                <a:outerShdw blurRad="50800" dist="38100" algn="l" rotWithShape="0">
                  <a:prstClr val="black">
                    <a:alpha val="40000"/>
                  </a:prstClr>
                </a:outerShdw>
              </a:effectLst>
            </a:rPr>
            <a:t>All operating responsibilities fall on the lessee</a:t>
          </a:r>
        </a:p>
        <a:p>
          <a:pPr algn="ctr"/>
          <a:endParaRPr lang="en-US" sz="1400" dirty="0" smtClean="0"/>
        </a:p>
      </dgm:t>
    </dgm:pt>
    <dgm:pt modelId="{FD470D2F-46AF-47E0-BB94-59F450C89D0E}" type="parTrans" cxnId="{B41E961C-7AB3-4D3F-85B1-22CC975EC3AE}">
      <dgm:prSet/>
      <dgm:spPr/>
      <dgm:t>
        <a:bodyPr/>
        <a:lstStyle/>
        <a:p>
          <a:endParaRPr lang="en-IN"/>
        </a:p>
      </dgm:t>
    </dgm:pt>
    <dgm:pt modelId="{7748471A-689D-4303-B978-384BB5E18727}" type="sibTrans" cxnId="{B41E961C-7AB3-4D3F-85B1-22CC975EC3AE}">
      <dgm:prSet/>
      <dgm:spPr/>
      <dgm:t>
        <a:bodyPr/>
        <a:lstStyle/>
        <a:p>
          <a:endParaRPr lang="en-IN"/>
        </a:p>
      </dgm:t>
    </dgm:pt>
    <dgm:pt modelId="{43A80020-87AB-45E9-A5ED-ECC19CF6F50C}" type="pres">
      <dgm:prSet presAssocID="{B18999C6-B0EC-4D0C-B147-C0A9F860908A}" presName="composite" presStyleCnt="0">
        <dgm:presLayoutVars>
          <dgm:chMax val="1"/>
          <dgm:dir/>
          <dgm:resizeHandles val="exact"/>
        </dgm:presLayoutVars>
      </dgm:prSet>
      <dgm:spPr/>
      <dgm:t>
        <a:bodyPr/>
        <a:lstStyle/>
        <a:p>
          <a:endParaRPr lang="en-IN"/>
        </a:p>
      </dgm:t>
    </dgm:pt>
    <dgm:pt modelId="{D585F098-957E-4631-B795-45D8F6CCACE2}" type="pres">
      <dgm:prSet presAssocID="{A56A31A1-04DF-47B7-96EB-73784C4A4C31}" presName="roof" presStyleLbl="dkBgShp" presStyleIdx="0" presStyleCnt="2" custScaleY="48148" custLinFactNeighborX="-34020" custLinFactNeighborY="-3433"/>
      <dgm:spPr/>
      <dgm:t>
        <a:bodyPr/>
        <a:lstStyle/>
        <a:p>
          <a:endParaRPr lang="en-IN"/>
        </a:p>
      </dgm:t>
    </dgm:pt>
    <dgm:pt modelId="{E4FC0A0C-EB12-42AD-9427-17D92F63AE66}" type="pres">
      <dgm:prSet presAssocID="{A56A31A1-04DF-47B7-96EB-73784C4A4C31}" presName="pillars" presStyleCnt="0"/>
      <dgm:spPr/>
    </dgm:pt>
    <dgm:pt modelId="{353B697B-B073-44A9-BD12-4D8ED9490988}" type="pres">
      <dgm:prSet presAssocID="{A56A31A1-04DF-47B7-96EB-73784C4A4C31}" presName="pillar1" presStyleLbl="node1" presStyleIdx="0" presStyleCnt="4" custScaleY="124103">
        <dgm:presLayoutVars>
          <dgm:bulletEnabled val="1"/>
        </dgm:presLayoutVars>
      </dgm:prSet>
      <dgm:spPr/>
      <dgm:t>
        <a:bodyPr/>
        <a:lstStyle/>
        <a:p>
          <a:endParaRPr lang="en-IN"/>
        </a:p>
      </dgm:t>
    </dgm:pt>
    <dgm:pt modelId="{A298A748-0DED-40DA-A5BC-59A5AB6CA9EF}" type="pres">
      <dgm:prSet presAssocID="{AEA25B23-CCF8-4399-8DC3-97B1E3145E7D}" presName="pillarX" presStyleLbl="node1" presStyleIdx="1" presStyleCnt="4" custScaleY="124103">
        <dgm:presLayoutVars>
          <dgm:bulletEnabled val="1"/>
        </dgm:presLayoutVars>
      </dgm:prSet>
      <dgm:spPr/>
      <dgm:t>
        <a:bodyPr/>
        <a:lstStyle/>
        <a:p>
          <a:endParaRPr lang="en-IN"/>
        </a:p>
      </dgm:t>
    </dgm:pt>
    <dgm:pt modelId="{09A50E66-5E41-496E-9B1A-5D690E8AC0E7}" type="pres">
      <dgm:prSet presAssocID="{0EDBE5B6-29AD-44FF-9F5A-C4F213DEF5C5}" presName="pillarX" presStyleLbl="node1" presStyleIdx="2" presStyleCnt="4" custScaleY="124103">
        <dgm:presLayoutVars>
          <dgm:bulletEnabled val="1"/>
        </dgm:presLayoutVars>
      </dgm:prSet>
      <dgm:spPr/>
      <dgm:t>
        <a:bodyPr/>
        <a:lstStyle/>
        <a:p>
          <a:endParaRPr lang="en-IN"/>
        </a:p>
      </dgm:t>
    </dgm:pt>
    <dgm:pt modelId="{9F950702-2F0E-470C-908B-D566EF44B513}" type="pres">
      <dgm:prSet presAssocID="{FB3F2E50-E7E5-4F33-9819-92B43BAB14B9}" presName="pillarX" presStyleLbl="node1" presStyleIdx="3" presStyleCnt="4" custScaleY="124103">
        <dgm:presLayoutVars>
          <dgm:bulletEnabled val="1"/>
        </dgm:presLayoutVars>
      </dgm:prSet>
      <dgm:spPr/>
      <dgm:t>
        <a:bodyPr/>
        <a:lstStyle/>
        <a:p>
          <a:endParaRPr lang="en-IN"/>
        </a:p>
      </dgm:t>
    </dgm:pt>
    <dgm:pt modelId="{F05AE637-8688-4944-BAC3-D20035DD0547}" type="pres">
      <dgm:prSet presAssocID="{A56A31A1-04DF-47B7-96EB-73784C4A4C31}" presName="base" presStyleLbl="dkBgShp" presStyleIdx="1" presStyleCnt="2"/>
      <dgm:spPr/>
    </dgm:pt>
  </dgm:ptLst>
  <dgm:cxnLst>
    <dgm:cxn modelId="{BBCD94E5-68D7-40E4-97ED-4696CB4B53BA}" srcId="{B18999C6-B0EC-4D0C-B147-C0A9F860908A}" destId="{A56A31A1-04DF-47B7-96EB-73784C4A4C31}" srcOrd="0" destOrd="0" parTransId="{51EB2C5D-85D2-45D0-923F-C9945D3EF6F0}" sibTransId="{344AC2FD-897D-4D13-92B9-81BF4EFB796E}"/>
    <dgm:cxn modelId="{978747FD-6568-43B1-8D51-EB9C2748579E}" srcId="{A56A31A1-04DF-47B7-96EB-73784C4A4C31}" destId="{0606C7D5-A51A-4A29-A9CB-2486D0288096}" srcOrd="0" destOrd="0" parTransId="{C619DD38-6FD9-4B71-888E-A70EE372ABB0}" sibTransId="{BDEC8868-8E38-4CBE-8BB5-DAF457915D10}"/>
    <dgm:cxn modelId="{CE9F2DDC-7EF5-4475-963D-6FA32587606D}" type="presOf" srcId="{0606C7D5-A51A-4A29-A9CB-2486D0288096}" destId="{353B697B-B073-44A9-BD12-4D8ED9490988}" srcOrd="0" destOrd="0" presId="urn:microsoft.com/office/officeart/2005/8/layout/hList3"/>
    <dgm:cxn modelId="{5F15F9D5-BDCC-4CB9-875F-D3974E481CE4}" type="presOf" srcId="{B18999C6-B0EC-4D0C-B147-C0A9F860908A}" destId="{43A80020-87AB-45E9-A5ED-ECC19CF6F50C}" srcOrd="0" destOrd="0" presId="urn:microsoft.com/office/officeart/2005/8/layout/hList3"/>
    <dgm:cxn modelId="{EA40A3C4-F410-4E91-8835-C35F7C9F4A4D}" type="presOf" srcId="{AEA25B23-CCF8-4399-8DC3-97B1E3145E7D}" destId="{A298A748-0DED-40DA-A5BC-59A5AB6CA9EF}" srcOrd="0" destOrd="0" presId="urn:microsoft.com/office/officeart/2005/8/layout/hList3"/>
    <dgm:cxn modelId="{55F7B426-F270-4694-9CDF-2AFABD4F5FF8}" srcId="{A56A31A1-04DF-47B7-96EB-73784C4A4C31}" destId="{0EDBE5B6-29AD-44FF-9F5A-C4F213DEF5C5}" srcOrd="2" destOrd="0" parTransId="{14D134E2-7971-4D2A-8ACF-D6BFC62023D8}" sibTransId="{F1C493BC-AA47-42FB-BA8B-3E7E4F5865A4}"/>
    <dgm:cxn modelId="{D2E4AED4-B164-4AE3-B236-90304034C6FF}" type="presOf" srcId="{A56A31A1-04DF-47B7-96EB-73784C4A4C31}" destId="{D585F098-957E-4631-B795-45D8F6CCACE2}" srcOrd="0" destOrd="0" presId="urn:microsoft.com/office/officeart/2005/8/layout/hList3"/>
    <dgm:cxn modelId="{E7C3A669-D3B3-46C6-A724-C327EB45EADA}" type="presOf" srcId="{0EDBE5B6-29AD-44FF-9F5A-C4F213DEF5C5}" destId="{09A50E66-5E41-496E-9B1A-5D690E8AC0E7}" srcOrd="0" destOrd="0" presId="urn:microsoft.com/office/officeart/2005/8/layout/hList3"/>
    <dgm:cxn modelId="{B41E961C-7AB3-4D3F-85B1-22CC975EC3AE}" srcId="{A56A31A1-04DF-47B7-96EB-73784C4A4C31}" destId="{FB3F2E50-E7E5-4F33-9819-92B43BAB14B9}" srcOrd="3" destOrd="0" parTransId="{FD470D2F-46AF-47E0-BB94-59F450C89D0E}" sibTransId="{7748471A-689D-4303-B978-384BB5E18727}"/>
    <dgm:cxn modelId="{1C852222-FA2D-45DC-8936-33BE27666ADB}" srcId="{A56A31A1-04DF-47B7-96EB-73784C4A4C31}" destId="{AEA25B23-CCF8-4399-8DC3-97B1E3145E7D}" srcOrd="1" destOrd="0" parTransId="{6336E7D9-5C51-46B6-A67A-A3DEA369CB5F}" sibTransId="{8EE10713-BE0B-4729-A0BB-E0B7176ED74D}"/>
    <dgm:cxn modelId="{EA420863-59A9-44A8-B770-6F4532F75D31}" type="presOf" srcId="{FB3F2E50-E7E5-4F33-9819-92B43BAB14B9}" destId="{9F950702-2F0E-470C-908B-D566EF44B513}" srcOrd="0" destOrd="0" presId="urn:microsoft.com/office/officeart/2005/8/layout/hList3"/>
    <dgm:cxn modelId="{4106F3D7-A5D6-4598-A709-49E5EC918596}" type="presParOf" srcId="{43A80020-87AB-45E9-A5ED-ECC19CF6F50C}" destId="{D585F098-957E-4631-B795-45D8F6CCACE2}" srcOrd="0" destOrd="0" presId="urn:microsoft.com/office/officeart/2005/8/layout/hList3"/>
    <dgm:cxn modelId="{37ED8DDF-B105-4801-B336-48647B8E3505}" type="presParOf" srcId="{43A80020-87AB-45E9-A5ED-ECC19CF6F50C}" destId="{E4FC0A0C-EB12-42AD-9427-17D92F63AE66}" srcOrd="1" destOrd="0" presId="urn:microsoft.com/office/officeart/2005/8/layout/hList3"/>
    <dgm:cxn modelId="{93E649EE-B455-4971-BBC9-72C4B5D0A8AD}" type="presParOf" srcId="{E4FC0A0C-EB12-42AD-9427-17D92F63AE66}" destId="{353B697B-B073-44A9-BD12-4D8ED9490988}" srcOrd="0" destOrd="0" presId="urn:microsoft.com/office/officeart/2005/8/layout/hList3"/>
    <dgm:cxn modelId="{8A8526B4-E0DB-4397-901C-504E00AAE7AF}" type="presParOf" srcId="{E4FC0A0C-EB12-42AD-9427-17D92F63AE66}" destId="{A298A748-0DED-40DA-A5BC-59A5AB6CA9EF}" srcOrd="1" destOrd="0" presId="urn:microsoft.com/office/officeart/2005/8/layout/hList3"/>
    <dgm:cxn modelId="{47816CA1-4CDE-4CCD-9E8D-4F9118DBAA7E}" type="presParOf" srcId="{E4FC0A0C-EB12-42AD-9427-17D92F63AE66}" destId="{09A50E66-5E41-496E-9B1A-5D690E8AC0E7}" srcOrd="2" destOrd="0" presId="urn:microsoft.com/office/officeart/2005/8/layout/hList3"/>
    <dgm:cxn modelId="{7E6B7A21-1436-415F-8313-3CE03A4069BA}" type="presParOf" srcId="{E4FC0A0C-EB12-42AD-9427-17D92F63AE66}" destId="{9F950702-2F0E-470C-908B-D566EF44B513}" srcOrd="3" destOrd="0" presId="urn:microsoft.com/office/officeart/2005/8/layout/hList3"/>
    <dgm:cxn modelId="{8BB13ECB-3E35-46A2-B36B-2021A9F4255B}" type="presParOf" srcId="{43A80020-87AB-45E9-A5ED-ECC19CF6F50C}" destId="{F05AE637-8688-4944-BAC3-D20035DD0547}"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5C445E-55E3-4A7C-9C1D-3E8BAF3E6C89}" type="doc">
      <dgm:prSet loTypeId="urn:microsoft.com/office/officeart/2005/8/layout/hierarchy1" loCatId="hierarchy" qsTypeId="urn:microsoft.com/office/officeart/2005/8/quickstyle/simple3" qsCatId="simple" csTypeId="urn:microsoft.com/office/officeart/2005/8/colors/colorful1#4" csCatId="colorful" phldr="1"/>
      <dgm:spPr/>
      <dgm:t>
        <a:bodyPr/>
        <a:lstStyle/>
        <a:p>
          <a:endParaRPr lang="en-IN"/>
        </a:p>
      </dgm:t>
    </dgm:pt>
    <dgm:pt modelId="{C0D8F9F3-54FB-4CBE-9F5B-80C2DD46B012}">
      <dgm:prSet phldrT="[Text]"/>
      <dgm:spPr/>
      <dgm:t>
        <a:bodyPr/>
        <a:lstStyle/>
        <a:p>
          <a:pPr algn="ctr"/>
          <a:r>
            <a:rPr lang="en-IN" dirty="0" smtClean="0"/>
            <a:t>Types of bonds</a:t>
          </a:r>
          <a:endParaRPr lang="en-IN" dirty="0"/>
        </a:p>
      </dgm:t>
    </dgm:pt>
    <dgm:pt modelId="{443F68CE-F679-4176-A56A-EE2FAE024AAA}" type="parTrans" cxnId="{363E93B6-5109-4715-9789-3F6DEE8CC8EC}">
      <dgm:prSet/>
      <dgm:spPr/>
      <dgm:t>
        <a:bodyPr/>
        <a:lstStyle/>
        <a:p>
          <a:pPr algn="ctr"/>
          <a:endParaRPr lang="en-IN"/>
        </a:p>
      </dgm:t>
    </dgm:pt>
    <dgm:pt modelId="{0AB62882-6944-40E3-A3A7-D6AF6D21CE3A}" type="sibTrans" cxnId="{363E93B6-5109-4715-9789-3F6DEE8CC8EC}">
      <dgm:prSet/>
      <dgm:spPr/>
      <dgm:t>
        <a:bodyPr/>
        <a:lstStyle/>
        <a:p>
          <a:pPr algn="ctr"/>
          <a:endParaRPr lang="en-IN"/>
        </a:p>
      </dgm:t>
    </dgm:pt>
    <dgm:pt modelId="{E0574A93-575C-4356-A107-A96B5CEF4E27}">
      <dgm:prSet phldrT="[Text]"/>
      <dgm:spPr/>
      <dgm:t>
        <a:bodyPr/>
        <a:lstStyle/>
        <a:p>
          <a:pPr algn="ctr"/>
          <a:r>
            <a:rPr lang="en-IN" dirty="0" smtClean="0"/>
            <a:t>Corporate Bonds</a:t>
          </a:r>
          <a:endParaRPr lang="en-IN" dirty="0"/>
        </a:p>
      </dgm:t>
    </dgm:pt>
    <dgm:pt modelId="{08E84480-ABD9-4C5E-9DBD-F1C2775A1A22}" type="parTrans" cxnId="{5DAFB29B-5A35-44FA-8BC1-BA7B727AF975}">
      <dgm:prSet/>
      <dgm:spPr/>
      <dgm:t>
        <a:bodyPr/>
        <a:lstStyle/>
        <a:p>
          <a:pPr algn="ctr"/>
          <a:endParaRPr lang="en-IN"/>
        </a:p>
      </dgm:t>
    </dgm:pt>
    <dgm:pt modelId="{04CEA50A-D2F3-4283-A345-F4D854C720D2}" type="sibTrans" cxnId="{5DAFB29B-5A35-44FA-8BC1-BA7B727AF975}">
      <dgm:prSet/>
      <dgm:spPr/>
      <dgm:t>
        <a:bodyPr/>
        <a:lstStyle/>
        <a:p>
          <a:pPr algn="ctr"/>
          <a:endParaRPr lang="en-IN"/>
        </a:p>
      </dgm:t>
    </dgm:pt>
    <dgm:pt modelId="{740937DA-0284-4E96-8B8B-33EEC30A776A}">
      <dgm:prSet phldrT="[Text]"/>
      <dgm:spPr/>
      <dgm:t>
        <a:bodyPr/>
        <a:lstStyle/>
        <a:p>
          <a:pPr algn="ctr"/>
          <a:r>
            <a:rPr lang="en-IN" dirty="0" smtClean="0"/>
            <a:t>Convertible Bonds</a:t>
          </a:r>
          <a:endParaRPr lang="en-IN" dirty="0"/>
        </a:p>
      </dgm:t>
    </dgm:pt>
    <dgm:pt modelId="{1C8C1014-4109-4CD7-B22A-C27DFEB91748}" type="parTrans" cxnId="{F9E44A3D-334B-4994-8BF9-5E53A70C64BC}">
      <dgm:prSet/>
      <dgm:spPr/>
      <dgm:t>
        <a:bodyPr/>
        <a:lstStyle/>
        <a:p>
          <a:pPr algn="ctr"/>
          <a:endParaRPr lang="en-IN"/>
        </a:p>
      </dgm:t>
    </dgm:pt>
    <dgm:pt modelId="{B63B7538-9998-4801-8DC3-74AEBDE000BD}" type="sibTrans" cxnId="{F9E44A3D-334B-4994-8BF9-5E53A70C64BC}">
      <dgm:prSet/>
      <dgm:spPr/>
      <dgm:t>
        <a:bodyPr/>
        <a:lstStyle/>
        <a:p>
          <a:pPr algn="ctr"/>
          <a:endParaRPr lang="en-IN"/>
        </a:p>
      </dgm:t>
    </dgm:pt>
    <dgm:pt modelId="{967F4D55-614C-486E-A17E-5BF430BA9C2A}">
      <dgm:prSet phldrT="[Text]"/>
      <dgm:spPr/>
      <dgm:t>
        <a:bodyPr/>
        <a:lstStyle/>
        <a:p>
          <a:pPr algn="ctr"/>
          <a:r>
            <a:rPr lang="en-IN" dirty="0" smtClean="0"/>
            <a:t>High Yield Bonds (HYB)</a:t>
          </a:r>
          <a:endParaRPr lang="en-IN" dirty="0"/>
        </a:p>
      </dgm:t>
    </dgm:pt>
    <dgm:pt modelId="{5A7A86FE-AF49-40B4-A06A-8EC70AC39054}" type="parTrans" cxnId="{74B7AD87-7492-47BF-9557-DA61335C438E}">
      <dgm:prSet/>
      <dgm:spPr/>
      <dgm:t>
        <a:bodyPr/>
        <a:lstStyle/>
        <a:p>
          <a:pPr algn="ctr"/>
          <a:endParaRPr lang="en-IN"/>
        </a:p>
      </dgm:t>
    </dgm:pt>
    <dgm:pt modelId="{D4788BFD-B82B-4749-863D-66DC396E747B}" type="sibTrans" cxnId="{74B7AD87-7492-47BF-9557-DA61335C438E}">
      <dgm:prSet/>
      <dgm:spPr/>
      <dgm:t>
        <a:bodyPr/>
        <a:lstStyle/>
        <a:p>
          <a:pPr algn="ctr"/>
          <a:endParaRPr lang="en-IN"/>
        </a:p>
      </dgm:t>
    </dgm:pt>
    <dgm:pt modelId="{210D24E6-4427-42A4-932A-99AD2D03DFEB}" type="pres">
      <dgm:prSet presAssocID="{505C445E-55E3-4A7C-9C1D-3E8BAF3E6C89}" presName="hierChild1" presStyleCnt="0">
        <dgm:presLayoutVars>
          <dgm:chPref val="1"/>
          <dgm:dir/>
          <dgm:animOne val="branch"/>
          <dgm:animLvl val="lvl"/>
          <dgm:resizeHandles/>
        </dgm:presLayoutVars>
      </dgm:prSet>
      <dgm:spPr/>
      <dgm:t>
        <a:bodyPr/>
        <a:lstStyle/>
        <a:p>
          <a:endParaRPr lang="en-IN"/>
        </a:p>
      </dgm:t>
    </dgm:pt>
    <dgm:pt modelId="{679A5CA4-33E0-4E73-A4F5-06E6BBDF062D}" type="pres">
      <dgm:prSet presAssocID="{C0D8F9F3-54FB-4CBE-9F5B-80C2DD46B012}" presName="hierRoot1" presStyleCnt="0"/>
      <dgm:spPr/>
    </dgm:pt>
    <dgm:pt modelId="{447018A1-DEE7-4598-A928-6145341587CC}" type="pres">
      <dgm:prSet presAssocID="{C0D8F9F3-54FB-4CBE-9F5B-80C2DD46B012}" presName="composite" presStyleCnt="0"/>
      <dgm:spPr/>
    </dgm:pt>
    <dgm:pt modelId="{8910ED7F-EAF5-4614-9006-00B7943C7EE4}" type="pres">
      <dgm:prSet presAssocID="{C0D8F9F3-54FB-4CBE-9F5B-80C2DD46B012}" presName="background" presStyleLbl="node0" presStyleIdx="0" presStyleCnt="1"/>
      <dgm:spPr/>
    </dgm:pt>
    <dgm:pt modelId="{5AB70671-2FEB-4DD4-A08F-D0860B7B4949}" type="pres">
      <dgm:prSet presAssocID="{C0D8F9F3-54FB-4CBE-9F5B-80C2DD46B012}" presName="text" presStyleLbl="fgAcc0" presStyleIdx="0" presStyleCnt="1">
        <dgm:presLayoutVars>
          <dgm:chPref val="3"/>
        </dgm:presLayoutVars>
      </dgm:prSet>
      <dgm:spPr/>
      <dgm:t>
        <a:bodyPr/>
        <a:lstStyle/>
        <a:p>
          <a:endParaRPr lang="en-IN"/>
        </a:p>
      </dgm:t>
    </dgm:pt>
    <dgm:pt modelId="{943B9869-6BA2-43A6-AC91-B242E7D4C72D}" type="pres">
      <dgm:prSet presAssocID="{C0D8F9F3-54FB-4CBE-9F5B-80C2DD46B012}" presName="hierChild2" presStyleCnt="0"/>
      <dgm:spPr/>
    </dgm:pt>
    <dgm:pt modelId="{78C3499A-CEC7-4374-85C9-8D1901599806}" type="pres">
      <dgm:prSet presAssocID="{08E84480-ABD9-4C5E-9DBD-F1C2775A1A22}" presName="Name10" presStyleLbl="parChTrans1D2" presStyleIdx="0" presStyleCnt="3"/>
      <dgm:spPr/>
      <dgm:t>
        <a:bodyPr/>
        <a:lstStyle/>
        <a:p>
          <a:endParaRPr lang="en-IN"/>
        </a:p>
      </dgm:t>
    </dgm:pt>
    <dgm:pt modelId="{808F696F-17C1-46BA-9127-51C6A670B300}" type="pres">
      <dgm:prSet presAssocID="{E0574A93-575C-4356-A107-A96B5CEF4E27}" presName="hierRoot2" presStyleCnt="0"/>
      <dgm:spPr/>
    </dgm:pt>
    <dgm:pt modelId="{05E5B21C-72C4-4756-8907-CA5F1D0544A2}" type="pres">
      <dgm:prSet presAssocID="{E0574A93-575C-4356-A107-A96B5CEF4E27}" presName="composite2" presStyleCnt="0"/>
      <dgm:spPr/>
    </dgm:pt>
    <dgm:pt modelId="{25A13D29-4A68-4F3E-AF4B-A9A083935A44}" type="pres">
      <dgm:prSet presAssocID="{E0574A93-575C-4356-A107-A96B5CEF4E27}" presName="background2" presStyleLbl="node2" presStyleIdx="0" presStyleCnt="3"/>
      <dgm:spPr/>
    </dgm:pt>
    <dgm:pt modelId="{367AA611-7209-457F-A3C6-A3F9C2F462BF}" type="pres">
      <dgm:prSet presAssocID="{E0574A93-575C-4356-A107-A96B5CEF4E27}" presName="text2" presStyleLbl="fgAcc2" presStyleIdx="0" presStyleCnt="3">
        <dgm:presLayoutVars>
          <dgm:chPref val="3"/>
        </dgm:presLayoutVars>
      </dgm:prSet>
      <dgm:spPr/>
      <dgm:t>
        <a:bodyPr/>
        <a:lstStyle/>
        <a:p>
          <a:endParaRPr lang="en-IN"/>
        </a:p>
      </dgm:t>
    </dgm:pt>
    <dgm:pt modelId="{4A6E9804-4B1F-46E4-B6DB-F88A926BC6BB}" type="pres">
      <dgm:prSet presAssocID="{E0574A93-575C-4356-A107-A96B5CEF4E27}" presName="hierChild3" presStyleCnt="0"/>
      <dgm:spPr/>
    </dgm:pt>
    <dgm:pt modelId="{5F8441B5-CD86-4DC5-BBD7-36CC690E3781}" type="pres">
      <dgm:prSet presAssocID="{1C8C1014-4109-4CD7-B22A-C27DFEB91748}" presName="Name10" presStyleLbl="parChTrans1D2" presStyleIdx="1" presStyleCnt="3"/>
      <dgm:spPr/>
      <dgm:t>
        <a:bodyPr/>
        <a:lstStyle/>
        <a:p>
          <a:endParaRPr lang="en-IN"/>
        </a:p>
      </dgm:t>
    </dgm:pt>
    <dgm:pt modelId="{BD8328F5-E520-4BF6-B626-19A10469C414}" type="pres">
      <dgm:prSet presAssocID="{740937DA-0284-4E96-8B8B-33EEC30A776A}" presName="hierRoot2" presStyleCnt="0"/>
      <dgm:spPr/>
    </dgm:pt>
    <dgm:pt modelId="{C68019C0-941A-4BD2-AF24-09ADFCBE3FCC}" type="pres">
      <dgm:prSet presAssocID="{740937DA-0284-4E96-8B8B-33EEC30A776A}" presName="composite2" presStyleCnt="0"/>
      <dgm:spPr/>
    </dgm:pt>
    <dgm:pt modelId="{1622BB9C-2772-4639-81A4-576C20EE03DE}" type="pres">
      <dgm:prSet presAssocID="{740937DA-0284-4E96-8B8B-33EEC30A776A}" presName="background2" presStyleLbl="node2" presStyleIdx="1" presStyleCnt="3"/>
      <dgm:spPr/>
    </dgm:pt>
    <dgm:pt modelId="{74F7AC8A-D58D-435D-AD8A-1A7530A6EEC7}" type="pres">
      <dgm:prSet presAssocID="{740937DA-0284-4E96-8B8B-33EEC30A776A}" presName="text2" presStyleLbl="fgAcc2" presStyleIdx="1" presStyleCnt="3">
        <dgm:presLayoutVars>
          <dgm:chPref val="3"/>
        </dgm:presLayoutVars>
      </dgm:prSet>
      <dgm:spPr/>
      <dgm:t>
        <a:bodyPr/>
        <a:lstStyle/>
        <a:p>
          <a:endParaRPr lang="en-IN"/>
        </a:p>
      </dgm:t>
    </dgm:pt>
    <dgm:pt modelId="{5137D623-0910-42A7-A5D2-29D3BF60B58F}" type="pres">
      <dgm:prSet presAssocID="{740937DA-0284-4E96-8B8B-33EEC30A776A}" presName="hierChild3" presStyleCnt="0"/>
      <dgm:spPr/>
    </dgm:pt>
    <dgm:pt modelId="{DC06BA1A-C8C6-45DE-B1D7-7BDCB7858B39}" type="pres">
      <dgm:prSet presAssocID="{5A7A86FE-AF49-40B4-A06A-8EC70AC39054}" presName="Name10" presStyleLbl="parChTrans1D2" presStyleIdx="2" presStyleCnt="3"/>
      <dgm:spPr/>
      <dgm:t>
        <a:bodyPr/>
        <a:lstStyle/>
        <a:p>
          <a:endParaRPr lang="en-IN"/>
        </a:p>
      </dgm:t>
    </dgm:pt>
    <dgm:pt modelId="{EF25525A-688E-4166-94E0-3B3AAFDEF808}" type="pres">
      <dgm:prSet presAssocID="{967F4D55-614C-486E-A17E-5BF430BA9C2A}" presName="hierRoot2" presStyleCnt="0"/>
      <dgm:spPr/>
    </dgm:pt>
    <dgm:pt modelId="{97DACDD0-343B-49BE-9A0F-ED0EC3E8D0D1}" type="pres">
      <dgm:prSet presAssocID="{967F4D55-614C-486E-A17E-5BF430BA9C2A}" presName="composite2" presStyleCnt="0"/>
      <dgm:spPr/>
    </dgm:pt>
    <dgm:pt modelId="{70609CB2-0C93-4A17-8B5D-3F8FFE0F994B}" type="pres">
      <dgm:prSet presAssocID="{967F4D55-614C-486E-A17E-5BF430BA9C2A}" presName="background2" presStyleLbl="node2" presStyleIdx="2" presStyleCnt="3"/>
      <dgm:spPr/>
    </dgm:pt>
    <dgm:pt modelId="{46CB2820-5EDC-4FD3-8ADB-4898559B54FF}" type="pres">
      <dgm:prSet presAssocID="{967F4D55-614C-486E-A17E-5BF430BA9C2A}" presName="text2" presStyleLbl="fgAcc2" presStyleIdx="2" presStyleCnt="3">
        <dgm:presLayoutVars>
          <dgm:chPref val="3"/>
        </dgm:presLayoutVars>
      </dgm:prSet>
      <dgm:spPr/>
      <dgm:t>
        <a:bodyPr/>
        <a:lstStyle/>
        <a:p>
          <a:endParaRPr lang="en-IN"/>
        </a:p>
      </dgm:t>
    </dgm:pt>
    <dgm:pt modelId="{65C12DA8-5561-4E08-A489-0CDE6B792986}" type="pres">
      <dgm:prSet presAssocID="{967F4D55-614C-486E-A17E-5BF430BA9C2A}" presName="hierChild3" presStyleCnt="0"/>
      <dgm:spPr/>
    </dgm:pt>
  </dgm:ptLst>
  <dgm:cxnLst>
    <dgm:cxn modelId="{95C77A4A-24C9-4E50-B035-5324340E46C0}" type="presOf" srcId="{967F4D55-614C-486E-A17E-5BF430BA9C2A}" destId="{46CB2820-5EDC-4FD3-8ADB-4898559B54FF}" srcOrd="0" destOrd="0" presId="urn:microsoft.com/office/officeart/2005/8/layout/hierarchy1"/>
    <dgm:cxn modelId="{74B7AD87-7492-47BF-9557-DA61335C438E}" srcId="{C0D8F9F3-54FB-4CBE-9F5B-80C2DD46B012}" destId="{967F4D55-614C-486E-A17E-5BF430BA9C2A}" srcOrd="2" destOrd="0" parTransId="{5A7A86FE-AF49-40B4-A06A-8EC70AC39054}" sibTransId="{D4788BFD-B82B-4749-863D-66DC396E747B}"/>
    <dgm:cxn modelId="{6F9E67B3-7887-4AE1-BC52-4282C0936957}" type="presOf" srcId="{E0574A93-575C-4356-A107-A96B5CEF4E27}" destId="{367AA611-7209-457F-A3C6-A3F9C2F462BF}" srcOrd="0" destOrd="0" presId="urn:microsoft.com/office/officeart/2005/8/layout/hierarchy1"/>
    <dgm:cxn modelId="{5DAFB29B-5A35-44FA-8BC1-BA7B727AF975}" srcId="{C0D8F9F3-54FB-4CBE-9F5B-80C2DD46B012}" destId="{E0574A93-575C-4356-A107-A96B5CEF4E27}" srcOrd="0" destOrd="0" parTransId="{08E84480-ABD9-4C5E-9DBD-F1C2775A1A22}" sibTransId="{04CEA50A-D2F3-4283-A345-F4D854C720D2}"/>
    <dgm:cxn modelId="{9B6AAF1B-B7A9-4D6A-97F1-2AFB6C83A871}" type="presOf" srcId="{5A7A86FE-AF49-40B4-A06A-8EC70AC39054}" destId="{DC06BA1A-C8C6-45DE-B1D7-7BDCB7858B39}" srcOrd="0" destOrd="0" presId="urn:microsoft.com/office/officeart/2005/8/layout/hierarchy1"/>
    <dgm:cxn modelId="{677C18CA-AD8C-4049-BED5-B591D5B191C0}" type="presOf" srcId="{505C445E-55E3-4A7C-9C1D-3E8BAF3E6C89}" destId="{210D24E6-4427-42A4-932A-99AD2D03DFEB}" srcOrd="0" destOrd="0" presId="urn:microsoft.com/office/officeart/2005/8/layout/hierarchy1"/>
    <dgm:cxn modelId="{D1955BD8-0C11-4C9B-8195-629EF27C0801}" type="presOf" srcId="{C0D8F9F3-54FB-4CBE-9F5B-80C2DD46B012}" destId="{5AB70671-2FEB-4DD4-A08F-D0860B7B4949}" srcOrd="0" destOrd="0" presId="urn:microsoft.com/office/officeart/2005/8/layout/hierarchy1"/>
    <dgm:cxn modelId="{F42E6C1D-99C0-4D04-96C0-712F96BF6DFD}" type="presOf" srcId="{1C8C1014-4109-4CD7-B22A-C27DFEB91748}" destId="{5F8441B5-CD86-4DC5-BBD7-36CC690E3781}" srcOrd="0" destOrd="0" presId="urn:microsoft.com/office/officeart/2005/8/layout/hierarchy1"/>
    <dgm:cxn modelId="{363E93B6-5109-4715-9789-3F6DEE8CC8EC}" srcId="{505C445E-55E3-4A7C-9C1D-3E8BAF3E6C89}" destId="{C0D8F9F3-54FB-4CBE-9F5B-80C2DD46B012}" srcOrd="0" destOrd="0" parTransId="{443F68CE-F679-4176-A56A-EE2FAE024AAA}" sibTransId="{0AB62882-6944-40E3-A3A7-D6AF6D21CE3A}"/>
    <dgm:cxn modelId="{00981AE5-2AB3-4860-838C-4EDB8B860FA9}" type="presOf" srcId="{740937DA-0284-4E96-8B8B-33EEC30A776A}" destId="{74F7AC8A-D58D-435D-AD8A-1A7530A6EEC7}" srcOrd="0" destOrd="0" presId="urn:microsoft.com/office/officeart/2005/8/layout/hierarchy1"/>
    <dgm:cxn modelId="{AC476E45-B34E-49FF-976E-58B1491D4779}" type="presOf" srcId="{08E84480-ABD9-4C5E-9DBD-F1C2775A1A22}" destId="{78C3499A-CEC7-4374-85C9-8D1901599806}" srcOrd="0" destOrd="0" presId="urn:microsoft.com/office/officeart/2005/8/layout/hierarchy1"/>
    <dgm:cxn modelId="{F9E44A3D-334B-4994-8BF9-5E53A70C64BC}" srcId="{C0D8F9F3-54FB-4CBE-9F5B-80C2DD46B012}" destId="{740937DA-0284-4E96-8B8B-33EEC30A776A}" srcOrd="1" destOrd="0" parTransId="{1C8C1014-4109-4CD7-B22A-C27DFEB91748}" sibTransId="{B63B7538-9998-4801-8DC3-74AEBDE000BD}"/>
    <dgm:cxn modelId="{041D00C4-DD9F-467F-8570-BDD91DA6E78F}" type="presParOf" srcId="{210D24E6-4427-42A4-932A-99AD2D03DFEB}" destId="{679A5CA4-33E0-4E73-A4F5-06E6BBDF062D}" srcOrd="0" destOrd="0" presId="urn:microsoft.com/office/officeart/2005/8/layout/hierarchy1"/>
    <dgm:cxn modelId="{9C0EF366-1608-4E59-9ED8-0393B35D8573}" type="presParOf" srcId="{679A5CA4-33E0-4E73-A4F5-06E6BBDF062D}" destId="{447018A1-DEE7-4598-A928-6145341587CC}" srcOrd="0" destOrd="0" presId="urn:microsoft.com/office/officeart/2005/8/layout/hierarchy1"/>
    <dgm:cxn modelId="{1C41B392-1EDD-4701-B0EF-39552AAFBEAE}" type="presParOf" srcId="{447018A1-DEE7-4598-A928-6145341587CC}" destId="{8910ED7F-EAF5-4614-9006-00B7943C7EE4}" srcOrd="0" destOrd="0" presId="urn:microsoft.com/office/officeart/2005/8/layout/hierarchy1"/>
    <dgm:cxn modelId="{DEE30BEA-782D-46F7-B667-32834207DD38}" type="presParOf" srcId="{447018A1-DEE7-4598-A928-6145341587CC}" destId="{5AB70671-2FEB-4DD4-A08F-D0860B7B4949}" srcOrd="1" destOrd="0" presId="urn:microsoft.com/office/officeart/2005/8/layout/hierarchy1"/>
    <dgm:cxn modelId="{47296D43-CE46-4FA5-8D72-4EED2A1166E8}" type="presParOf" srcId="{679A5CA4-33E0-4E73-A4F5-06E6BBDF062D}" destId="{943B9869-6BA2-43A6-AC91-B242E7D4C72D}" srcOrd="1" destOrd="0" presId="urn:microsoft.com/office/officeart/2005/8/layout/hierarchy1"/>
    <dgm:cxn modelId="{06498ED1-AEE4-4C7D-91D9-B04BFE8DF8AB}" type="presParOf" srcId="{943B9869-6BA2-43A6-AC91-B242E7D4C72D}" destId="{78C3499A-CEC7-4374-85C9-8D1901599806}" srcOrd="0" destOrd="0" presId="urn:microsoft.com/office/officeart/2005/8/layout/hierarchy1"/>
    <dgm:cxn modelId="{7B25591D-35C9-488B-9995-F03D120FAA07}" type="presParOf" srcId="{943B9869-6BA2-43A6-AC91-B242E7D4C72D}" destId="{808F696F-17C1-46BA-9127-51C6A670B300}" srcOrd="1" destOrd="0" presId="urn:microsoft.com/office/officeart/2005/8/layout/hierarchy1"/>
    <dgm:cxn modelId="{C65CD492-355A-490E-97F7-CF4290F85B89}" type="presParOf" srcId="{808F696F-17C1-46BA-9127-51C6A670B300}" destId="{05E5B21C-72C4-4756-8907-CA5F1D0544A2}" srcOrd="0" destOrd="0" presId="urn:microsoft.com/office/officeart/2005/8/layout/hierarchy1"/>
    <dgm:cxn modelId="{38932197-814F-4B05-AD9D-D47C4BDD46A7}" type="presParOf" srcId="{05E5B21C-72C4-4756-8907-CA5F1D0544A2}" destId="{25A13D29-4A68-4F3E-AF4B-A9A083935A44}" srcOrd="0" destOrd="0" presId="urn:microsoft.com/office/officeart/2005/8/layout/hierarchy1"/>
    <dgm:cxn modelId="{6A9E8573-B17B-4E06-8EC4-2E19FF732058}" type="presParOf" srcId="{05E5B21C-72C4-4756-8907-CA5F1D0544A2}" destId="{367AA611-7209-457F-A3C6-A3F9C2F462BF}" srcOrd="1" destOrd="0" presId="urn:microsoft.com/office/officeart/2005/8/layout/hierarchy1"/>
    <dgm:cxn modelId="{9A9EFAAB-5C7E-4EE4-BF32-9C1BB78EDB9D}" type="presParOf" srcId="{808F696F-17C1-46BA-9127-51C6A670B300}" destId="{4A6E9804-4B1F-46E4-B6DB-F88A926BC6BB}" srcOrd="1" destOrd="0" presId="urn:microsoft.com/office/officeart/2005/8/layout/hierarchy1"/>
    <dgm:cxn modelId="{7384010E-A053-4C04-BC4E-502044127D0F}" type="presParOf" srcId="{943B9869-6BA2-43A6-AC91-B242E7D4C72D}" destId="{5F8441B5-CD86-4DC5-BBD7-36CC690E3781}" srcOrd="2" destOrd="0" presId="urn:microsoft.com/office/officeart/2005/8/layout/hierarchy1"/>
    <dgm:cxn modelId="{7EE506C9-650F-484B-9E89-096558CFF069}" type="presParOf" srcId="{943B9869-6BA2-43A6-AC91-B242E7D4C72D}" destId="{BD8328F5-E520-4BF6-B626-19A10469C414}" srcOrd="3" destOrd="0" presId="urn:microsoft.com/office/officeart/2005/8/layout/hierarchy1"/>
    <dgm:cxn modelId="{BBCCD3C2-42B5-457B-BD80-5EA3B21AFFF6}" type="presParOf" srcId="{BD8328F5-E520-4BF6-B626-19A10469C414}" destId="{C68019C0-941A-4BD2-AF24-09ADFCBE3FCC}" srcOrd="0" destOrd="0" presId="urn:microsoft.com/office/officeart/2005/8/layout/hierarchy1"/>
    <dgm:cxn modelId="{86C924FE-13C1-4975-AC56-FD467B69DABD}" type="presParOf" srcId="{C68019C0-941A-4BD2-AF24-09ADFCBE3FCC}" destId="{1622BB9C-2772-4639-81A4-576C20EE03DE}" srcOrd="0" destOrd="0" presId="urn:microsoft.com/office/officeart/2005/8/layout/hierarchy1"/>
    <dgm:cxn modelId="{5AADA707-DD1A-4CC3-B188-9C65FC4420B5}" type="presParOf" srcId="{C68019C0-941A-4BD2-AF24-09ADFCBE3FCC}" destId="{74F7AC8A-D58D-435D-AD8A-1A7530A6EEC7}" srcOrd="1" destOrd="0" presId="urn:microsoft.com/office/officeart/2005/8/layout/hierarchy1"/>
    <dgm:cxn modelId="{09E794AF-F0AC-492A-8F5A-3491CA84ADEA}" type="presParOf" srcId="{BD8328F5-E520-4BF6-B626-19A10469C414}" destId="{5137D623-0910-42A7-A5D2-29D3BF60B58F}" srcOrd="1" destOrd="0" presId="urn:microsoft.com/office/officeart/2005/8/layout/hierarchy1"/>
    <dgm:cxn modelId="{560A774B-707A-4B0D-B7B8-8B8ED51A5D2B}" type="presParOf" srcId="{943B9869-6BA2-43A6-AC91-B242E7D4C72D}" destId="{DC06BA1A-C8C6-45DE-B1D7-7BDCB7858B39}" srcOrd="4" destOrd="0" presId="urn:microsoft.com/office/officeart/2005/8/layout/hierarchy1"/>
    <dgm:cxn modelId="{BE106C9A-1AAB-4FDC-8832-AF2586AD5337}" type="presParOf" srcId="{943B9869-6BA2-43A6-AC91-B242E7D4C72D}" destId="{EF25525A-688E-4166-94E0-3B3AAFDEF808}" srcOrd="5" destOrd="0" presId="urn:microsoft.com/office/officeart/2005/8/layout/hierarchy1"/>
    <dgm:cxn modelId="{31FE7641-6E69-4526-B9CE-256081CFC594}" type="presParOf" srcId="{EF25525A-688E-4166-94E0-3B3AAFDEF808}" destId="{97DACDD0-343B-49BE-9A0F-ED0EC3E8D0D1}" srcOrd="0" destOrd="0" presId="urn:microsoft.com/office/officeart/2005/8/layout/hierarchy1"/>
    <dgm:cxn modelId="{2CC1F662-95EB-4728-91A5-422FD988910E}" type="presParOf" srcId="{97DACDD0-343B-49BE-9A0F-ED0EC3E8D0D1}" destId="{70609CB2-0C93-4A17-8B5D-3F8FFE0F994B}" srcOrd="0" destOrd="0" presId="urn:microsoft.com/office/officeart/2005/8/layout/hierarchy1"/>
    <dgm:cxn modelId="{D7CAD848-6939-4E8B-BD78-0B075F1D10A1}" type="presParOf" srcId="{97DACDD0-343B-49BE-9A0F-ED0EC3E8D0D1}" destId="{46CB2820-5EDC-4FD3-8ADB-4898559B54FF}" srcOrd="1" destOrd="0" presId="urn:microsoft.com/office/officeart/2005/8/layout/hierarchy1"/>
    <dgm:cxn modelId="{83158968-FAEF-4F49-9F8E-3BA4C027984B}" type="presParOf" srcId="{EF25525A-688E-4166-94E0-3B3AAFDEF808}" destId="{65C12DA8-5561-4E08-A489-0CDE6B792986}"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6592BE-EB7C-475C-A0AD-7190C1AC929C}"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en-IN"/>
        </a:p>
      </dgm:t>
    </dgm:pt>
    <dgm:pt modelId="{94AE7B7C-89D8-4C55-8F80-52985D7A341C}">
      <dgm:prSet phldrT="[Text]"/>
      <dgm:spPr/>
      <dgm:t>
        <a:bodyPr/>
        <a:lstStyle/>
        <a:p>
          <a:pPr algn="just"/>
          <a:r>
            <a:rPr lang="en-IN" b="1" dirty="0" smtClean="0">
              <a:solidFill>
                <a:schemeClr val="tx1"/>
              </a:solidFill>
            </a:rPr>
            <a:t>Economical</a:t>
          </a:r>
          <a:endParaRPr lang="en-IN" b="1" dirty="0">
            <a:solidFill>
              <a:schemeClr val="tx1"/>
            </a:solidFill>
          </a:endParaRPr>
        </a:p>
      </dgm:t>
    </dgm:pt>
    <dgm:pt modelId="{4AE29FAE-6281-4FB0-853C-0EF710C6C051}" type="parTrans" cxnId="{34E07778-C360-49B9-B46A-135E0AAD474B}">
      <dgm:prSet/>
      <dgm:spPr/>
      <dgm:t>
        <a:bodyPr/>
        <a:lstStyle/>
        <a:p>
          <a:endParaRPr lang="en-IN"/>
        </a:p>
      </dgm:t>
    </dgm:pt>
    <dgm:pt modelId="{FF17F459-AD01-4518-B0C2-C10745ED40F0}" type="sibTrans" cxnId="{34E07778-C360-49B9-B46A-135E0AAD474B}">
      <dgm:prSet/>
      <dgm:spPr/>
      <dgm:t>
        <a:bodyPr/>
        <a:lstStyle/>
        <a:p>
          <a:endParaRPr lang="en-IN"/>
        </a:p>
      </dgm:t>
    </dgm:pt>
    <dgm:pt modelId="{FC325591-3BC8-4AEB-9071-0A5D414A81E9}">
      <dgm:prSet phldrT="[Text]"/>
      <dgm:spPr/>
      <dgm:t>
        <a:bodyPr/>
        <a:lstStyle/>
        <a:p>
          <a:pPr algn="l"/>
          <a:r>
            <a:rPr lang="en-US" dirty="0" smtClean="0">
              <a:solidFill>
                <a:schemeClr val="tx1"/>
              </a:solidFill>
            </a:rPr>
            <a:t>Uncertain elements that exist in economy influence the profit perspective of shipping enterprise</a:t>
          </a:r>
          <a:endParaRPr lang="en-IN" dirty="0">
            <a:solidFill>
              <a:schemeClr val="tx1"/>
            </a:solidFill>
          </a:endParaRPr>
        </a:p>
      </dgm:t>
    </dgm:pt>
    <dgm:pt modelId="{CA890D5B-697D-4372-86D6-8E679B5F0671}" type="parTrans" cxnId="{40F5E9DC-263D-429E-AE2A-7283A5D99DB8}">
      <dgm:prSet/>
      <dgm:spPr/>
      <dgm:t>
        <a:bodyPr/>
        <a:lstStyle/>
        <a:p>
          <a:endParaRPr lang="en-IN"/>
        </a:p>
      </dgm:t>
    </dgm:pt>
    <dgm:pt modelId="{3988DC93-1CFD-4D0D-A785-CE6A79D88D18}" type="sibTrans" cxnId="{40F5E9DC-263D-429E-AE2A-7283A5D99DB8}">
      <dgm:prSet/>
      <dgm:spPr/>
      <dgm:t>
        <a:bodyPr/>
        <a:lstStyle/>
        <a:p>
          <a:endParaRPr lang="en-IN"/>
        </a:p>
      </dgm:t>
    </dgm:pt>
    <dgm:pt modelId="{E64169A2-C00F-4456-BD43-3AD7178E4A6F}">
      <dgm:prSet phldrT="[Text]"/>
      <dgm:spPr/>
      <dgm:t>
        <a:bodyPr/>
        <a:lstStyle/>
        <a:p>
          <a:pPr algn="l"/>
          <a:r>
            <a:rPr lang="en-US" dirty="0" err="1" smtClean="0">
              <a:solidFill>
                <a:schemeClr val="tx1"/>
              </a:solidFill>
            </a:rPr>
            <a:t>Eg</a:t>
          </a:r>
          <a:r>
            <a:rPr lang="en-US" dirty="0" smtClean="0">
              <a:solidFill>
                <a:schemeClr val="tx1"/>
              </a:solidFill>
            </a:rPr>
            <a:t>. Political, cultural, financial, taxation,  foreign exchange risks and government policies</a:t>
          </a:r>
          <a:endParaRPr lang="en-IN" dirty="0">
            <a:solidFill>
              <a:schemeClr val="tx1"/>
            </a:solidFill>
          </a:endParaRPr>
        </a:p>
      </dgm:t>
    </dgm:pt>
    <dgm:pt modelId="{04DD0834-2680-4790-BA48-C4E927BAD025}" type="parTrans" cxnId="{541BCEDB-5535-4A30-A9CE-FF60ECC160A8}">
      <dgm:prSet/>
      <dgm:spPr/>
      <dgm:t>
        <a:bodyPr/>
        <a:lstStyle/>
        <a:p>
          <a:endParaRPr lang="en-IN"/>
        </a:p>
      </dgm:t>
    </dgm:pt>
    <dgm:pt modelId="{C2DB9F7D-FA00-4B0D-8CF1-0105D9219FEB}" type="sibTrans" cxnId="{541BCEDB-5535-4A30-A9CE-FF60ECC160A8}">
      <dgm:prSet/>
      <dgm:spPr/>
      <dgm:t>
        <a:bodyPr/>
        <a:lstStyle/>
        <a:p>
          <a:endParaRPr lang="en-IN"/>
        </a:p>
      </dgm:t>
    </dgm:pt>
    <dgm:pt modelId="{428B21F3-5E15-4533-A0E8-935A93B33AAD}">
      <dgm:prSet phldrT="[Text]"/>
      <dgm:spPr/>
      <dgm:t>
        <a:bodyPr/>
        <a:lstStyle/>
        <a:p>
          <a:pPr algn="just"/>
          <a:r>
            <a:rPr lang="en-IN" b="1" dirty="0" smtClean="0">
              <a:solidFill>
                <a:schemeClr val="tx1"/>
              </a:solidFill>
            </a:rPr>
            <a:t>Technological</a:t>
          </a:r>
          <a:endParaRPr lang="en-IN" b="1" dirty="0">
            <a:solidFill>
              <a:schemeClr val="tx1"/>
            </a:solidFill>
          </a:endParaRPr>
        </a:p>
      </dgm:t>
    </dgm:pt>
    <dgm:pt modelId="{013C0341-B1B1-47B0-A804-7A2D2BC31AC1}" type="parTrans" cxnId="{7B26AA5E-10E5-4678-9E3A-6A0B9B81DB3A}">
      <dgm:prSet/>
      <dgm:spPr/>
      <dgm:t>
        <a:bodyPr/>
        <a:lstStyle/>
        <a:p>
          <a:endParaRPr lang="en-IN"/>
        </a:p>
      </dgm:t>
    </dgm:pt>
    <dgm:pt modelId="{6AFEF71B-4233-4773-A03E-E9FF1697422D}" type="sibTrans" cxnId="{7B26AA5E-10E5-4678-9E3A-6A0B9B81DB3A}">
      <dgm:prSet/>
      <dgm:spPr/>
      <dgm:t>
        <a:bodyPr/>
        <a:lstStyle/>
        <a:p>
          <a:endParaRPr lang="en-IN"/>
        </a:p>
      </dgm:t>
    </dgm:pt>
    <dgm:pt modelId="{9364D488-1CC7-43D8-B5E6-04BA6F292ED6}">
      <dgm:prSet phldrT="[Text]"/>
      <dgm:spPr/>
      <dgm:t>
        <a:bodyPr/>
        <a:lstStyle/>
        <a:p>
          <a:pPr algn="l"/>
          <a:r>
            <a:rPr lang="en-US" dirty="0" smtClean="0">
              <a:solidFill>
                <a:schemeClr val="tx1"/>
              </a:solidFill>
            </a:rPr>
            <a:t>Technical advantage of the financed vessel</a:t>
          </a:r>
          <a:endParaRPr lang="en-IN" dirty="0">
            <a:solidFill>
              <a:schemeClr val="tx1"/>
            </a:solidFill>
          </a:endParaRPr>
        </a:p>
      </dgm:t>
    </dgm:pt>
    <dgm:pt modelId="{523C5662-DD2B-4C1B-8721-CDF0EE1BFF1A}" type="parTrans" cxnId="{95B61DE6-EA25-4FAA-8A8E-697FD621B127}">
      <dgm:prSet/>
      <dgm:spPr/>
      <dgm:t>
        <a:bodyPr/>
        <a:lstStyle/>
        <a:p>
          <a:endParaRPr lang="en-IN"/>
        </a:p>
      </dgm:t>
    </dgm:pt>
    <dgm:pt modelId="{8F032206-C2A2-4958-AA1B-E94E59E0E3C4}" type="sibTrans" cxnId="{95B61DE6-EA25-4FAA-8A8E-697FD621B127}">
      <dgm:prSet/>
      <dgm:spPr/>
      <dgm:t>
        <a:bodyPr/>
        <a:lstStyle/>
        <a:p>
          <a:endParaRPr lang="en-IN"/>
        </a:p>
      </dgm:t>
    </dgm:pt>
    <dgm:pt modelId="{E1B731AE-F9FE-48E2-9C72-185BE993CD00}">
      <dgm:prSet phldrT="[Text]"/>
      <dgm:spPr/>
      <dgm:t>
        <a:bodyPr/>
        <a:lstStyle/>
        <a:p>
          <a:pPr algn="just"/>
          <a:r>
            <a:rPr lang="en-IN" b="1" dirty="0" smtClean="0">
              <a:solidFill>
                <a:schemeClr val="tx1"/>
              </a:solidFill>
            </a:rPr>
            <a:t>Legal</a:t>
          </a:r>
          <a:endParaRPr lang="en-IN" b="1" dirty="0">
            <a:solidFill>
              <a:schemeClr val="tx1"/>
            </a:solidFill>
          </a:endParaRPr>
        </a:p>
      </dgm:t>
    </dgm:pt>
    <dgm:pt modelId="{B1927E75-9F5C-489E-881F-B239A8010046}" type="parTrans" cxnId="{E2CD5C7C-0064-443B-BA28-57D74CE54453}">
      <dgm:prSet/>
      <dgm:spPr/>
      <dgm:t>
        <a:bodyPr/>
        <a:lstStyle/>
        <a:p>
          <a:endParaRPr lang="en-IN"/>
        </a:p>
      </dgm:t>
    </dgm:pt>
    <dgm:pt modelId="{6256AE28-9BD2-407D-AD6C-31A4D715E845}" type="sibTrans" cxnId="{E2CD5C7C-0064-443B-BA28-57D74CE54453}">
      <dgm:prSet/>
      <dgm:spPr/>
      <dgm:t>
        <a:bodyPr/>
        <a:lstStyle/>
        <a:p>
          <a:endParaRPr lang="en-IN"/>
        </a:p>
      </dgm:t>
    </dgm:pt>
    <dgm:pt modelId="{2A35D9AE-F67E-406D-BD31-BDDD5EB6EF68}">
      <dgm:prSet phldrT="[Text]"/>
      <dgm:spPr/>
      <dgm:t>
        <a:bodyPr/>
        <a:lstStyle/>
        <a:p>
          <a:pPr algn="l"/>
          <a:r>
            <a:rPr lang="en-US" dirty="0" smtClean="0">
              <a:solidFill>
                <a:schemeClr val="tx1"/>
              </a:solidFill>
            </a:rPr>
            <a:t>Risks brought forth by the difference in law of different countries and regions</a:t>
          </a:r>
          <a:endParaRPr lang="en-IN" dirty="0">
            <a:solidFill>
              <a:schemeClr val="tx1"/>
            </a:solidFill>
          </a:endParaRPr>
        </a:p>
      </dgm:t>
    </dgm:pt>
    <dgm:pt modelId="{325CCBAA-3DE3-4CA3-A82B-2A90F3E18C37}" type="parTrans" cxnId="{E3923EAB-6DE1-402D-B186-7C040276219B}">
      <dgm:prSet/>
      <dgm:spPr/>
      <dgm:t>
        <a:bodyPr/>
        <a:lstStyle/>
        <a:p>
          <a:endParaRPr lang="en-IN"/>
        </a:p>
      </dgm:t>
    </dgm:pt>
    <dgm:pt modelId="{F23AC50D-7CBC-4B23-A4D5-59052D1F4974}" type="sibTrans" cxnId="{E3923EAB-6DE1-402D-B186-7C040276219B}">
      <dgm:prSet/>
      <dgm:spPr/>
      <dgm:t>
        <a:bodyPr/>
        <a:lstStyle/>
        <a:p>
          <a:endParaRPr lang="en-IN"/>
        </a:p>
      </dgm:t>
    </dgm:pt>
    <dgm:pt modelId="{4C3966DC-3945-4E7B-BCF3-F5CFB9468E11}">
      <dgm:prSet/>
      <dgm:spPr/>
      <dgm:t>
        <a:bodyPr/>
        <a:lstStyle/>
        <a:p>
          <a:pPr algn="l"/>
          <a:r>
            <a:rPr lang="en-US" dirty="0" smtClean="0">
              <a:solidFill>
                <a:schemeClr val="tx1"/>
              </a:solidFill>
            </a:rPr>
            <a:t>If the shipyard chosen is capable in experience and technique of building such a vessel</a:t>
          </a:r>
          <a:endParaRPr lang="en-US" dirty="0">
            <a:solidFill>
              <a:schemeClr val="tx1"/>
            </a:solidFill>
          </a:endParaRPr>
        </a:p>
      </dgm:t>
    </dgm:pt>
    <dgm:pt modelId="{02CF1C3B-0DE9-4A60-8607-5E864C642864}" type="parTrans" cxnId="{9B764810-7D52-45C5-BA63-592A382EFAA3}">
      <dgm:prSet/>
      <dgm:spPr/>
      <dgm:t>
        <a:bodyPr/>
        <a:lstStyle/>
        <a:p>
          <a:endParaRPr lang="en-IN"/>
        </a:p>
      </dgm:t>
    </dgm:pt>
    <dgm:pt modelId="{0408E792-F5A1-44E2-B25C-DCD9C29EBD52}" type="sibTrans" cxnId="{9B764810-7D52-45C5-BA63-592A382EFAA3}">
      <dgm:prSet/>
      <dgm:spPr/>
      <dgm:t>
        <a:bodyPr/>
        <a:lstStyle/>
        <a:p>
          <a:endParaRPr lang="en-IN"/>
        </a:p>
      </dgm:t>
    </dgm:pt>
    <dgm:pt modelId="{B8AB95C5-7C13-4506-B8EB-8C45EAF68D7E}">
      <dgm:prSet/>
      <dgm:spPr/>
      <dgm:t>
        <a:bodyPr/>
        <a:lstStyle/>
        <a:p>
          <a:pPr algn="l"/>
          <a:r>
            <a:rPr lang="en-US" dirty="0" smtClean="0">
              <a:solidFill>
                <a:schemeClr val="tx1"/>
              </a:solidFill>
            </a:rPr>
            <a:t>if the ship-owner is experienced in operating such a vessel</a:t>
          </a:r>
          <a:endParaRPr lang="en-US" dirty="0">
            <a:solidFill>
              <a:schemeClr val="tx1"/>
            </a:solidFill>
          </a:endParaRPr>
        </a:p>
      </dgm:t>
    </dgm:pt>
    <dgm:pt modelId="{8F7BA259-8D0E-48A9-8044-44972281474F}" type="parTrans" cxnId="{85B87001-1675-4D57-AEBD-FF1D9FCF99BB}">
      <dgm:prSet/>
      <dgm:spPr/>
      <dgm:t>
        <a:bodyPr/>
        <a:lstStyle/>
        <a:p>
          <a:endParaRPr lang="en-IN"/>
        </a:p>
      </dgm:t>
    </dgm:pt>
    <dgm:pt modelId="{6C39CEE1-E881-4246-8A93-AD91FA28CA8F}" type="sibTrans" cxnId="{85B87001-1675-4D57-AEBD-FF1D9FCF99BB}">
      <dgm:prSet/>
      <dgm:spPr/>
      <dgm:t>
        <a:bodyPr/>
        <a:lstStyle/>
        <a:p>
          <a:endParaRPr lang="en-IN"/>
        </a:p>
      </dgm:t>
    </dgm:pt>
    <dgm:pt modelId="{0D97BA20-4EEB-4863-9FD2-23A7BFD7B0EB}" type="pres">
      <dgm:prSet presAssocID="{606592BE-EB7C-475C-A0AD-7190C1AC929C}" presName="Name0" presStyleCnt="0">
        <dgm:presLayoutVars>
          <dgm:dir/>
          <dgm:resizeHandles val="exact"/>
        </dgm:presLayoutVars>
      </dgm:prSet>
      <dgm:spPr/>
      <dgm:t>
        <a:bodyPr/>
        <a:lstStyle/>
        <a:p>
          <a:endParaRPr lang="en-IN"/>
        </a:p>
      </dgm:t>
    </dgm:pt>
    <dgm:pt modelId="{2FC0600E-37B7-48DA-8D8F-042D43641A52}" type="pres">
      <dgm:prSet presAssocID="{94AE7B7C-89D8-4C55-8F80-52985D7A341C}" presName="node" presStyleLbl="node1" presStyleIdx="0" presStyleCnt="3">
        <dgm:presLayoutVars>
          <dgm:bulletEnabled val="1"/>
        </dgm:presLayoutVars>
      </dgm:prSet>
      <dgm:spPr/>
      <dgm:t>
        <a:bodyPr/>
        <a:lstStyle/>
        <a:p>
          <a:endParaRPr lang="en-IN"/>
        </a:p>
      </dgm:t>
    </dgm:pt>
    <dgm:pt modelId="{50153246-D26E-46F8-B1F0-9ECC4757C322}" type="pres">
      <dgm:prSet presAssocID="{FF17F459-AD01-4518-B0C2-C10745ED40F0}" presName="sibTrans" presStyleCnt="0"/>
      <dgm:spPr/>
    </dgm:pt>
    <dgm:pt modelId="{BDABEE3E-0C09-4589-8437-B6CCC42BDEC8}" type="pres">
      <dgm:prSet presAssocID="{428B21F3-5E15-4533-A0E8-935A93B33AAD}" presName="node" presStyleLbl="node1" presStyleIdx="1" presStyleCnt="3">
        <dgm:presLayoutVars>
          <dgm:bulletEnabled val="1"/>
        </dgm:presLayoutVars>
      </dgm:prSet>
      <dgm:spPr/>
      <dgm:t>
        <a:bodyPr/>
        <a:lstStyle/>
        <a:p>
          <a:endParaRPr lang="en-IN"/>
        </a:p>
      </dgm:t>
    </dgm:pt>
    <dgm:pt modelId="{ED125F1B-9E21-46AC-BDDC-36CF5F29D180}" type="pres">
      <dgm:prSet presAssocID="{6AFEF71B-4233-4773-A03E-E9FF1697422D}" presName="sibTrans" presStyleCnt="0"/>
      <dgm:spPr/>
    </dgm:pt>
    <dgm:pt modelId="{8399D0E0-E0DF-4BFE-8B21-BAD3472963D1}" type="pres">
      <dgm:prSet presAssocID="{E1B731AE-F9FE-48E2-9C72-185BE993CD00}" presName="node" presStyleLbl="node1" presStyleIdx="2" presStyleCnt="3">
        <dgm:presLayoutVars>
          <dgm:bulletEnabled val="1"/>
        </dgm:presLayoutVars>
      </dgm:prSet>
      <dgm:spPr/>
      <dgm:t>
        <a:bodyPr/>
        <a:lstStyle/>
        <a:p>
          <a:endParaRPr lang="en-IN"/>
        </a:p>
      </dgm:t>
    </dgm:pt>
  </dgm:ptLst>
  <dgm:cxnLst>
    <dgm:cxn modelId="{D556C3E4-3B9B-4B60-BEC0-B68C291FBABA}" type="presOf" srcId="{2A35D9AE-F67E-406D-BD31-BDDD5EB6EF68}" destId="{8399D0E0-E0DF-4BFE-8B21-BAD3472963D1}" srcOrd="0" destOrd="1" presId="urn:microsoft.com/office/officeart/2005/8/layout/hList6"/>
    <dgm:cxn modelId="{9277D563-1C24-4060-8305-418CEF49FB08}" type="presOf" srcId="{FC325591-3BC8-4AEB-9071-0A5D414A81E9}" destId="{2FC0600E-37B7-48DA-8D8F-042D43641A52}" srcOrd="0" destOrd="1" presId="urn:microsoft.com/office/officeart/2005/8/layout/hList6"/>
    <dgm:cxn modelId="{E3923EAB-6DE1-402D-B186-7C040276219B}" srcId="{E1B731AE-F9FE-48E2-9C72-185BE993CD00}" destId="{2A35D9AE-F67E-406D-BD31-BDDD5EB6EF68}" srcOrd="0" destOrd="0" parTransId="{325CCBAA-3DE3-4CA3-A82B-2A90F3E18C37}" sibTransId="{F23AC50D-7CBC-4B23-A4D5-59052D1F4974}"/>
    <dgm:cxn modelId="{3B1DBE11-EBFC-4506-90E2-9EEC2BBB14E6}" type="presOf" srcId="{428B21F3-5E15-4533-A0E8-935A93B33AAD}" destId="{BDABEE3E-0C09-4589-8437-B6CCC42BDEC8}" srcOrd="0" destOrd="0" presId="urn:microsoft.com/office/officeart/2005/8/layout/hList6"/>
    <dgm:cxn modelId="{CDAB4D3B-AEBB-4E90-94C9-F3A79B1F590E}" type="presOf" srcId="{606592BE-EB7C-475C-A0AD-7190C1AC929C}" destId="{0D97BA20-4EEB-4863-9FD2-23A7BFD7B0EB}" srcOrd="0" destOrd="0" presId="urn:microsoft.com/office/officeart/2005/8/layout/hList6"/>
    <dgm:cxn modelId="{9B764810-7D52-45C5-BA63-592A382EFAA3}" srcId="{428B21F3-5E15-4533-A0E8-935A93B33AAD}" destId="{4C3966DC-3945-4E7B-BCF3-F5CFB9468E11}" srcOrd="1" destOrd="0" parTransId="{02CF1C3B-0DE9-4A60-8607-5E864C642864}" sibTransId="{0408E792-F5A1-44E2-B25C-DCD9C29EBD52}"/>
    <dgm:cxn modelId="{FA99A451-A510-4738-9705-02C1DE85B3A3}" type="presOf" srcId="{9364D488-1CC7-43D8-B5E6-04BA6F292ED6}" destId="{BDABEE3E-0C09-4589-8437-B6CCC42BDEC8}" srcOrd="0" destOrd="1" presId="urn:microsoft.com/office/officeart/2005/8/layout/hList6"/>
    <dgm:cxn modelId="{34E07778-C360-49B9-B46A-135E0AAD474B}" srcId="{606592BE-EB7C-475C-A0AD-7190C1AC929C}" destId="{94AE7B7C-89D8-4C55-8F80-52985D7A341C}" srcOrd="0" destOrd="0" parTransId="{4AE29FAE-6281-4FB0-853C-0EF710C6C051}" sibTransId="{FF17F459-AD01-4518-B0C2-C10745ED40F0}"/>
    <dgm:cxn modelId="{7B26AA5E-10E5-4678-9E3A-6A0B9B81DB3A}" srcId="{606592BE-EB7C-475C-A0AD-7190C1AC929C}" destId="{428B21F3-5E15-4533-A0E8-935A93B33AAD}" srcOrd="1" destOrd="0" parTransId="{013C0341-B1B1-47B0-A804-7A2D2BC31AC1}" sibTransId="{6AFEF71B-4233-4773-A03E-E9FF1697422D}"/>
    <dgm:cxn modelId="{541BCEDB-5535-4A30-A9CE-FF60ECC160A8}" srcId="{94AE7B7C-89D8-4C55-8F80-52985D7A341C}" destId="{E64169A2-C00F-4456-BD43-3AD7178E4A6F}" srcOrd="1" destOrd="0" parTransId="{04DD0834-2680-4790-BA48-C4E927BAD025}" sibTransId="{C2DB9F7D-FA00-4B0D-8CF1-0105D9219FEB}"/>
    <dgm:cxn modelId="{E27F5862-92F7-48DC-AC54-FAAAEC21961F}" type="presOf" srcId="{E64169A2-C00F-4456-BD43-3AD7178E4A6F}" destId="{2FC0600E-37B7-48DA-8D8F-042D43641A52}" srcOrd="0" destOrd="2" presId="urn:microsoft.com/office/officeart/2005/8/layout/hList6"/>
    <dgm:cxn modelId="{85B87001-1675-4D57-AEBD-FF1D9FCF99BB}" srcId="{428B21F3-5E15-4533-A0E8-935A93B33AAD}" destId="{B8AB95C5-7C13-4506-B8EB-8C45EAF68D7E}" srcOrd="2" destOrd="0" parTransId="{8F7BA259-8D0E-48A9-8044-44972281474F}" sibTransId="{6C39CEE1-E881-4246-8A93-AD91FA28CA8F}"/>
    <dgm:cxn modelId="{CF85B2AE-2059-4D6B-A264-A227B1356B6E}" type="presOf" srcId="{4C3966DC-3945-4E7B-BCF3-F5CFB9468E11}" destId="{BDABEE3E-0C09-4589-8437-B6CCC42BDEC8}" srcOrd="0" destOrd="2" presId="urn:microsoft.com/office/officeart/2005/8/layout/hList6"/>
    <dgm:cxn modelId="{95B61DE6-EA25-4FAA-8A8E-697FD621B127}" srcId="{428B21F3-5E15-4533-A0E8-935A93B33AAD}" destId="{9364D488-1CC7-43D8-B5E6-04BA6F292ED6}" srcOrd="0" destOrd="0" parTransId="{523C5662-DD2B-4C1B-8721-CDF0EE1BFF1A}" sibTransId="{8F032206-C2A2-4958-AA1B-E94E59E0E3C4}"/>
    <dgm:cxn modelId="{E2CD5C7C-0064-443B-BA28-57D74CE54453}" srcId="{606592BE-EB7C-475C-A0AD-7190C1AC929C}" destId="{E1B731AE-F9FE-48E2-9C72-185BE993CD00}" srcOrd="2" destOrd="0" parTransId="{B1927E75-9F5C-489E-881F-B239A8010046}" sibTransId="{6256AE28-9BD2-407D-AD6C-31A4D715E845}"/>
    <dgm:cxn modelId="{D8B394CF-B51D-4082-AC69-84552BA8F6C4}" type="presOf" srcId="{94AE7B7C-89D8-4C55-8F80-52985D7A341C}" destId="{2FC0600E-37B7-48DA-8D8F-042D43641A52}" srcOrd="0" destOrd="0" presId="urn:microsoft.com/office/officeart/2005/8/layout/hList6"/>
    <dgm:cxn modelId="{40F5E9DC-263D-429E-AE2A-7283A5D99DB8}" srcId="{94AE7B7C-89D8-4C55-8F80-52985D7A341C}" destId="{FC325591-3BC8-4AEB-9071-0A5D414A81E9}" srcOrd="0" destOrd="0" parTransId="{CA890D5B-697D-4372-86D6-8E679B5F0671}" sibTransId="{3988DC93-1CFD-4D0D-A785-CE6A79D88D18}"/>
    <dgm:cxn modelId="{ED91EA0B-E43A-4C30-A7CF-393AD521E551}" type="presOf" srcId="{E1B731AE-F9FE-48E2-9C72-185BE993CD00}" destId="{8399D0E0-E0DF-4BFE-8B21-BAD3472963D1}" srcOrd="0" destOrd="0" presId="urn:microsoft.com/office/officeart/2005/8/layout/hList6"/>
    <dgm:cxn modelId="{3A926C99-66FD-4AB4-B8B1-433EF5D7F572}" type="presOf" srcId="{B8AB95C5-7C13-4506-B8EB-8C45EAF68D7E}" destId="{BDABEE3E-0C09-4589-8437-B6CCC42BDEC8}" srcOrd="0" destOrd="3" presId="urn:microsoft.com/office/officeart/2005/8/layout/hList6"/>
    <dgm:cxn modelId="{28FC3923-EA0C-4531-9BE8-9BB6BA8503C4}" type="presParOf" srcId="{0D97BA20-4EEB-4863-9FD2-23A7BFD7B0EB}" destId="{2FC0600E-37B7-48DA-8D8F-042D43641A52}" srcOrd="0" destOrd="0" presId="urn:microsoft.com/office/officeart/2005/8/layout/hList6"/>
    <dgm:cxn modelId="{64ACC0E1-F844-47BF-A0AD-9848336E14C2}" type="presParOf" srcId="{0D97BA20-4EEB-4863-9FD2-23A7BFD7B0EB}" destId="{50153246-D26E-46F8-B1F0-9ECC4757C322}" srcOrd="1" destOrd="0" presId="urn:microsoft.com/office/officeart/2005/8/layout/hList6"/>
    <dgm:cxn modelId="{D0A620DA-693A-4257-AED7-67169ADFF160}" type="presParOf" srcId="{0D97BA20-4EEB-4863-9FD2-23A7BFD7B0EB}" destId="{BDABEE3E-0C09-4589-8437-B6CCC42BDEC8}" srcOrd="2" destOrd="0" presId="urn:microsoft.com/office/officeart/2005/8/layout/hList6"/>
    <dgm:cxn modelId="{9738C7BD-8898-4C74-A6F5-5DB19519E378}" type="presParOf" srcId="{0D97BA20-4EEB-4863-9FD2-23A7BFD7B0EB}" destId="{ED125F1B-9E21-46AC-BDDC-36CF5F29D180}" srcOrd="3" destOrd="0" presId="urn:microsoft.com/office/officeart/2005/8/layout/hList6"/>
    <dgm:cxn modelId="{48E78A83-7E59-48D1-AAA9-27352ABB578D}" type="presParOf" srcId="{0D97BA20-4EEB-4863-9FD2-23A7BFD7B0EB}" destId="{8399D0E0-E0DF-4BFE-8B21-BAD3472963D1}"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105C39-7B7C-45F4-9EB9-48DD54B0DCC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A0A73FF3-E98A-410A-B311-3BA1C54E34A8}">
      <dgm:prSet phldrT="[Text]" custT="1"/>
      <dgm:spPr/>
      <dgm:t>
        <a:bodyPr/>
        <a:lstStyle/>
        <a:p>
          <a:r>
            <a:rPr lang="en-IN" sz="1400" b="1" dirty="0" smtClean="0"/>
            <a:t>Sustainable maritime development for protection of interests of stakeholders</a:t>
          </a:r>
          <a:endParaRPr lang="en-IN" sz="1400" b="1" dirty="0"/>
        </a:p>
      </dgm:t>
    </dgm:pt>
    <dgm:pt modelId="{95CBC9DA-0209-43F7-B3AE-855D2A778567}" type="parTrans" cxnId="{E0677FC7-E68A-4594-BE3F-22525E09910D}">
      <dgm:prSet/>
      <dgm:spPr/>
      <dgm:t>
        <a:bodyPr/>
        <a:lstStyle/>
        <a:p>
          <a:endParaRPr lang="en-IN"/>
        </a:p>
      </dgm:t>
    </dgm:pt>
    <dgm:pt modelId="{B0BBE734-08E2-4AE4-9F66-CBC9D9CCA0A7}" type="sibTrans" cxnId="{E0677FC7-E68A-4594-BE3F-22525E09910D}">
      <dgm:prSet/>
      <dgm:spPr/>
      <dgm:t>
        <a:bodyPr/>
        <a:lstStyle/>
        <a:p>
          <a:endParaRPr lang="en-IN"/>
        </a:p>
      </dgm:t>
    </dgm:pt>
    <dgm:pt modelId="{CDC33F1D-5BA3-4697-95BA-2CD83113830E}">
      <dgm:prSet phldrT="[Text]" custT="1"/>
      <dgm:spPr/>
      <dgm:t>
        <a:bodyPr/>
        <a:lstStyle/>
        <a:p>
          <a:pPr algn="ctr"/>
          <a:endParaRPr lang="en-IN" sz="1400" b="1" dirty="0" smtClean="0"/>
        </a:p>
        <a:p>
          <a:pPr algn="ctr"/>
          <a:r>
            <a:rPr lang="en-IN" sz="1400" b="1" dirty="0" smtClean="0"/>
            <a:t>Streamlining the regulatory framework</a:t>
          </a:r>
        </a:p>
        <a:p>
          <a:pPr algn="l"/>
          <a:r>
            <a:rPr lang="en-IN" sz="1400" dirty="0" smtClean="0"/>
            <a:t>1. Overregulation leads to delay in port-development activities</a:t>
          </a:r>
        </a:p>
        <a:p>
          <a:pPr algn="l"/>
          <a:r>
            <a:rPr lang="en-IN" sz="1400" dirty="0" smtClean="0"/>
            <a:t>2. Regulation in areas such as licensing, environment and conservation, safety, quality of service, dispute resolution, CFS, development </a:t>
          </a:r>
          <a:r>
            <a:rPr lang="en-IN" sz="1400" dirty="0" err="1" smtClean="0"/>
            <a:t>etc</a:t>
          </a:r>
          <a:r>
            <a:rPr lang="en-IN" sz="1400" dirty="0" smtClean="0"/>
            <a:t> may require re-evaluating and simplification</a:t>
          </a:r>
          <a:endParaRPr lang="en-IN" sz="1400" dirty="0"/>
        </a:p>
      </dgm:t>
    </dgm:pt>
    <dgm:pt modelId="{4FBEECF8-D61D-4E64-B586-7BC4644C6C0C}" type="parTrans" cxnId="{91211723-45CD-4F0A-BE32-3A55BF8340E9}">
      <dgm:prSet/>
      <dgm:spPr/>
      <dgm:t>
        <a:bodyPr/>
        <a:lstStyle/>
        <a:p>
          <a:endParaRPr lang="en-IN"/>
        </a:p>
      </dgm:t>
    </dgm:pt>
    <dgm:pt modelId="{4D85FC06-FF65-466A-AF12-2CE630AE163C}" type="sibTrans" cxnId="{91211723-45CD-4F0A-BE32-3A55BF8340E9}">
      <dgm:prSet/>
      <dgm:spPr/>
      <dgm:t>
        <a:bodyPr/>
        <a:lstStyle/>
        <a:p>
          <a:endParaRPr lang="en-IN"/>
        </a:p>
      </dgm:t>
    </dgm:pt>
    <dgm:pt modelId="{7BD941CC-E608-42F7-920E-9C90FB433E1F}">
      <dgm:prSet phldrT="[Text]" custT="1"/>
      <dgm:spPr/>
      <dgm:t>
        <a:bodyPr/>
        <a:lstStyle/>
        <a:p>
          <a:pPr algn="ctr"/>
          <a:r>
            <a:rPr lang="en-IN" sz="1400" b="1" dirty="0" smtClean="0"/>
            <a:t>Development of Modern Infrastructure</a:t>
          </a:r>
        </a:p>
        <a:p>
          <a:pPr algn="l"/>
          <a:r>
            <a:rPr lang="en-IN" sz="1300" dirty="0" smtClean="0"/>
            <a:t>1. Indian ports need to upgrade their infrastructure to meet future traffic requirements.</a:t>
          </a:r>
        </a:p>
        <a:p>
          <a:pPr algn="l"/>
          <a:r>
            <a:rPr lang="en-IN" sz="1300" dirty="0" smtClean="0"/>
            <a:t>2. Identified projects must be executed in a time-bound manner </a:t>
          </a:r>
          <a:endParaRPr lang="en-IN" sz="1300" dirty="0"/>
        </a:p>
      </dgm:t>
    </dgm:pt>
    <dgm:pt modelId="{59C5F58B-9036-4A76-AD06-D30A36EE7E89}" type="parTrans" cxnId="{7C8941FC-3593-42A0-9FDB-21C1F3BE5093}">
      <dgm:prSet/>
      <dgm:spPr/>
      <dgm:t>
        <a:bodyPr/>
        <a:lstStyle/>
        <a:p>
          <a:endParaRPr lang="en-IN"/>
        </a:p>
      </dgm:t>
    </dgm:pt>
    <dgm:pt modelId="{C9A66CC0-400D-4CCF-9277-4E1FCA539D34}" type="sibTrans" cxnId="{7C8941FC-3593-42A0-9FDB-21C1F3BE5093}">
      <dgm:prSet/>
      <dgm:spPr/>
      <dgm:t>
        <a:bodyPr/>
        <a:lstStyle/>
        <a:p>
          <a:endParaRPr lang="en-IN"/>
        </a:p>
      </dgm:t>
    </dgm:pt>
    <dgm:pt modelId="{D67E7A43-7FBD-45C2-A3EA-6CFC74153909}">
      <dgm:prSet phldrT="[Text]" custT="1"/>
      <dgm:spPr/>
      <dgm:t>
        <a:bodyPr/>
        <a:lstStyle/>
        <a:p>
          <a:pPr algn="ctr"/>
          <a:r>
            <a:rPr lang="en-IN" sz="1400" b="1" dirty="0" smtClean="0"/>
            <a:t>Multimodalism</a:t>
          </a:r>
        </a:p>
        <a:p>
          <a:pPr algn="l"/>
          <a:r>
            <a:rPr lang="en-IN" sz="1300" dirty="0" smtClean="0"/>
            <a:t>1. In India, multimodalism is still at a nascent stage as the country has been slow in adopting containerization.</a:t>
          </a:r>
        </a:p>
        <a:p>
          <a:pPr algn="l"/>
          <a:r>
            <a:rPr lang="en-IN" sz="1300" dirty="0" smtClean="0"/>
            <a:t>2. With increase in requirement for freight transport, the necessary impetus for growth of multi modal transport (railways, roadways,  inland waterways) </a:t>
          </a:r>
          <a:endParaRPr lang="en-IN" sz="1300" dirty="0"/>
        </a:p>
      </dgm:t>
    </dgm:pt>
    <dgm:pt modelId="{43E85444-1AAD-4369-862A-BDF47D2DD89F}" type="parTrans" cxnId="{E4F47466-D15F-413F-827F-D75DF1A552C2}">
      <dgm:prSet/>
      <dgm:spPr/>
      <dgm:t>
        <a:bodyPr/>
        <a:lstStyle/>
        <a:p>
          <a:endParaRPr lang="en-IN"/>
        </a:p>
      </dgm:t>
    </dgm:pt>
    <dgm:pt modelId="{589EEE3D-195D-4726-86E8-08E37A9FA166}" type="sibTrans" cxnId="{E4F47466-D15F-413F-827F-D75DF1A552C2}">
      <dgm:prSet/>
      <dgm:spPr/>
      <dgm:t>
        <a:bodyPr/>
        <a:lstStyle/>
        <a:p>
          <a:endParaRPr lang="en-IN"/>
        </a:p>
      </dgm:t>
    </dgm:pt>
    <dgm:pt modelId="{E92E5BEB-6034-404E-99BA-885415483195}">
      <dgm:prSet phldrT="[Text]" custT="1"/>
      <dgm:spPr/>
      <dgm:t>
        <a:bodyPr/>
        <a:lstStyle/>
        <a:p>
          <a:pPr algn="ctr"/>
          <a:r>
            <a:rPr lang="en-IN" sz="1400" b="1" dirty="0" smtClean="0"/>
            <a:t>Human Resource Development</a:t>
          </a:r>
        </a:p>
        <a:p>
          <a:pPr algn="l"/>
          <a:r>
            <a:rPr lang="en-IN" sz="1300" dirty="0" smtClean="0"/>
            <a:t>1. High quality of training is essential for maritime personnel.</a:t>
          </a:r>
        </a:p>
        <a:p>
          <a:pPr algn="l"/>
          <a:r>
            <a:rPr lang="en-IN" sz="1300" dirty="0" smtClean="0"/>
            <a:t>2. Recruitment and promotion rules should be standardized.</a:t>
          </a:r>
        </a:p>
        <a:p>
          <a:pPr algn="l"/>
          <a:r>
            <a:rPr lang="en-IN" sz="1300" dirty="0" smtClean="0"/>
            <a:t>3. Training institutions should be encouraged to collaborate with reputed counterparts abroad for skill set development.</a:t>
          </a:r>
          <a:endParaRPr lang="en-IN" sz="1300" dirty="0"/>
        </a:p>
      </dgm:t>
    </dgm:pt>
    <dgm:pt modelId="{D1FD2981-6F56-47D0-8972-EC5D2FCC5011}" type="parTrans" cxnId="{DFE2E368-53F2-4784-9037-D2CADB458AD4}">
      <dgm:prSet/>
      <dgm:spPr/>
      <dgm:t>
        <a:bodyPr/>
        <a:lstStyle/>
        <a:p>
          <a:endParaRPr lang="en-IN"/>
        </a:p>
      </dgm:t>
    </dgm:pt>
    <dgm:pt modelId="{114E1DB4-4B4C-4D2E-A3C8-D1C6A836505A}" type="sibTrans" cxnId="{DFE2E368-53F2-4784-9037-D2CADB458AD4}">
      <dgm:prSet/>
      <dgm:spPr/>
      <dgm:t>
        <a:bodyPr/>
        <a:lstStyle/>
        <a:p>
          <a:endParaRPr lang="en-IN"/>
        </a:p>
      </dgm:t>
    </dgm:pt>
    <dgm:pt modelId="{1BB5C335-1A17-46AA-B942-97C7AB63BFD8}" type="pres">
      <dgm:prSet presAssocID="{05105C39-7B7C-45F4-9EB9-48DD54B0DCC0}" presName="diagram" presStyleCnt="0">
        <dgm:presLayoutVars>
          <dgm:chMax val="1"/>
          <dgm:dir/>
          <dgm:animLvl val="ctr"/>
          <dgm:resizeHandles val="exact"/>
        </dgm:presLayoutVars>
      </dgm:prSet>
      <dgm:spPr/>
      <dgm:t>
        <a:bodyPr/>
        <a:lstStyle/>
        <a:p>
          <a:endParaRPr lang="en-IN"/>
        </a:p>
      </dgm:t>
    </dgm:pt>
    <dgm:pt modelId="{D215D959-33C1-41AF-8EE9-7252688959F6}" type="pres">
      <dgm:prSet presAssocID="{05105C39-7B7C-45F4-9EB9-48DD54B0DCC0}" presName="matrix" presStyleCnt="0"/>
      <dgm:spPr/>
    </dgm:pt>
    <dgm:pt modelId="{B626D67B-B3E9-43F4-A0B1-2DD377596791}" type="pres">
      <dgm:prSet presAssocID="{05105C39-7B7C-45F4-9EB9-48DD54B0DCC0}" presName="tile1" presStyleLbl="node1" presStyleIdx="0" presStyleCnt="4"/>
      <dgm:spPr/>
      <dgm:t>
        <a:bodyPr/>
        <a:lstStyle/>
        <a:p>
          <a:endParaRPr lang="en-IN"/>
        </a:p>
      </dgm:t>
    </dgm:pt>
    <dgm:pt modelId="{3E31F4FE-BCFA-41C8-A7C1-CD870D558C7C}" type="pres">
      <dgm:prSet presAssocID="{05105C39-7B7C-45F4-9EB9-48DD54B0DCC0}" presName="tile1text" presStyleLbl="node1" presStyleIdx="0" presStyleCnt="4">
        <dgm:presLayoutVars>
          <dgm:chMax val="0"/>
          <dgm:chPref val="0"/>
          <dgm:bulletEnabled val="1"/>
        </dgm:presLayoutVars>
      </dgm:prSet>
      <dgm:spPr/>
      <dgm:t>
        <a:bodyPr/>
        <a:lstStyle/>
        <a:p>
          <a:endParaRPr lang="en-IN"/>
        </a:p>
      </dgm:t>
    </dgm:pt>
    <dgm:pt modelId="{C2944F19-57A5-4C6E-8DB2-BB5866BFE46D}" type="pres">
      <dgm:prSet presAssocID="{05105C39-7B7C-45F4-9EB9-48DD54B0DCC0}" presName="tile2" presStyleLbl="node1" presStyleIdx="1" presStyleCnt="4"/>
      <dgm:spPr/>
      <dgm:t>
        <a:bodyPr/>
        <a:lstStyle/>
        <a:p>
          <a:endParaRPr lang="en-IN"/>
        </a:p>
      </dgm:t>
    </dgm:pt>
    <dgm:pt modelId="{81D2F784-EA70-4C46-8917-CA0F7663D323}" type="pres">
      <dgm:prSet presAssocID="{05105C39-7B7C-45F4-9EB9-48DD54B0DCC0}" presName="tile2text" presStyleLbl="node1" presStyleIdx="1" presStyleCnt="4">
        <dgm:presLayoutVars>
          <dgm:chMax val="0"/>
          <dgm:chPref val="0"/>
          <dgm:bulletEnabled val="1"/>
        </dgm:presLayoutVars>
      </dgm:prSet>
      <dgm:spPr/>
      <dgm:t>
        <a:bodyPr/>
        <a:lstStyle/>
        <a:p>
          <a:endParaRPr lang="en-IN"/>
        </a:p>
      </dgm:t>
    </dgm:pt>
    <dgm:pt modelId="{1912AD60-EAFB-4C55-A8CD-D9DFFFD071E0}" type="pres">
      <dgm:prSet presAssocID="{05105C39-7B7C-45F4-9EB9-48DD54B0DCC0}" presName="tile3" presStyleLbl="node1" presStyleIdx="2" presStyleCnt="4"/>
      <dgm:spPr/>
      <dgm:t>
        <a:bodyPr/>
        <a:lstStyle/>
        <a:p>
          <a:endParaRPr lang="en-IN"/>
        </a:p>
      </dgm:t>
    </dgm:pt>
    <dgm:pt modelId="{70C163A4-0D11-47F1-8F48-F9E61DA520E0}" type="pres">
      <dgm:prSet presAssocID="{05105C39-7B7C-45F4-9EB9-48DD54B0DCC0}" presName="tile3text" presStyleLbl="node1" presStyleIdx="2" presStyleCnt="4">
        <dgm:presLayoutVars>
          <dgm:chMax val="0"/>
          <dgm:chPref val="0"/>
          <dgm:bulletEnabled val="1"/>
        </dgm:presLayoutVars>
      </dgm:prSet>
      <dgm:spPr/>
      <dgm:t>
        <a:bodyPr/>
        <a:lstStyle/>
        <a:p>
          <a:endParaRPr lang="en-IN"/>
        </a:p>
      </dgm:t>
    </dgm:pt>
    <dgm:pt modelId="{4CE6F110-9456-4414-8208-8F2D84C9F2B7}" type="pres">
      <dgm:prSet presAssocID="{05105C39-7B7C-45F4-9EB9-48DD54B0DCC0}" presName="tile4" presStyleLbl="node1" presStyleIdx="3" presStyleCnt="4"/>
      <dgm:spPr/>
      <dgm:t>
        <a:bodyPr/>
        <a:lstStyle/>
        <a:p>
          <a:endParaRPr lang="en-IN"/>
        </a:p>
      </dgm:t>
    </dgm:pt>
    <dgm:pt modelId="{157A15F2-ED19-4F40-B9D8-AF770A3CD9A5}" type="pres">
      <dgm:prSet presAssocID="{05105C39-7B7C-45F4-9EB9-48DD54B0DCC0}" presName="tile4text" presStyleLbl="node1" presStyleIdx="3" presStyleCnt="4">
        <dgm:presLayoutVars>
          <dgm:chMax val="0"/>
          <dgm:chPref val="0"/>
          <dgm:bulletEnabled val="1"/>
        </dgm:presLayoutVars>
      </dgm:prSet>
      <dgm:spPr/>
      <dgm:t>
        <a:bodyPr/>
        <a:lstStyle/>
        <a:p>
          <a:endParaRPr lang="en-IN"/>
        </a:p>
      </dgm:t>
    </dgm:pt>
    <dgm:pt modelId="{65A47BFD-D13B-4EBA-88BB-5EF63AD04CF2}" type="pres">
      <dgm:prSet presAssocID="{05105C39-7B7C-45F4-9EB9-48DD54B0DCC0}" presName="centerTile" presStyleLbl="fgShp" presStyleIdx="0" presStyleCnt="1">
        <dgm:presLayoutVars>
          <dgm:chMax val="0"/>
          <dgm:chPref val="0"/>
        </dgm:presLayoutVars>
      </dgm:prSet>
      <dgm:spPr/>
      <dgm:t>
        <a:bodyPr/>
        <a:lstStyle/>
        <a:p>
          <a:endParaRPr lang="en-IN"/>
        </a:p>
      </dgm:t>
    </dgm:pt>
  </dgm:ptLst>
  <dgm:cxnLst>
    <dgm:cxn modelId="{4EE1FA85-EF93-4C28-B2BE-C1ED710EFA1D}" type="presOf" srcId="{D67E7A43-7FBD-45C2-A3EA-6CFC74153909}" destId="{1912AD60-EAFB-4C55-A8CD-D9DFFFD071E0}" srcOrd="0" destOrd="0" presId="urn:microsoft.com/office/officeart/2005/8/layout/matrix1"/>
    <dgm:cxn modelId="{4F1FC6D7-9FAE-4BC8-8B5B-78B5A5140477}" type="presOf" srcId="{A0A73FF3-E98A-410A-B311-3BA1C54E34A8}" destId="{65A47BFD-D13B-4EBA-88BB-5EF63AD04CF2}" srcOrd="0" destOrd="0" presId="urn:microsoft.com/office/officeart/2005/8/layout/matrix1"/>
    <dgm:cxn modelId="{FD1726D1-40E9-4D70-BC9B-3C1F375A3D8F}" type="presOf" srcId="{D67E7A43-7FBD-45C2-A3EA-6CFC74153909}" destId="{70C163A4-0D11-47F1-8F48-F9E61DA520E0}" srcOrd="1" destOrd="0" presId="urn:microsoft.com/office/officeart/2005/8/layout/matrix1"/>
    <dgm:cxn modelId="{E08839C7-59F8-4955-87DF-CE57FE65530D}" type="presOf" srcId="{CDC33F1D-5BA3-4697-95BA-2CD83113830E}" destId="{3E31F4FE-BCFA-41C8-A7C1-CD870D558C7C}" srcOrd="1" destOrd="0" presId="urn:microsoft.com/office/officeart/2005/8/layout/matrix1"/>
    <dgm:cxn modelId="{DFE2E368-53F2-4784-9037-D2CADB458AD4}" srcId="{A0A73FF3-E98A-410A-B311-3BA1C54E34A8}" destId="{E92E5BEB-6034-404E-99BA-885415483195}" srcOrd="3" destOrd="0" parTransId="{D1FD2981-6F56-47D0-8972-EC5D2FCC5011}" sibTransId="{114E1DB4-4B4C-4D2E-A3C8-D1C6A836505A}"/>
    <dgm:cxn modelId="{3FD42CF9-CD21-4615-9761-7E31706D9FE3}" type="presOf" srcId="{7BD941CC-E608-42F7-920E-9C90FB433E1F}" destId="{81D2F784-EA70-4C46-8917-CA0F7663D323}" srcOrd="1" destOrd="0" presId="urn:microsoft.com/office/officeart/2005/8/layout/matrix1"/>
    <dgm:cxn modelId="{E0677FC7-E68A-4594-BE3F-22525E09910D}" srcId="{05105C39-7B7C-45F4-9EB9-48DD54B0DCC0}" destId="{A0A73FF3-E98A-410A-B311-3BA1C54E34A8}" srcOrd="0" destOrd="0" parTransId="{95CBC9DA-0209-43F7-B3AE-855D2A778567}" sibTransId="{B0BBE734-08E2-4AE4-9F66-CBC9D9CCA0A7}"/>
    <dgm:cxn modelId="{4CCACF34-3912-4A6B-AA6C-7B54AC0374E0}" type="presOf" srcId="{7BD941CC-E608-42F7-920E-9C90FB433E1F}" destId="{C2944F19-57A5-4C6E-8DB2-BB5866BFE46D}" srcOrd="0" destOrd="0" presId="urn:microsoft.com/office/officeart/2005/8/layout/matrix1"/>
    <dgm:cxn modelId="{769EDF02-AA57-4DDF-A29C-D9E7082A83B7}" type="presOf" srcId="{E92E5BEB-6034-404E-99BA-885415483195}" destId="{157A15F2-ED19-4F40-B9D8-AF770A3CD9A5}" srcOrd="1" destOrd="0" presId="urn:microsoft.com/office/officeart/2005/8/layout/matrix1"/>
    <dgm:cxn modelId="{7C8941FC-3593-42A0-9FDB-21C1F3BE5093}" srcId="{A0A73FF3-E98A-410A-B311-3BA1C54E34A8}" destId="{7BD941CC-E608-42F7-920E-9C90FB433E1F}" srcOrd="1" destOrd="0" parTransId="{59C5F58B-9036-4A76-AD06-D30A36EE7E89}" sibTransId="{C9A66CC0-400D-4CCF-9277-4E1FCA539D34}"/>
    <dgm:cxn modelId="{BDED2CD5-475D-4964-B2E2-54A29812CF25}" type="presOf" srcId="{05105C39-7B7C-45F4-9EB9-48DD54B0DCC0}" destId="{1BB5C335-1A17-46AA-B942-97C7AB63BFD8}" srcOrd="0" destOrd="0" presId="urn:microsoft.com/office/officeart/2005/8/layout/matrix1"/>
    <dgm:cxn modelId="{91211723-45CD-4F0A-BE32-3A55BF8340E9}" srcId="{A0A73FF3-E98A-410A-B311-3BA1C54E34A8}" destId="{CDC33F1D-5BA3-4697-95BA-2CD83113830E}" srcOrd="0" destOrd="0" parTransId="{4FBEECF8-D61D-4E64-B586-7BC4644C6C0C}" sibTransId="{4D85FC06-FF65-466A-AF12-2CE630AE163C}"/>
    <dgm:cxn modelId="{E4F47466-D15F-413F-827F-D75DF1A552C2}" srcId="{A0A73FF3-E98A-410A-B311-3BA1C54E34A8}" destId="{D67E7A43-7FBD-45C2-A3EA-6CFC74153909}" srcOrd="2" destOrd="0" parTransId="{43E85444-1AAD-4369-862A-BDF47D2DD89F}" sibTransId="{589EEE3D-195D-4726-86E8-08E37A9FA166}"/>
    <dgm:cxn modelId="{00185D1D-B471-4141-833F-85C9A5D89F5D}" type="presOf" srcId="{E92E5BEB-6034-404E-99BA-885415483195}" destId="{4CE6F110-9456-4414-8208-8F2D84C9F2B7}" srcOrd="0" destOrd="0" presId="urn:microsoft.com/office/officeart/2005/8/layout/matrix1"/>
    <dgm:cxn modelId="{33618A19-910D-4492-9E03-F7E02F48B943}" type="presOf" srcId="{CDC33F1D-5BA3-4697-95BA-2CD83113830E}" destId="{B626D67B-B3E9-43F4-A0B1-2DD377596791}" srcOrd="0" destOrd="0" presId="urn:microsoft.com/office/officeart/2005/8/layout/matrix1"/>
    <dgm:cxn modelId="{F79462D4-CB88-49DB-AACB-6CF58CFC5D79}" type="presParOf" srcId="{1BB5C335-1A17-46AA-B942-97C7AB63BFD8}" destId="{D215D959-33C1-41AF-8EE9-7252688959F6}" srcOrd="0" destOrd="0" presId="urn:microsoft.com/office/officeart/2005/8/layout/matrix1"/>
    <dgm:cxn modelId="{805DAD22-6AF5-4CC1-AFA3-B7E4FAA7A6DA}" type="presParOf" srcId="{D215D959-33C1-41AF-8EE9-7252688959F6}" destId="{B626D67B-B3E9-43F4-A0B1-2DD377596791}" srcOrd="0" destOrd="0" presId="urn:microsoft.com/office/officeart/2005/8/layout/matrix1"/>
    <dgm:cxn modelId="{017B38F8-849D-41A8-B9F1-E9AFE0C6830D}" type="presParOf" srcId="{D215D959-33C1-41AF-8EE9-7252688959F6}" destId="{3E31F4FE-BCFA-41C8-A7C1-CD870D558C7C}" srcOrd="1" destOrd="0" presId="urn:microsoft.com/office/officeart/2005/8/layout/matrix1"/>
    <dgm:cxn modelId="{0B0A50F7-DF40-4831-A1A0-A53DB167F0C5}" type="presParOf" srcId="{D215D959-33C1-41AF-8EE9-7252688959F6}" destId="{C2944F19-57A5-4C6E-8DB2-BB5866BFE46D}" srcOrd="2" destOrd="0" presId="urn:microsoft.com/office/officeart/2005/8/layout/matrix1"/>
    <dgm:cxn modelId="{195AAC57-7246-466D-B230-6171BFCA3C6C}" type="presParOf" srcId="{D215D959-33C1-41AF-8EE9-7252688959F6}" destId="{81D2F784-EA70-4C46-8917-CA0F7663D323}" srcOrd="3" destOrd="0" presId="urn:microsoft.com/office/officeart/2005/8/layout/matrix1"/>
    <dgm:cxn modelId="{9488F30D-3A80-4340-ACBC-28621783FFA5}" type="presParOf" srcId="{D215D959-33C1-41AF-8EE9-7252688959F6}" destId="{1912AD60-EAFB-4C55-A8CD-D9DFFFD071E0}" srcOrd="4" destOrd="0" presId="urn:microsoft.com/office/officeart/2005/8/layout/matrix1"/>
    <dgm:cxn modelId="{2D2CD89D-06E1-4836-A6D5-01CE53C3DD6F}" type="presParOf" srcId="{D215D959-33C1-41AF-8EE9-7252688959F6}" destId="{70C163A4-0D11-47F1-8F48-F9E61DA520E0}" srcOrd="5" destOrd="0" presId="urn:microsoft.com/office/officeart/2005/8/layout/matrix1"/>
    <dgm:cxn modelId="{78A5170C-BE0E-466F-A9F2-FA62F6C4ECA7}" type="presParOf" srcId="{D215D959-33C1-41AF-8EE9-7252688959F6}" destId="{4CE6F110-9456-4414-8208-8F2D84C9F2B7}" srcOrd="6" destOrd="0" presId="urn:microsoft.com/office/officeart/2005/8/layout/matrix1"/>
    <dgm:cxn modelId="{6AF442C6-057C-4598-AC5A-362F443990FB}" type="presParOf" srcId="{D215D959-33C1-41AF-8EE9-7252688959F6}" destId="{157A15F2-ED19-4F40-B9D8-AF770A3CD9A5}" srcOrd="7" destOrd="0" presId="urn:microsoft.com/office/officeart/2005/8/layout/matrix1"/>
    <dgm:cxn modelId="{B91E388B-FF7F-43F8-9F13-20657B1A66D7}" type="presParOf" srcId="{1BB5C335-1A17-46AA-B942-97C7AB63BFD8}" destId="{65A47BFD-D13B-4EBA-88BB-5EF63AD04CF2}"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C3643-464E-4D32-BC90-FC5A18C95453}">
      <dsp:nvSpPr>
        <dsp:cNvPr id="0" name=""/>
        <dsp:cNvSpPr/>
      </dsp:nvSpPr>
      <dsp:spPr>
        <a:xfrm>
          <a:off x="1406849" y="0"/>
          <a:ext cx="4994256" cy="454023"/>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IN" sz="1600" b="1" i="0" kern="1200" cap="all" baseline="0" dirty="0" smtClean="0">
              <a:latin typeface="Garamond" pitchFamily="18" charset="0"/>
            </a:rPr>
            <a:t>PORTS IN </a:t>
          </a:r>
          <a:r>
            <a:rPr lang="en-IN" sz="1600" b="1" i="0" kern="1200" cap="all" baseline="0" dirty="0" smtClean="0">
              <a:latin typeface="Garamond" pitchFamily="18" charset="0"/>
            </a:rPr>
            <a:t>INDIA</a:t>
          </a:r>
          <a:endParaRPr lang="en-IN" sz="1600" b="1" i="0" kern="1200" cap="all" baseline="0" dirty="0">
            <a:latin typeface="Garamond" pitchFamily="18" charset="0"/>
          </a:endParaRPr>
        </a:p>
      </dsp:txBody>
      <dsp:txXfrm>
        <a:off x="1406849" y="0"/>
        <a:ext cx="4994256" cy="454023"/>
      </dsp:txXfrm>
    </dsp:sp>
    <dsp:sp modelId="{0A2252CB-0877-47BF-8717-8FF04D2CB55A}">
      <dsp:nvSpPr>
        <dsp:cNvPr id="0" name=""/>
        <dsp:cNvSpPr/>
      </dsp:nvSpPr>
      <dsp:spPr>
        <a:xfrm>
          <a:off x="1474941" y="454489"/>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15786-9D57-4C7D-90CF-A47D6A06632B}">
      <dsp:nvSpPr>
        <dsp:cNvPr id="0" name=""/>
        <dsp:cNvSpPr/>
      </dsp:nvSpPr>
      <dsp:spPr>
        <a:xfrm>
          <a:off x="2153696" y="454489"/>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9D89D-B01E-472A-BBC1-B28C3E4E25A3}">
      <dsp:nvSpPr>
        <dsp:cNvPr id="0" name=""/>
        <dsp:cNvSpPr/>
      </dsp:nvSpPr>
      <dsp:spPr>
        <a:xfrm>
          <a:off x="2858441" y="454489"/>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03C60-921E-47A0-8117-D2D606836BDF}">
      <dsp:nvSpPr>
        <dsp:cNvPr id="0" name=""/>
        <dsp:cNvSpPr/>
      </dsp:nvSpPr>
      <dsp:spPr>
        <a:xfrm>
          <a:off x="3563186" y="454489"/>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EEDF6-A9AB-4C91-A2C1-651AD72F4971}">
      <dsp:nvSpPr>
        <dsp:cNvPr id="0" name=""/>
        <dsp:cNvSpPr/>
      </dsp:nvSpPr>
      <dsp:spPr>
        <a:xfrm>
          <a:off x="4267931" y="454489"/>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0D326-6239-41C0-A064-68A256B7B995}">
      <dsp:nvSpPr>
        <dsp:cNvPr id="0" name=""/>
        <dsp:cNvSpPr/>
      </dsp:nvSpPr>
      <dsp:spPr>
        <a:xfrm>
          <a:off x="4972676" y="454489"/>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9FFF7-15DD-486C-9B05-3A40051DB60E}">
      <dsp:nvSpPr>
        <dsp:cNvPr id="0" name=""/>
        <dsp:cNvSpPr/>
      </dsp:nvSpPr>
      <dsp:spPr>
        <a:xfrm>
          <a:off x="5677421" y="454489"/>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4300E-1323-4607-B84B-9AE71729901B}">
      <dsp:nvSpPr>
        <dsp:cNvPr id="0" name=""/>
        <dsp:cNvSpPr/>
      </dsp:nvSpPr>
      <dsp:spPr>
        <a:xfrm>
          <a:off x="1448951" y="626230"/>
          <a:ext cx="4994256" cy="45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IN" sz="1600" b="1" i="0" kern="1200" cap="all" baseline="0" dirty="0" smtClean="0">
              <a:latin typeface="Garamond" pitchFamily="18" charset="0"/>
            </a:rPr>
            <a:t>NOTABLE TRENDS IN THE PORTS SECTOR </a:t>
          </a:r>
          <a:endParaRPr lang="en-IN" sz="1600" b="1" i="0" kern="1200" cap="all" baseline="0" dirty="0">
            <a:latin typeface="Garamond" pitchFamily="18" charset="0"/>
          </a:endParaRPr>
        </a:p>
      </dsp:txBody>
      <dsp:txXfrm>
        <a:off x="1448951" y="626230"/>
        <a:ext cx="4994256" cy="454023"/>
      </dsp:txXfrm>
    </dsp:sp>
    <dsp:sp modelId="{8F8B3A5F-14DA-4847-812A-08AA2F852D4A}">
      <dsp:nvSpPr>
        <dsp:cNvPr id="0" name=""/>
        <dsp:cNvSpPr/>
      </dsp:nvSpPr>
      <dsp:spPr>
        <a:xfrm>
          <a:off x="1448951" y="1080253"/>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C3037-BD8C-4BC4-A90C-F9BA4B4B5F14}">
      <dsp:nvSpPr>
        <dsp:cNvPr id="0" name=""/>
        <dsp:cNvSpPr/>
      </dsp:nvSpPr>
      <dsp:spPr>
        <a:xfrm>
          <a:off x="2153696" y="1080253"/>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415EC-7B45-4E57-93F8-F250FEF1F118}">
      <dsp:nvSpPr>
        <dsp:cNvPr id="0" name=""/>
        <dsp:cNvSpPr/>
      </dsp:nvSpPr>
      <dsp:spPr>
        <a:xfrm>
          <a:off x="2858441" y="1080253"/>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F64AB-6B23-466A-AA4D-892715DA44F8}">
      <dsp:nvSpPr>
        <dsp:cNvPr id="0" name=""/>
        <dsp:cNvSpPr/>
      </dsp:nvSpPr>
      <dsp:spPr>
        <a:xfrm>
          <a:off x="3563186" y="1080253"/>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2B0FE-E47D-4922-AF5E-4CF3CB79A887}">
      <dsp:nvSpPr>
        <dsp:cNvPr id="0" name=""/>
        <dsp:cNvSpPr/>
      </dsp:nvSpPr>
      <dsp:spPr>
        <a:xfrm>
          <a:off x="4267931" y="1080253"/>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A9CA9-7A3D-4D54-AEB5-51E6606E45AA}">
      <dsp:nvSpPr>
        <dsp:cNvPr id="0" name=""/>
        <dsp:cNvSpPr/>
      </dsp:nvSpPr>
      <dsp:spPr>
        <a:xfrm>
          <a:off x="4972676" y="1080253"/>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D293F-E10D-4293-A8C2-9600D9DE4740}">
      <dsp:nvSpPr>
        <dsp:cNvPr id="0" name=""/>
        <dsp:cNvSpPr/>
      </dsp:nvSpPr>
      <dsp:spPr>
        <a:xfrm>
          <a:off x="5677421" y="1080253"/>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310AE-47D8-46CA-9C61-A5DBDAA3B203}">
      <dsp:nvSpPr>
        <dsp:cNvPr id="0" name=""/>
        <dsp:cNvSpPr/>
      </dsp:nvSpPr>
      <dsp:spPr>
        <a:xfrm>
          <a:off x="1448951" y="1251994"/>
          <a:ext cx="4994256" cy="45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IN" sz="1600" b="1" i="0" kern="1200" cap="all" baseline="0" dirty="0" smtClean="0">
              <a:latin typeface="Garamond" pitchFamily="18" charset="0"/>
            </a:rPr>
            <a:t>TYPES OF Ship financing</a:t>
          </a:r>
          <a:endParaRPr lang="en-IN" sz="1600" b="1" i="0" kern="1200" cap="all" baseline="0" dirty="0">
            <a:latin typeface="Garamond" pitchFamily="18" charset="0"/>
          </a:endParaRPr>
        </a:p>
      </dsp:txBody>
      <dsp:txXfrm>
        <a:off x="1448951" y="1251994"/>
        <a:ext cx="4994256" cy="454023"/>
      </dsp:txXfrm>
    </dsp:sp>
    <dsp:sp modelId="{1616694D-BE85-428A-BE2A-90750CCA864A}">
      <dsp:nvSpPr>
        <dsp:cNvPr id="0" name=""/>
        <dsp:cNvSpPr/>
      </dsp:nvSpPr>
      <dsp:spPr>
        <a:xfrm>
          <a:off x="1448951" y="1706018"/>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82235-2B7D-4226-8830-63D727ED8CFC}">
      <dsp:nvSpPr>
        <dsp:cNvPr id="0" name=""/>
        <dsp:cNvSpPr/>
      </dsp:nvSpPr>
      <dsp:spPr>
        <a:xfrm>
          <a:off x="2153696" y="1706018"/>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2480B-D051-4E83-AC66-A084CFDA4172}">
      <dsp:nvSpPr>
        <dsp:cNvPr id="0" name=""/>
        <dsp:cNvSpPr/>
      </dsp:nvSpPr>
      <dsp:spPr>
        <a:xfrm>
          <a:off x="2858441" y="1706018"/>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E4376-A3B9-40F7-9BDF-A46C8CFC8617}">
      <dsp:nvSpPr>
        <dsp:cNvPr id="0" name=""/>
        <dsp:cNvSpPr/>
      </dsp:nvSpPr>
      <dsp:spPr>
        <a:xfrm>
          <a:off x="3563186" y="1706018"/>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D87D4-396B-45AF-9F14-2CE53322C68E}">
      <dsp:nvSpPr>
        <dsp:cNvPr id="0" name=""/>
        <dsp:cNvSpPr/>
      </dsp:nvSpPr>
      <dsp:spPr>
        <a:xfrm>
          <a:off x="4267931" y="1706018"/>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20B05-FD33-4085-A5D4-009A4FDD6E1C}">
      <dsp:nvSpPr>
        <dsp:cNvPr id="0" name=""/>
        <dsp:cNvSpPr/>
      </dsp:nvSpPr>
      <dsp:spPr>
        <a:xfrm>
          <a:off x="4972676" y="1706018"/>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108CE-D120-4710-A957-42A77E362B6E}">
      <dsp:nvSpPr>
        <dsp:cNvPr id="0" name=""/>
        <dsp:cNvSpPr/>
      </dsp:nvSpPr>
      <dsp:spPr>
        <a:xfrm>
          <a:off x="5677421" y="1706018"/>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435BF-7EC6-400B-8B0A-119BD7DC85B7}">
      <dsp:nvSpPr>
        <dsp:cNvPr id="0" name=""/>
        <dsp:cNvSpPr/>
      </dsp:nvSpPr>
      <dsp:spPr>
        <a:xfrm>
          <a:off x="1448951" y="1877759"/>
          <a:ext cx="4994256" cy="45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IN" sz="1600" b="1" i="0" kern="1200" cap="all" baseline="0" smtClean="0">
              <a:latin typeface="Garamond" pitchFamily="18" charset="0"/>
            </a:rPr>
            <a:t>PRIVATE EQUITY INTEREST IN SHIPPING</a:t>
          </a:r>
          <a:endParaRPr lang="en-IN" sz="1600" b="1" i="0" kern="1200" cap="all" baseline="0" dirty="0">
            <a:latin typeface="Garamond" pitchFamily="18" charset="0"/>
          </a:endParaRPr>
        </a:p>
      </dsp:txBody>
      <dsp:txXfrm>
        <a:off x="1448951" y="1877759"/>
        <a:ext cx="4994256" cy="454023"/>
      </dsp:txXfrm>
    </dsp:sp>
    <dsp:sp modelId="{968527C6-E560-4EEF-B2F4-24CC2C10159F}">
      <dsp:nvSpPr>
        <dsp:cNvPr id="0" name=""/>
        <dsp:cNvSpPr/>
      </dsp:nvSpPr>
      <dsp:spPr>
        <a:xfrm>
          <a:off x="1448951" y="2331782"/>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1A711-7727-4021-A441-A5C02548BDBE}">
      <dsp:nvSpPr>
        <dsp:cNvPr id="0" name=""/>
        <dsp:cNvSpPr/>
      </dsp:nvSpPr>
      <dsp:spPr>
        <a:xfrm>
          <a:off x="2153696" y="2331782"/>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DFA77-1BF5-4863-A2A4-6DEADFEFBC3D}">
      <dsp:nvSpPr>
        <dsp:cNvPr id="0" name=""/>
        <dsp:cNvSpPr/>
      </dsp:nvSpPr>
      <dsp:spPr>
        <a:xfrm>
          <a:off x="2858441" y="2331782"/>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4EBD2-5CE7-46E5-9F6F-01F408099FA4}">
      <dsp:nvSpPr>
        <dsp:cNvPr id="0" name=""/>
        <dsp:cNvSpPr/>
      </dsp:nvSpPr>
      <dsp:spPr>
        <a:xfrm>
          <a:off x="3563186" y="2331782"/>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B071A-5846-44E6-BD5F-09DF428E4802}">
      <dsp:nvSpPr>
        <dsp:cNvPr id="0" name=""/>
        <dsp:cNvSpPr/>
      </dsp:nvSpPr>
      <dsp:spPr>
        <a:xfrm>
          <a:off x="4267931" y="2331782"/>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FB8CC-2021-401E-9480-C03F063CBF82}">
      <dsp:nvSpPr>
        <dsp:cNvPr id="0" name=""/>
        <dsp:cNvSpPr/>
      </dsp:nvSpPr>
      <dsp:spPr>
        <a:xfrm>
          <a:off x="4972676" y="2331782"/>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F90FB-8444-4549-85AD-CF18809460C0}">
      <dsp:nvSpPr>
        <dsp:cNvPr id="0" name=""/>
        <dsp:cNvSpPr/>
      </dsp:nvSpPr>
      <dsp:spPr>
        <a:xfrm>
          <a:off x="5677421" y="2331782"/>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F78AC-31BA-442A-B020-B3BDBC9C640B}">
      <dsp:nvSpPr>
        <dsp:cNvPr id="0" name=""/>
        <dsp:cNvSpPr/>
      </dsp:nvSpPr>
      <dsp:spPr>
        <a:xfrm>
          <a:off x="1448951" y="2503523"/>
          <a:ext cx="4994256" cy="45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IN" sz="1600" b="1" i="0" kern="1200" cap="all" baseline="0" dirty="0" smtClean="0">
              <a:latin typeface="Garamond" pitchFamily="18" charset="0"/>
            </a:rPr>
            <a:t>RISKS IN SHIP FINANCING </a:t>
          </a:r>
          <a:endParaRPr lang="en-IN" sz="1600" b="1" i="0" kern="1200" cap="all" baseline="0" dirty="0">
            <a:latin typeface="Garamond" pitchFamily="18" charset="0"/>
          </a:endParaRPr>
        </a:p>
      </dsp:txBody>
      <dsp:txXfrm>
        <a:off x="1448951" y="2503523"/>
        <a:ext cx="4994256" cy="454023"/>
      </dsp:txXfrm>
    </dsp:sp>
    <dsp:sp modelId="{99AF911E-2C25-4FE3-B8CF-9E5FCF7F9737}">
      <dsp:nvSpPr>
        <dsp:cNvPr id="0" name=""/>
        <dsp:cNvSpPr/>
      </dsp:nvSpPr>
      <dsp:spPr>
        <a:xfrm>
          <a:off x="1448951" y="2957546"/>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9C168-50A8-4CA8-A4A7-CFBB33D1D4F3}">
      <dsp:nvSpPr>
        <dsp:cNvPr id="0" name=""/>
        <dsp:cNvSpPr/>
      </dsp:nvSpPr>
      <dsp:spPr>
        <a:xfrm>
          <a:off x="2153696" y="2957546"/>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5BF28-B387-4FFD-A2E2-9BEBFD04803E}">
      <dsp:nvSpPr>
        <dsp:cNvPr id="0" name=""/>
        <dsp:cNvSpPr/>
      </dsp:nvSpPr>
      <dsp:spPr>
        <a:xfrm>
          <a:off x="2858441" y="2957546"/>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D1095-DDBF-4AD9-BE4D-EA4D2CB0E8FC}">
      <dsp:nvSpPr>
        <dsp:cNvPr id="0" name=""/>
        <dsp:cNvSpPr/>
      </dsp:nvSpPr>
      <dsp:spPr>
        <a:xfrm>
          <a:off x="3563186" y="2957546"/>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52CA9-F33C-43F2-975E-13EED59E23BA}">
      <dsp:nvSpPr>
        <dsp:cNvPr id="0" name=""/>
        <dsp:cNvSpPr/>
      </dsp:nvSpPr>
      <dsp:spPr>
        <a:xfrm>
          <a:off x="4267931" y="2957546"/>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07856-C5EB-4EC8-8BD7-79CA1246D7D1}">
      <dsp:nvSpPr>
        <dsp:cNvPr id="0" name=""/>
        <dsp:cNvSpPr/>
      </dsp:nvSpPr>
      <dsp:spPr>
        <a:xfrm>
          <a:off x="4972676" y="2957546"/>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DEC54-CCC0-4D90-A455-7C9C970029E3}">
      <dsp:nvSpPr>
        <dsp:cNvPr id="0" name=""/>
        <dsp:cNvSpPr/>
      </dsp:nvSpPr>
      <dsp:spPr>
        <a:xfrm>
          <a:off x="5677421" y="2957546"/>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63F06-C575-4BFB-AEBD-5CD28FC1DFA3}">
      <dsp:nvSpPr>
        <dsp:cNvPr id="0" name=""/>
        <dsp:cNvSpPr/>
      </dsp:nvSpPr>
      <dsp:spPr>
        <a:xfrm>
          <a:off x="1448951" y="3129287"/>
          <a:ext cx="4994256" cy="45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IN" sz="1600" b="1" i="0" kern="1200" cap="all" baseline="0" dirty="0" smtClean="0">
              <a:latin typeface="Garamond" pitchFamily="18" charset="0"/>
            </a:rPr>
            <a:t>NATIONAL MARITIME AGENDA 2010-20</a:t>
          </a:r>
          <a:endParaRPr lang="en-IN" sz="1600" b="1" i="0" kern="1200" cap="all" baseline="0" dirty="0">
            <a:latin typeface="Garamond" pitchFamily="18" charset="0"/>
          </a:endParaRPr>
        </a:p>
      </dsp:txBody>
      <dsp:txXfrm>
        <a:off x="1448951" y="3129287"/>
        <a:ext cx="4994256" cy="454023"/>
      </dsp:txXfrm>
    </dsp:sp>
    <dsp:sp modelId="{5CF81CF8-9D39-4B8B-A61E-898E1956E388}">
      <dsp:nvSpPr>
        <dsp:cNvPr id="0" name=""/>
        <dsp:cNvSpPr/>
      </dsp:nvSpPr>
      <dsp:spPr>
        <a:xfrm>
          <a:off x="1448951" y="3583310"/>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0A39C-48A1-402B-9F04-9704873A09A3}">
      <dsp:nvSpPr>
        <dsp:cNvPr id="0" name=""/>
        <dsp:cNvSpPr/>
      </dsp:nvSpPr>
      <dsp:spPr>
        <a:xfrm>
          <a:off x="2153696" y="3583310"/>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ABFCC-648D-4251-B18F-AF0E6C851FD1}">
      <dsp:nvSpPr>
        <dsp:cNvPr id="0" name=""/>
        <dsp:cNvSpPr/>
      </dsp:nvSpPr>
      <dsp:spPr>
        <a:xfrm>
          <a:off x="2858441" y="3583310"/>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7E2AE-24BD-43E7-ACF9-3B8C9FCEE80F}">
      <dsp:nvSpPr>
        <dsp:cNvPr id="0" name=""/>
        <dsp:cNvSpPr/>
      </dsp:nvSpPr>
      <dsp:spPr>
        <a:xfrm>
          <a:off x="3563186" y="3583310"/>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8C0A2-100E-4A0B-A275-2DC09392CB07}">
      <dsp:nvSpPr>
        <dsp:cNvPr id="0" name=""/>
        <dsp:cNvSpPr/>
      </dsp:nvSpPr>
      <dsp:spPr>
        <a:xfrm>
          <a:off x="4267931" y="3583310"/>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A7559-6F1A-4FA8-8AEB-76F757080FC4}">
      <dsp:nvSpPr>
        <dsp:cNvPr id="0" name=""/>
        <dsp:cNvSpPr/>
      </dsp:nvSpPr>
      <dsp:spPr>
        <a:xfrm>
          <a:off x="4972676" y="3583310"/>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3FF6B-4910-477C-B0A8-6BAC5DA6EFBA}">
      <dsp:nvSpPr>
        <dsp:cNvPr id="0" name=""/>
        <dsp:cNvSpPr/>
      </dsp:nvSpPr>
      <dsp:spPr>
        <a:xfrm>
          <a:off x="5677421" y="3583310"/>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1AE08-C32A-49E8-9406-6D665FD825CE}">
      <dsp:nvSpPr>
        <dsp:cNvPr id="0" name=""/>
        <dsp:cNvSpPr/>
      </dsp:nvSpPr>
      <dsp:spPr>
        <a:xfrm>
          <a:off x="1448951" y="3755051"/>
          <a:ext cx="4994256" cy="45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IN" sz="1600" b="1" i="0" kern="1200" cap="all" baseline="0" dirty="0" smtClean="0">
              <a:latin typeface="Garamond" pitchFamily="18" charset="0"/>
            </a:rPr>
            <a:t>CONCLUSION</a:t>
          </a:r>
        </a:p>
      </dsp:txBody>
      <dsp:txXfrm>
        <a:off x="1448951" y="3755051"/>
        <a:ext cx="4994256" cy="454023"/>
      </dsp:txXfrm>
    </dsp:sp>
    <dsp:sp modelId="{2A7338A9-1AD2-4FB8-B4B8-903FEBB49ECB}">
      <dsp:nvSpPr>
        <dsp:cNvPr id="0" name=""/>
        <dsp:cNvSpPr/>
      </dsp:nvSpPr>
      <dsp:spPr>
        <a:xfrm>
          <a:off x="1448951" y="4209075"/>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F6012-0095-4F22-80FB-AD79494C4576}">
      <dsp:nvSpPr>
        <dsp:cNvPr id="0" name=""/>
        <dsp:cNvSpPr/>
      </dsp:nvSpPr>
      <dsp:spPr>
        <a:xfrm>
          <a:off x="2153696" y="4209075"/>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90746-4E85-4AE0-BDD0-35F1EC7B1F13}">
      <dsp:nvSpPr>
        <dsp:cNvPr id="0" name=""/>
        <dsp:cNvSpPr/>
      </dsp:nvSpPr>
      <dsp:spPr>
        <a:xfrm>
          <a:off x="2858441" y="4209075"/>
          <a:ext cx="665900" cy="110983"/>
        </a:xfrm>
        <a:prstGeom prst="parallelogram">
          <a:avLst>
            <a:gd name="adj" fmla="val 14084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44E2B-D704-4011-A982-C4556563F943}">
      <dsp:nvSpPr>
        <dsp:cNvPr id="0" name=""/>
        <dsp:cNvSpPr/>
      </dsp:nvSpPr>
      <dsp:spPr>
        <a:xfrm>
          <a:off x="3563186" y="4209075"/>
          <a:ext cx="665900" cy="110983"/>
        </a:xfrm>
        <a:prstGeom prst="parallelogram">
          <a:avLst>
            <a:gd name="adj" fmla="val 14084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83017-49E1-453B-BAD2-37A24A093C92}">
      <dsp:nvSpPr>
        <dsp:cNvPr id="0" name=""/>
        <dsp:cNvSpPr/>
      </dsp:nvSpPr>
      <dsp:spPr>
        <a:xfrm>
          <a:off x="4267931" y="4209075"/>
          <a:ext cx="665900" cy="110983"/>
        </a:xfrm>
        <a:prstGeom prst="parallelogram">
          <a:avLst>
            <a:gd name="adj" fmla="val 14084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33791-DD78-41DC-9632-B56F40B30DEA}">
      <dsp:nvSpPr>
        <dsp:cNvPr id="0" name=""/>
        <dsp:cNvSpPr/>
      </dsp:nvSpPr>
      <dsp:spPr>
        <a:xfrm>
          <a:off x="4972676" y="4209075"/>
          <a:ext cx="665900" cy="110983"/>
        </a:xfrm>
        <a:prstGeom prst="parallelogram">
          <a:avLst>
            <a:gd name="adj" fmla="val 14084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5A289-89AB-4607-9ED9-048B984C55B7}">
      <dsp:nvSpPr>
        <dsp:cNvPr id="0" name=""/>
        <dsp:cNvSpPr/>
      </dsp:nvSpPr>
      <dsp:spPr>
        <a:xfrm>
          <a:off x="5677421" y="4209075"/>
          <a:ext cx="665900" cy="110983"/>
        </a:xfrm>
        <a:prstGeom prst="parallelogram">
          <a:avLst>
            <a:gd name="adj" fmla="val 14084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AD371-2D07-4E65-B20A-7987D0B0534F}">
      <dsp:nvSpPr>
        <dsp:cNvPr id="0" name=""/>
        <dsp:cNvSpPr/>
      </dsp:nvSpPr>
      <dsp:spPr>
        <a:xfrm>
          <a:off x="3156863" y="1437"/>
          <a:ext cx="4735295" cy="1374692"/>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IN" sz="1200" kern="1200" dirty="0" smtClean="0"/>
            <a:t>By March’15 around 99 Public Private Partnership (PPP) Projects are operational with a total cost of around USD 8813.80 million and capacity of 683.29 Million tonnes per annum.</a:t>
          </a:r>
          <a:endParaRPr lang="en-IN" sz="1200" kern="1200" dirty="0"/>
        </a:p>
        <a:p>
          <a:pPr marL="114300" lvl="1" indent="-114300" algn="just" defTabSz="533400">
            <a:lnSpc>
              <a:spcPct val="90000"/>
            </a:lnSpc>
            <a:spcBef>
              <a:spcPct val="0"/>
            </a:spcBef>
            <a:spcAft>
              <a:spcPct val="15000"/>
            </a:spcAft>
            <a:buChar char="••"/>
          </a:pPr>
          <a:r>
            <a:rPr lang="en-IN" sz="1200" kern="1200" dirty="0" smtClean="0"/>
            <a:t>In FY 15 total cargo handled at Indian ports increased by 8.20 per cent to 1052.50 Million tonnes from 972.40 million tonnes during FY14.</a:t>
          </a:r>
          <a:endParaRPr lang="en-IN" sz="1200" kern="1200" dirty="0"/>
        </a:p>
      </dsp:txBody>
      <dsp:txXfrm>
        <a:off x="3156863" y="173274"/>
        <a:ext cx="4219786" cy="1031019"/>
      </dsp:txXfrm>
    </dsp:sp>
    <dsp:sp modelId="{3E6E1E35-3AF1-485E-BADC-54C9EC1D64C0}">
      <dsp:nvSpPr>
        <dsp:cNvPr id="0" name=""/>
        <dsp:cNvSpPr/>
      </dsp:nvSpPr>
      <dsp:spPr>
        <a:xfrm>
          <a:off x="0" y="1437"/>
          <a:ext cx="3156863" cy="137469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N" sz="2400" kern="1200" dirty="0" smtClean="0"/>
            <a:t>Increasing private participation</a:t>
          </a:r>
          <a:endParaRPr lang="en-IN" sz="2400" kern="1200" dirty="0"/>
        </a:p>
      </dsp:txBody>
      <dsp:txXfrm>
        <a:off x="67107" y="68544"/>
        <a:ext cx="3022649" cy="1240478"/>
      </dsp:txXfrm>
    </dsp:sp>
    <dsp:sp modelId="{E0FB0B8D-3F61-40E7-9D8D-093D6D4A938F}">
      <dsp:nvSpPr>
        <dsp:cNvPr id="0" name=""/>
        <dsp:cNvSpPr/>
      </dsp:nvSpPr>
      <dsp:spPr>
        <a:xfrm>
          <a:off x="3156863" y="1513598"/>
          <a:ext cx="4735295" cy="1374692"/>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IN" sz="1200" kern="1200" dirty="0" smtClean="0"/>
            <a:t>SEZ’s are being developed in close proximity to several ports, thereby providing strategic advantage to industries within these zones. </a:t>
          </a:r>
          <a:endParaRPr lang="en-IN" sz="1200" kern="1200" dirty="0"/>
        </a:p>
        <a:p>
          <a:pPr marL="114300" lvl="1" indent="-114300" algn="just" defTabSz="533400">
            <a:lnSpc>
              <a:spcPct val="90000"/>
            </a:lnSpc>
            <a:spcBef>
              <a:spcPct val="0"/>
            </a:spcBef>
            <a:spcAft>
              <a:spcPct val="15000"/>
            </a:spcAft>
            <a:buChar char="••"/>
          </a:pPr>
          <a:r>
            <a:rPr lang="en-IN" sz="1200" kern="1200" dirty="0" smtClean="0"/>
            <a:t>Development of SEZs in </a:t>
          </a:r>
          <a:r>
            <a:rPr lang="en-IN" sz="1200" kern="1200" dirty="0" err="1" smtClean="0"/>
            <a:t>Mundra</a:t>
          </a:r>
          <a:r>
            <a:rPr lang="en-IN" sz="1200" kern="1200" dirty="0" smtClean="0"/>
            <a:t>, </a:t>
          </a:r>
          <a:r>
            <a:rPr lang="en-IN" sz="1200" kern="1200" dirty="0" err="1" smtClean="0"/>
            <a:t>Krishnapatnam</a:t>
          </a:r>
          <a:r>
            <a:rPr lang="en-IN" sz="1200" kern="1200" dirty="0" smtClean="0"/>
            <a:t>, </a:t>
          </a:r>
          <a:r>
            <a:rPr lang="en-IN" sz="1200" kern="1200" dirty="0" err="1" smtClean="0"/>
            <a:t>Rewas</a:t>
          </a:r>
          <a:r>
            <a:rPr lang="en-IN" sz="1200" kern="1200" dirty="0" smtClean="0"/>
            <a:t> and few others is underway. </a:t>
          </a:r>
          <a:endParaRPr lang="en-IN" sz="1200" kern="1200" dirty="0"/>
        </a:p>
      </dsp:txBody>
      <dsp:txXfrm>
        <a:off x="3156863" y="1685435"/>
        <a:ext cx="4219786" cy="1031019"/>
      </dsp:txXfrm>
    </dsp:sp>
    <dsp:sp modelId="{D27DCBB7-858A-4D0A-82BE-0791EF9F5631}">
      <dsp:nvSpPr>
        <dsp:cNvPr id="0" name=""/>
        <dsp:cNvSpPr/>
      </dsp:nvSpPr>
      <dsp:spPr>
        <a:xfrm>
          <a:off x="0" y="1513598"/>
          <a:ext cx="3156863" cy="137469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N" sz="2400" kern="1200" dirty="0" smtClean="0"/>
            <a:t>Setting up of port based SEZ’s</a:t>
          </a:r>
          <a:endParaRPr lang="en-IN" sz="2400" kern="1200" dirty="0"/>
        </a:p>
      </dsp:txBody>
      <dsp:txXfrm>
        <a:off x="67107" y="1580705"/>
        <a:ext cx="3022649" cy="1240478"/>
      </dsp:txXfrm>
    </dsp:sp>
    <dsp:sp modelId="{BD1B846F-8EE4-4CCB-94A4-8C0383BC68B6}">
      <dsp:nvSpPr>
        <dsp:cNvPr id="0" name=""/>
        <dsp:cNvSpPr/>
      </dsp:nvSpPr>
      <dsp:spPr>
        <a:xfrm>
          <a:off x="3157634" y="3025760"/>
          <a:ext cx="4730671" cy="1696576"/>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IN" sz="1200" kern="1200" dirty="0" smtClean="0"/>
            <a:t>All the greenfield ports are being developed at shores with natural deep drafts and the existing ports are investing on improving their draft depth.</a:t>
          </a:r>
          <a:endParaRPr lang="en-IN" sz="1200" kern="1200" dirty="0"/>
        </a:p>
        <a:p>
          <a:pPr marL="114300" lvl="1" indent="-114300" algn="just" defTabSz="533400">
            <a:lnSpc>
              <a:spcPct val="90000"/>
            </a:lnSpc>
            <a:spcBef>
              <a:spcPct val="0"/>
            </a:spcBef>
            <a:spcAft>
              <a:spcPct val="15000"/>
            </a:spcAft>
            <a:buChar char="••"/>
          </a:pPr>
          <a:r>
            <a:rPr lang="en-IN" sz="1200" kern="1200" dirty="0" smtClean="0"/>
            <a:t>Higher draft depth is required to accommodate large sized vessels. Due to the cost and time advantage associated with large sized vessels, much of the traffic is shifting to large vessels from smaller ones, especially in coal transportation.</a:t>
          </a:r>
          <a:endParaRPr lang="en-IN" sz="1200" kern="1200" dirty="0"/>
        </a:p>
      </dsp:txBody>
      <dsp:txXfrm>
        <a:off x="3157634" y="3237832"/>
        <a:ext cx="4094455" cy="1272432"/>
      </dsp:txXfrm>
    </dsp:sp>
    <dsp:sp modelId="{A0B9AAAA-F1D1-4EE4-8793-48C84160D3D4}">
      <dsp:nvSpPr>
        <dsp:cNvPr id="0" name=""/>
        <dsp:cNvSpPr/>
      </dsp:nvSpPr>
      <dsp:spPr>
        <a:xfrm>
          <a:off x="3853" y="3186702"/>
          <a:ext cx="3153780" cy="137469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N" sz="2400" kern="1200" dirty="0" smtClean="0"/>
            <a:t>Focus on draft depth</a:t>
          </a:r>
          <a:endParaRPr lang="en-IN" sz="2400" kern="1200" dirty="0"/>
        </a:p>
      </dsp:txBody>
      <dsp:txXfrm>
        <a:off x="70960" y="3253809"/>
        <a:ext cx="3019566" cy="1240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AD371-2D07-4E65-B20A-7987D0B0534F}">
      <dsp:nvSpPr>
        <dsp:cNvPr id="0" name=""/>
        <dsp:cNvSpPr/>
      </dsp:nvSpPr>
      <dsp:spPr>
        <a:xfrm>
          <a:off x="3157634" y="15"/>
          <a:ext cx="4730671" cy="1580305"/>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IN" sz="1200" kern="1200" dirty="0" smtClean="0"/>
            <a:t>Terminalisation: Focus on terminals that deal with a particular type of cargo</a:t>
          </a:r>
          <a:endParaRPr lang="en-IN" sz="1200" kern="1200" dirty="0"/>
        </a:p>
        <a:p>
          <a:pPr marL="114300" lvl="1" indent="-114300" algn="just" defTabSz="533400">
            <a:lnSpc>
              <a:spcPct val="90000"/>
            </a:lnSpc>
            <a:spcBef>
              <a:spcPct val="0"/>
            </a:spcBef>
            <a:spcAft>
              <a:spcPct val="15000"/>
            </a:spcAft>
            <a:buChar char="••"/>
          </a:pPr>
          <a:r>
            <a:rPr lang="en-IN" sz="1200" kern="1200" dirty="0" smtClean="0"/>
            <a:t>This is useful for handling specific cargo such as LNG that requires specific equipment and hence high capital costs. Forming specialist terminals result in optimal use of resources and increased efficiencies.</a:t>
          </a:r>
          <a:endParaRPr lang="en-IN" sz="1200" kern="1200" dirty="0"/>
        </a:p>
        <a:p>
          <a:pPr marL="114300" lvl="1" indent="-114300" algn="just" defTabSz="533400">
            <a:lnSpc>
              <a:spcPct val="90000"/>
            </a:lnSpc>
            <a:spcBef>
              <a:spcPct val="0"/>
            </a:spcBef>
            <a:spcAft>
              <a:spcPct val="15000"/>
            </a:spcAft>
            <a:buChar char="••"/>
          </a:pPr>
          <a:r>
            <a:rPr lang="en-IN" sz="1200" kern="1200" dirty="0" err="1" smtClean="0"/>
            <a:t>Eg</a:t>
          </a:r>
          <a:r>
            <a:rPr lang="en-IN" sz="1200" kern="1200" dirty="0" smtClean="0"/>
            <a:t>: ICTT in Cochin, LNG terminal in </a:t>
          </a:r>
          <a:r>
            <a:rPr lang="en-IN" sz="1200" kern="1200" dirty="0" err="1" smtClean="0"/>
            <a:t>Dahej</a:t>
          </a:r>
          <a:r>
            <a:rPr lang="en-IN" sz="1200" kern="1200" dirty="0" smtClean="0"/>
            <a:t> port.</a:t>
          </a:r>
          <a:endParaRPr lang="en-IN" sz="1200" kern="1200" dirty="0"/>
        </a:p>
      </dsp:txBody>
      <dsp:txXfrm>
        <a:off x="3157634" y="197553"/>
        <a:ext cx="4138057" cy="1185229"/>
      </dsp:txXfrm>
    </dsp:sp>
    <dsp:sp modelId="{3E6E1E35-3AF1-485E-BADC-54C9EC1D64C0}">
      <dsp:nvSpPr>
        <dsp:cNvPr id="0" name=""/>
        <dsp:cNvSpPr/>
      </dsp:nvSpPr>
      <dsp:spPr>
        <a:xfrm>
          <a:off x="3853" y="123580"/>
          <a:ext cx="3153780" cy="133317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N" sz="2400" kern="1200" dirty="0" smtClean="0"/>
            <a:t>Specialist terminal based ports</a:t>
          </a:r>
          <a:endParaRPr lang="en-IN" sz="2400" kern="1200" dirty="0"/>
        </a:p>
      </dsp:txBody>
      <dsp:txXfrm>
        <a:off x="68933" y="188660"/>
        <a:ext cx="3023620" cy="1203014"/>
      </dsp:txXfrm>
    </dsp:sp>
    <dsp:sp modelId="{E0FB0B8D-3F61-40E7-9D8D-093D6D4A938F}">
      <dsp:nvSpPr>
        <dsp:cNvPr id="0" name=""/>
        <dsp:cNvSpPr/>
      </dsp:nvSpPr>
      <dsp:spPr>
        <a:xfrm>
          <a:off x="3157634" y="1713637"/>
          <a:ext cx="4730671" cy="1543629"/>
        </a:xfrm>
        <a:prstGeom prst="rightArrow">
          <a:avLst>
            <a:gd name="adj1" fmla="val 75000"/>
            <a:gd name="adj2" fmla="val 50000"/>
          </a:avLst>
        </a:prstGeom>
        <a:solidFill>
          <a:schemeClr val="accent4">
            <a:tint val="40000"/>
            <a:alpha val="90000"/>
            <a:hueOff val="-862923"/>
            <a:satOff val="-32714"/>
            <a:lumOff val="-2397"/>
            <a:alphaOff val="0"/>
          </a:schemeClr>
        </a:solidFill>
        <a:ln w="19050" cap="flat" cmpd="sng" algn="ctr">
          <a:solidFill>
            <a:schemeClr val="accent4">
              <a:tint val="40000"/>
              <a:alpha val="90000"/>
              <a:hueOff val="-862923"/>
              <a:satOff val="-32714"/>
              <a:lumOff val="-23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IN" sz="1200" kern="1200" dirty="0" smtClean="0"/>
            <a:t>To promote private investments, the government has reformed the organisational model of  seaports-</a:t>
          </a:r>
          <a:endParaRPr lang="en-IN" sz="1200" kern="1200" dirty="0"/>
        </a:p>
        <a:p>
          <a:pPr marL="114300" lvl="1" indent="-114300" algn="just" defTabSz="533400">
            <a:lnSpc>
              <a:spcPct val="90000"/>
            </a:lnSpc>
            <a:spcBef>
              <a:spcPct val="0"/>
            </a:spcBef>
            <a:spcAft>
              <a:spcPct val="15000"/>
            </a:spcAft>
            <a:buChar char="••"/>
          </a:pPr>
          <a:r>
            <a:rPr lang="en-IN" sz="1200" kern="1200" dirty="0" smtClean="0"/>
            <a:t>From : A “service port” model where the port authority offers all the services.</a:t>
          </a:r>
          <a:endParaRPr lang="en-IN" sz="1200" kern="1200" dirty="0"/>
        </a:p>
        <a:p>
          <a:pPr marL="114300" lvl="1" indent="-114300" algn="just" defTabSz="533400">
            <a:lnSpc>
              <a:spcPct val="90000"/>
            </a:lnSpc>
            <a:spcBef>
              <a:spcPct val="0"/>
            </a:spcBef>
            <a:spcAft>
              <a:spcPct val="15000"/>
            </a:spcAft>
            <a:buChar char="••"/>
          </a:pPr>
          <a:r>
            <a:rPr lang="en-IN" sz="1200" kern="1200" dirty="0" smtClean="0"/>
            <a:t>To: A “landlord port” model where the port authority acts a regulator and landlord while port </a:t>
          </a:r>
          <a:r>
            <a:rPr lang="en-IN" sz="1200" kern="1200" dirty="0" err="1" smtClean="0"/>
            <a:t>opertions</a:t>
          </a:r>
          <a:r>
            <a:rPr lang="en-IN" sz="1200" kern="1200" dirty="0" smtClean="0"/>
            <a:t> are carried out by private Companies.</a:t>
          </a:r>
          <a:endParaRPr lang="en-IN" sz="1200" kern="1200" dirty="0"/>
        </a:p>
      </dsp:txBody>
      <dsp:txXfrm>
        <a:off x="3157634" y="1906591"/>
        <a:ext cx="4151810" cy="1157721"/>
      </dsp:txXfrm>
    </dsp:sp>
    <dsp:sp modelId="{D27DCBB7-858A-4D0A-82BE-0791EF9F5631}">
      <dsp:nvSpPr>
        <dsp:cNvPr id="0" name=""/>
        <dsp:cNvSpPr/>
      </dsp:nvSpPr>
      <dsp:spPr>
        <a:xfrm>
          <a:off x="3853" y="1818865"/>
          <a:ext cx="3153780" cy="1333174"/>
        </a:xfrm>
        <a:prstGeom prst="roundRect">
          <a:avLst/>
        </a:prstGeom>
        <a:solidFill>
          <a:schemeClr val="accent4">
            <a:hueOff val="-887145"/>
            <a:satOff val="-29867"/>
            <a:lumOff val="-7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N" sz="2400" kern="1200" dirty="0" smtClean="0"/>
            <a:t>‘Landlord port’ model</a:t>
          </a:r>
          <a:endParaRPr lang="en-IN" sz="2400" kern="1200" dirty="0"/>
        </a:p>
      </dsp:txBody>
      <dsp:txXfrm>
        <a:off x="68933" y="1883945"/>
        <a:ext cx="3023620" cy="1203014"/>
      </dsp:txXfrm>
    </dsp:sp>
    <dsp:sp modelId="{BD1B846F-8EE4-4CCB-94A4-8C0383BC68B6}">
      <dsp:nvSpPr>
        <dsp:cNvPr id="0" name=""/>
        <dsp:cNvSpPr/>
      </dsp:nvSpPr>
      <dsp:spPr>
        <a:xfrm>
          <a:off x="3156863" y="3390584"/>
          <a:ext cx="4735295" cy="1333174"/>
        </a:xfrm>
        <a:prstGeom prst="rightArrow">
          <a:avLst>
            <a:gd name="adj1" fmla="val 75000"/>
            <a:gd name="adj2" fmla="val 50000"/>
          </a:avLst>
        </a:prstGeom>
        <a:solidFill>
          <a:schemeClr val="accent4">
            <a:tint val="40000"/>
            <a:alpha val="90000"/>
            <a:hueOff val="-1725845"/>
            <a:satOff val="-65429"/>
            <a:lumOff val="-4794"/>
            <a:alphaOff val="0"/>
          </a:schemeClr>
        </a:solidFill>
        <a:ln w="19050" cap="flat" cmpd="sng" algn="ctr">
          <a:solidFill>
            <a:schemeClr val="accent4">
              <a:tint val="40000"/>
              <a:alpha val="90000"/>
              <a:hueOff val="-1725845"/>
              <a:satOff val="-65429"/>
              <a:lumOff val="-4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IN" sz="1200" kern="1200" dirty="0" smtClean="0"/>
            <a:t>Cargo traffic handled by the minor ports are outpacing cargo traffic at major ports.</a:t>
          </a:r>
          <a:endParaRPr lang="en-IN" sz="1200" kern="1200" dirty="0"/>
        </a:p>
        <a:p>
          <a:pPr marL="114300" lvl="1" indent="-114300" algn="l" defTabSz="533400">
            <a:lnSpc>
              <a:spcPct val="90000"/>
            </a:lnSpc>
            <a:spcBef>
              <a:spcPct val="0"/>
            </a:spcBef>
            <a:spcAft>
              <a:spcPct val="15000"/>
            </a:spcAft>
            <a:buChar char="••"/>
          </a:pPr>
          <a:r>
            <a:rPr lang="en-IN" sz="1200" kern="1200" dirty="0" smtClean="0"/>
            <a:t>Traffic at non major ports has expanded at a CAGR of 31.50 per cent during FY 07-15.</a:t>
          </a:r>
          <a:endParaRPr lang="en-IN" sz="1200" kern="1200" dirty="0"/>
        </a:p>
      </dsp:txBody>
      <dsp:txXfrm>
        <a:off x="3156863" y="3557231"/>
        <a:ext cx="4235355" cy="999880"/>
      </dsp:txXfrm>
    </dsp:sp>
    <dsp:sp modelId="{A0B9AAAA-F1D1-4EE4-8793-48C84160D3D4}">
      <dsp:nvSpPr>
        <dsp:cNvPr id="0" name=""/>
        <dsp:cNvSpPr/>
      </dsp:nvSpPr>
      <dsp:spPr>
        <a:xfrm>
          <a:off x="0" y="3390584"/>
          <a:ext cx="3156863" cy="1333174"/>
        </a:xfrm>
        <a:prstGeom prst="roundRect">
          <a:avLst/>
        </a:prstGeom>
        <a:solidFill>
          <a:schemeClr val="accent4">
            <a:hueOff val="-1774290"/>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N" sz="2400" kern="1200" dirty="0" smtClean="0"/>
            <a:t>Rising traffic at non major ports</a:t>
          </a:r>
          <a:endParaRPr lang="en-IN" sz="2400" kern="1200" dirty="0"/>
        </a:p>
      </dsp:txBody>
      <dsp:txXfrm>
        <a:off x="65080" y="3455664"/>
        <a:ext cx="3026703" cy="1203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945B7-F159-4C9D-ABB7-6B317F46B41E}">
      <dsp:nvSpPr>
        <dsp:cNvPr id="0" name=""/>
        <dsp:cNvSpPr/>
      </dsp:nvSpPr>
      <dsp:spPr>
        <a:xfrm rot="10800000">
          <a:off x="1519575" y="2437"/>
          <a:ext cx="5209977" cy="829150"/>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32" tIns="148590" rIns="277368" bIns="148590" numCol="1" spcCol="1270" anchor="ctr" anchorCtr="0">
          <a:noAutofit/>
        </a:bodyPr>
        <a:lstStyle/>
        <a:p>
          <a:pPr lvl="0" algn="ctr" defTabSz="1733550">
            <a:lnSpc>
              <a:spcPct val="90000"/>
            </a:lnSpc>
            <a:spcBef>
              <a:spcPct val="0"/>
            </a:spcBef>
            <a:spcAft>
              <a:spcPct val="35000"/>
            </a:spcAft>
          </a:pPr>
          <a:r>
            <a:rPr lang="en-IN" sz="3900" kern="1200" dirty="0" smtClean="0"/>
            <a:t>Commercial loan</a:t>
          </a:r>
          <a:endParaRPr lang="en-IN" sz="3900" kern="1200" dirty="0"/>
        </a:p>
      </dsp:txBody>
      <dsp:txXfrm rot="10800000">
        <a:off x="1726862" y="2437"/>
        <a:ext cx="5002690" cy="829150"/>
      </dsp:txXfrm>
    </dsp:sp>
    <dsp:sp modelId="{4B497036-6CEE-4D0F-9C89-8CD12360110F}">
      <dsp:nvSpPr>
        <dsp:cNvPr id="0" name=""/>
        <dsp:cNvSpPr/>
      </dsp:nvSpPr>
      <dsp:spPr>
        <a:xfrm>
          <a:off x="1104999" y="2437"/>
          <a:ext cx="829150" cy="8291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B42510-6803-423A-858B-1BCB3F5106C3}">
      <dsp:nvSpPr>
        <dsp:cNvPr id="0" name=""/>
        <dsp:cNvSpPr/>
      </dsp:nvSpPr>
      <dsp:spPr>
        <a:xfrm rot="10800000">
          <a:off x="1581469" y="1052679"/>
          <a:ext cx="5209977" cy="829150"/>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32" tIns="148590" rIns="277368" bIns="148590" numCol="1" spcCol="1270" anchor="ctr" anchorCtr="0">
          <a:noAutofit/>
        </a:bodyPr>
        <a:lstStyle/>
        <a:p>
          <a:pPr lvl="0" algn="ctr" defTabSz="1733550">
            <a:lnSpc>
              <a:spcPct val="90000"/>
            </a:lnSpc>
            <a:spcBef>
              <a:spcPct val="0"/>
            </a:spcBef>
            <a:spcAft>
              <a:spcPct val="35000"/>
            </a:spcAft>
          </a:pPr>
          <a:r>
            <a:rPr lang="en-IN" sz="3900" kern="1200" dirty="0" smtClean="0"/>
            <a:t>Lease</a:t>
          </a:r>
          <a:endParaRPr lang="en-IN" sz="3900" kern="1200" dirty="0"/>
        </a:p>
      </dsp:txBody>
      <dsp:txXfrm rot="10800000">
        <a:off x="1788756" y="1052679"/>
        <a:ext cx="5002690" cy="829150"/>
      </dsp:txXfrm>
    </dsp:sp>
    <dsp:sp modelId="{042229F4-50BC-48CB-B574-4DFA40BB81BA}">
      <dsp:nvSpPr>
        <dsp:cNvPr id="0" name=""/>
        <dsp:cNvSpPr/>
      </dsp:nvSpPr>
      <dsp:spPr>
        <a:xfrm>
          <a:off x="1104999" y="1079095"/>
          <a:ext cx="829150" cy="82915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C2966-3494-4286-8882-A8F753D09761}">
      <dsp:nvSpPr>
        <dsp:cNvPr id="0" name=""/>
        <dsp:cNvSpPr/>
      </dsp:nvSpPr>
      <dsp:spPr>
        <a:xfrm rot="10800000">
          <a:off x="1519575" y="2155753"/>
          <a:ext cx="5209977" cy="829150"/>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32" tIns="148590" rIns="277368" bIns="148590" numCol="1" spcCol="1270" anchor="ctr" anchorCtr="0">
          <a:noAutofit/>
        </a:bodyPr>
        <a:lstStyle/>
        <a:p>
          <a:pPr lvl="0" algn="ctr" defTabSz="1733550">
            <a:lnSpc>
              <a:spcPct val="90000"/>
            </a:lnSpc>
            <a:spcBef>
              <a:spcPct val="0"/>
            </a:spcBef>
            <a:spcAft>
              <a:spcPct val="35000"/>
            </a:spcAft>
          </a:pPr>
          <a:r>
            <a:rPr lang="en-IN" sz="3900" kern="1200" dirty="0" smtClean="0"/>
            <a:t>Bonds</a:t>
          </a:r>
          <a:endParaRPr lang="en-IN" sz="3900" kern="1200" dirty="0"/>
        </a:p>
      </dsp:txBody>
      <dsp:txXfrm rot="10800000">
        <a:off x="1726862" y="2155753"/>
        <a:ext cx="5002690" cy="829150"/>
      </dsp:txXfrm>
    </dsp:sp>
    <dsp:sp modelId="{850E8328-D46A-4C42-93BF-DA25D09D9E92}">
      <dsp:nvSpPr>
        <dsp:cNvPr id="0" name=""/>
        <dsp:cNvSpPr/>
      </dsp:nvSpPr>
      <dsp:spPr>
        <a:xfrm>
          <a:off x="1104999" y="2155753"/>
          <a:ext cx="829150" cy="8291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147AA-C381-4937-9F26-65E9F911DB44}">
      <dsp:nvSpPr>
        <dsp:cNvPr id="0" name=""/>
        <dsp:cNvSpPr/>
      </dsp:nvSpPr>
      <dsp:spPr>
        <a:xfrm rot="10800000">
          <a:off x="1519575" y="3232411"/>
          <a:ext cx="5209977" cy="829150"/>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32" tIns="148590" rIns="277368" bIns="148590" numCol="1" spcCol="1270" anchor="ctr" anchorCtr="0">
          <a:noAutofit/>
        </a:bodyPr>
        <a:lstStyle/>
        <a:p>
          <a:pPr lvl="0" algn="ctr" defTabSz="1733550">
            <a:lnSpc>
              <a:spcPct val="90000"/>
            </a:lnSpc>
            <a:spcBef>
              <a:spcPct val="0"/>
            </a:spcBef>
            <a:spcAft>
              <a:spcPct val="35000"/>
            </a:spcAft>
          </a:pPr>
          <a:r>
            <a:rPr lang="en-IN" sz="3900" kern="1200" dirty="0" smtClean="0"/>
            <a:t>Mezzanine Financing</a:t>
          </a:r>
          <a:endParaRPr lang="en-IN" sz="3900" kern="1200" dirty="0"/>
        </a:p>
      </dsp:txBody>
      <dsp:txXfrm rot="10800000">
        <a:off x="1726862" y="3232411"/>
        <a:ext cx="5002690" cy="829150"/>
      </dsp:txXfrm>
    </dsp:sp>
    <dsp:sp modelId="{38030F53-6520-49CD-83DC-441D94329C50}">
      <dsp:nvSpPr>
        <dsp:cNvPr id="0" name=""/>
        <dsp:cNvSpPr/>
      </dsp:nvSpPr>
      <dsp:spPr>
        <a:xfrm>
          <a:off x="1104999" y="3232411"/>
          <a:ext cx="829150" cy="82915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5F098-957E-4631-B795-45D8F6CCACE2}">
      <dsp:nvSpPr>
        <dsp:cNvPr id="0" name=""/>
        <dsp:cNvSpPr/>
      </dsp:nvSpPr>
      <dsp:spPr>
        <a:xfrm>
          <a:off x="0" y="119583"/>
          <a:ext cx="7546517" cy="673999"/>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b="1" kern="1200" dirty="0" smtClean="0">
              <a:solidFill>
                <a:schemeClr val="bg1"/>
              </a:solidFill>
            </a:rPr>
            <a:t>Leases</a:t>
          </a:r>
          <a:endParaRPr lang="en-IN" sz="3600" b="1" kern="1200" dirty="0">
            <a:solidFill>
              <a:schemeClr val="bg1"/>
            </a:solidFill>
          </a:endParaRPr>
        </a:p>
      </dsp:txBody>
      <dsp:txXfrm>
        <a:off x="0" y="119583"/>
        <a:ext cx="7546517" cy="673999"/>
      </dsp:txXfrm>
    </dsp:sp>
    <dsp:sp modelId="{353B697B-B073-44A9-BD12-4D8ED9490988}">
      <dsp:nvSpPr>
        <dsp:cNvPr id="0" name=""/>
        <dsp:cNvSpPr/>
      </dsp:nvSpPr>
      <dsp:spPr>
        <a:xfrm>
          <a:off x="0" y="850289"/>
          <a:ext cx="1886629" cy="364823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u="sng" kern="1200" dirty="0" smtClean="0"/>
            <a:t>Bareboat Charter</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Arrangement for chartering a ship</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Charterer obtains possession and full control of the Vessel</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Charterer assumes legal and financial responsibility</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Charter pays for all the expenses including insurance</a:t>
          </a:r>
        </a:p>
        <a:p>
          <a:pPr lvl="0" algn="ctr" defTabSz="711200">
            <a:lnSpc>
              <a:spcPct val="90000"/>
            </a:lnSpc>
            <a:spcBef>
              <a:spcPct val="0"/>
            </a:spcBef>
            <a:spcAft>
              <a:spcPct val="35000"/>
            </a:spcAft>
          </a:pPr>
          <a:endParaRPr lang="en-US" sz="1400" kern="1200" dirty="0" smtClean="0"/>
        </a:p>
        <a:p>
          <a:pPr lvl="0" algn="ctr" defTabSz="711200">
            <a:lnSpc>
              <a:spcPct val="90000"/>
            </a:lnSpc>
            <a:spcBef>
              <a:spcPct val="0"/>
            </a:spcBef>
            <a:spcAft>
              <a:spcPct val="35000"/>
            </a:spcAft>
          </a:pPr>
          <a:endParaRPr lang="en-US" sz="1400" kern="1200" dirty="0" smtClean="0"/>
        </a:p>
      </dsp:txBody>
      <dsp:txXfrm>
        <a:off x="0" y="850289"/>
        <a:ext cx="1886629" cy="3648237"/>
      </dsp:txXfrm>
    </dsp:sp>
    <dsp:sp modelId="{A298A748-0DED-40DA-A5BC-59A5AB6CA9EF}">
      <dsp:nvSpPr>
        <dsp:cNvPr id="0" name=""/>
        <dsp:cNvSpPr/>
      </dsp:nvSpPr>
      <dsp:spPr>
        <a:xfrm>
          <a:off x="1886629" y="850289"/>
          <a:ext cx="1886629" cy="364823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u="sng" kern="1200" dirty="0" smtClean="0"/>
            <a:t>Tax lease</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In certain jurisdictions governments encourage investment by providing tax incentives such as accelerated depreciation or tax credits</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The schemes allow tax payers with large profits to obtain tax relief</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Benefit to owner as more likely to secure a cheaper cost of funding</a:t>
          </a:r>
          <a:endParaRPr lang="en-US" sz="1400" kern="1200" dirty="0" smtClean="0"/>
        </a:p>
        <a:p>
          <a:pPr lvl="0" algn="ctr" defTabSz="711200">
            <a:lnSpc>
              <a:spcPct val="90000"/>
            </a:lnSpc>
            <a:spcBef>
              <a:spcPct val="0"/>
            </a:spcBef>
            <a:spcAft>
              <a:spcPct val="35000"/>
            </a:spcAft>
          </a:pPr>
          <a:endParaRPr lang="en-US" sz="1400" kern="1200" dirty="0" smtClean="0"/>
        </a:p>
      </dsp:txBody>
      <dsp:txXfrm>
        <a:off x="1886629" y="850289"/>
        <a:ext cx="1886629" cy="3648237"/>
      </dsp:txXfrm>
    </dsp:sp>
    <dsp:sp modelId="{09A50E66-5E41-496E-9B1A-5D690E8AC0E7}">
      <dsp:nvSpPr>
        <dsp:cNvPr id="0" name=""/>
        <dsp:cNvSpPr/>
      </dsp:nvSpPr>
      <dsp:spPr>
        <a:xfrm>
          <a:off x="3773258" y="850289"/>
          <a:ext cx="1886629" cy="364823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u="sng" kern="1200" dirty="0" smtClean="0"/>
            <a:t>Operating Lease</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Right to use the assets is passed to a user or “lessee”</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Risks remain with the lessor and maintenance is carried out by the lessor</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At the end of the lease period the asset reverts to the lessor</a:t>
          </a:r>
        </a:p>
        <a:p>
          <a:pPr lvl="0" algn="ctr" defTabSz="711200">
            <a:lnSpc>
              <a:spcPct val="90000"/>
            </a:lnSpc>
            <a:spcBef>
              <a:spcPct val="0"/>
            </a:spcBef>
            <a:spcAft>
              <a:spcPct val="35000"/>
            </a:spcAft>
          </a:pPr>
          <a:endParaRPr lang="en-US" sz="1400" kern="1200" dirty="0" smtClean="0"/>
        </a:p>
        <a:p>
          <a:pPr lvl="0" algn="ctr" defTabSz="711200">
            <a:lnSpc>
              <a:spcPct val="90000"/>
            </a:lnSpc>
            <a:spcBef>
              <a:spcPct val="0"/>
            </a:spcBef>
            <a:spcAft>
              <a:spcPct val="35000"/>
            </a:spcAft>
          </a:pPr>
          <a:endParaRPr lang="en-IN" sz="1400" kern="1200" dirty="0"/>
        </a:p>
      </dsp:txBody>
      <dsp:txXfrm>
        <a:off x="3773258" y="850289"/>
        <a:ext cx="1886629" cy="3648237"/>
      </dsp:txXfrm>
    </dsp:sp>
    <dsp:sp modelId="{9F950702-2F0E-470C-908B-D566EF44B513}">
      <dsp:nvSpPr>
        <dsp:cNvPr id="0" name=""/>
        <dsp:cNvSpPr/>
      </dsp:nvSpPr>
      <dsp:spPr>
        <a:xfrm>
          <a:off x="5659887" y="850289"/>
          <a:ext cx="1886629" cy="364823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u="sng" kern="1200" dirty="0" smtClean="0"/>
            <a:t>Financial Lease</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Risk and rewards of ownership rests with the Charterer while owner is simply the risk financier</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Charter hire will “repay” the lessor’s cost of acquiring the assets plus interest</a:t>
          </a:r>
        </a:p>
        <a:p>
          <a:pPr lvl="0" algn="ctr" defTabSz="711200">
            <a:lnSpc>
              <a:spcPct val="90000"/>
            </a:lnSpc>
            <a:spcBef>
              <a:spcPct val="0"/>
            </a:spcBef>
            <a:spcAft>
              <a:spcPct val="35000"/>
            </a:spcAft>
          </a:pPr>
          <a:r>
            <a:rPr lang="en-US" sz="1400" kern="1200" dirty="0" smtClean="0">
              <a:effectLst>
                <a:outerShdw blurRad="50800" dist="38100" algn="l" rotWithShape="0">
                  <a:prstClr val="black">
                    <a:alpha val="40000"/>
                  </a:prstClr>
                </a:outerShdw>
              </a:effectLst>
            </a:rPr>
            <a:t>All operating responsibilities fall on the lessee</a:t>
          </a:r>
        </a:p>
        <a:p>
          <a:pPr lvl="0" algn="ctr" defTabSz="711200">
            <a:lnSpc>
              <a:spcPct val="90000"/>
            </a:lnSpc>
            <a:spcBef>
              <a:spcPct val="0"/>
            </a:spcBef>
            <a:spcAft>
              <a:spcPct val="35000"/>
            </a:spcAft>
          </a:pPr>
          <a:endParaRPr lang="en-US" sz="1400" kern="1200" dirty="0" smtClean="0"/>
        </a:p>
      </dsp:txBody>
      <dsp:txXfrm>
        <a:off x="5659887" y="850289"/>
        <a:ext cx="1886629" cy="3648237"/>
      </dsp:txXfrm>
    </dsp:sp>
    <dsp:sp modelId="{F05AE637-8688-4944-BAC3-D20035DD0547}">
      <dsp:nvSpPr>
        <dsp:cNvPr id="0" name=""/>
        <dsp:cNvSpPr/>
      </dsp:nvSpPr>
      <dsp:spPr>
        <a:xfrm>
          <a:off x="0" y="4144250"/>
          <a:ext cx="7546517" cy="32663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6BA1A-C8C6-45DE-B1D7-7BDCB7858B39}">
      <dsp:nvSpPr>
        <dsp:cNvPr id="0" name=""/>
        <dsp:cNvSpPr/>
      </dsp:nvSpPr>
      <dsp:spPr>
        <a:xfrm>
          <a:off x="1953237" y="838704"/>
          <a:ext cx="1386168" cy="329845"/>
        </a:xfrm>
        <a:custGeom>
          <a:avLst/>
          <a:gdLst/>
          <a:ahLst/>
          <a:cxnLst/>
          <a:rect l="0" t="0" r="0" b="0"/>
          <a:pathLst>
            <a:path>
              <a:moveTo>
                <a:pt x="0" y="0"/>
              </a:moveTo>
              <a:lnTo>
                <a:pt x="0" y="224779"/>
              </a:lnTo>
              <a:lnTo>
                <a:pt x="1386168" y="224779"/>
              </a:lnTo>
              <a:lnTo>
                <a:pt x="1386168" y="32984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8441B5-CD86-4DC5-BBD7-36CC690E3781}">
      <dsp:nvSpPr>
        <dsp:cNvPr id="0" name=""/>
        <dsp:cNvSpPr/>
      </dsp:nvSpPr>
      <dsp:spPr>
        <a:xfrm>
          <a:off x="1907517" y="838704"/>
          <a:ext cx="91440" cy="329845"/>
        </a:xfrm>
        <a:custGeom>
          <a:avLst/>
          <a:gdLst/>
          <a:ahLst/>
          <a:cxnLst/>
          <a:rect l="0" t="0" r="0" b="0"/>
          <a:pathLst>
            <a:path>
              <a:moveTo>
                <a:pt x="45720" y="0"/>
              </a:moveTo>
              <a:lnTo>
                <a:pt x="45720" y="32984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3499A-CEC7-4374-85C9-8D1901599806}">
      <dsp:nvSpPr>
        <dsp:cNvPr id="0" name=""/>
        <dsp:cNvSpPr/>
      </dsp:nvSpPr>
      <dsp:spPr>
        <a:xfrm>
          <a:off x="567068" y="838704"/>
          <a:ext cx="1386168" cy="329845"/>
        </a:xfrm>
        <a:custGeom>
          <a:avLst/>
          <a:gdLst/>
          <a:ahLst/>
          <a:cxnLst/>
          <a:rect l="0" t="0" r="0" b="0"/>
          <a:pathLst>
            <a:path>
              <a:moveTo>
                <a:pt x="1386168" y="0"/>
              </a:moveTo>
              <a:lnTo>
                <a:pt x="1386168" y="224779"/>
              </a:lnTo>
              <a:lnTo>
                <a:pt x="0" y="224779"/>
              </a:lnTo>
              <a:lnTo>
                <a:pt x="0" y="32984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0ED7F-EAF5-4614-9006-00B7943C7EE4}">
      <dsp:nvSpPr>
        <dsp:cNvPr id="0" name=""/>
        <dsp:cNvSpPr/>
      </dsp:nvSpPr>
      <dsp:spPr>
        <a:xfrm>
          <a:off x="1386168" y="118526"/>
          <a:ext cx="1134137" cy="720177"/>
        </a:xfrm>
        <a:prstGeom prst="roundRect">
          <a:avLst>
            <a:gd name="adj" fmla="val 10000"/>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B70671-2FEB-4DD4-A08F-D0860B7B4949}">
      <dsp:nvSpPr>
        <dsp:cNvPr id="0" name=""/>
        <dsp:cNvSpPr/>
      </dsp:nvSpPr>
      <dsp:spPr>
        <a:xfrm>
          <a:off x="1512183" y="238241"/>
          <a:ext cx="1134137" cy="7201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Types of bonds</a:t>
          </a:r>
          <a:endParaRPr lang="en-IN" sz="1400" kern="1200" dirty="0"/>
        </a:p>
      </dsp:txBody>
      <dsp:txXfrm>
        <a:off x="1533276" y="259334"/>
        <a:ext cx="1091951" cy="677991"/>
      </dsp:txXfrm>
    </dsp:sp>
    <dsp:sp modelId="{25A13D29-4A68-4F3E-AF4B-A9A083935A44}">
      <dsp:nvSpPr>
        <dsp:cNvPr id="0" name=""/>
        <dsp:cNvSpPr/>
      </dsp:nvSpPr>
      <dsp:spPr>
        <a:xfrm>
          <a:off x="0" y="1168549"/>
          <a:ext cx="1134137" cy="720177"/>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7AA611-7209-457F-A3C6-A3F9C2F462BF}">
      <dsp:nvSpPr>
        <dsp:cNvPr id="0" name=""/>
        <dsp:cNvSpPr/>
      </dsp:nvSpPr>
      <dsp:spPr>
        <a:xfrm>
          <a:off x="126015" y="1288263"/>
          <a:ext cx="1134137" cy="72017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Corporate Bonds</a:t>
          </a:r>
          <a:endParaRPr lang="en-IN" sz="1400" kern="1200" dirty="0"/>
        </a:p>
      </dsp:txBody>
      <dsp:txXfrm>
        <a:off x="147108" y="1309356"/>
        <a:ext cx="1091951" cy="677991"/>
      </dsp:txXfrm>
    </dsp:sp>
    <dsp:sp modelId="{1622BB9C-2772-4639-81A4-576C20EE03DE}">
      <dsp:nvSpPr>
        <dsp:cNvPr id="0" name=""/>
        <dsp:cNvSpPr/>
      </dsp:nvSpPr>
      <dsp:spPr>
        <a:xfrm>
          <a:off x="1386168" y="1168549"/>
          <a:ext cx="1134137" cy="720177"/>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F7AC8A-D58D-435D-AD8A-1A7530A6EEC7}">
      <dsp:nvSpPr>
        <dsp:cNvPr id="0" name=""/>
        <dsp:cNvSpPr/>
      </dsp:nvSpPr>
      <dsp:spPr>
        <a:xfrm>
          <a:off x="1512183" y="1288263"/>
          <a:ext cx="1134137" cy="72017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Convertible Bonds</a:t>
          </a:r>
          <a:endParaRPr lang="en-IN" sz="1400" kern="1200" dirty="0"/>
        </a:p>
      </dsp:txBody>
      <dsp:txXfrm>
        <a:off x="1533276" y="1309356"/>
        <a:ext cx="1091951" cy="677991"/>
      </dsp:txXfrm>
    </dsp:sp>
    <dsp:sp modelId="{70609CB2-0C93-4A17-8B5D-3F8FFE0F994B}">
      <dsp:nvSpPr>
        <dsp:cNvPr id="0" name=""/>
        <dsp:cNvSpPr/>
      </dsp:nvSpPr>
      <dsp:spPr>
        <a:xfrm>
          <a:off x="2772336" y="1168549"/>
          <a:ext cx="1134137" cy="720177"/>
        </a:xfrm>
        <a:prstGeom prst="roundRect">
          <a:avLst>
            <a:gd name="adj" fmla="val 10000"/>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6CB2820-5EDC-4FD3-8ADB-4898559B54FF}">
      <dsp:nvSpPr>
        <dsp:cNvPr id="0" name=""/>
        <dsp:cNvSpPr/>
      </dsp:nvSpPr>
      <dsp:spPr>
        <a:xfrm>
          <a:off x="2898352" y="1288263"/>
          <a:ext cx="1134137" cy="72017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High Yield Bonds (HYB)</a:t>
          </a:r>
          <a:endParaRPr lang="en-IN" sz="1400" kern="1200" dirty="0"/>
        </a:p>
      </dsp:txBody>
      <dsp:txXfrm>
        <a:off x="2919445" y="1309356"/>
        <a:ext cx="1091951" cy="677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0600E-37B7-48DA-8D8F-042D43641A52}">
      <dsp:nvSpPr>
        <dsp:cNvPr id="0" name=""/>
        <dsp:cNvSpPr/>
      </dsp:nvSpPr>
      <dsp:spPr>
        <a:xfrm rot="16200000">
          <a:off x="-885517" y="886298"/>
          <a:ext cx="3802062" cy="2029465"/>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5094" bIns="0" numCol="1" spcCol="1270" anchor="t" anchorCtr="0">
          <a:noAutofit/>
        </a:bodyPr>
        <a:lstStyle/>
        <a:p>
          <a:pPr lvl="0" algn="just" defTabSz="800100">
            <a:lnSpc>
              <a:spcPct val="90000"/>
            </a:lnSpc>
            <a:spcBef>
              <a:spcPct val="0"/>
            </a:spcBef>
            <a:spcAft>
              <a:spcPct val="35000"/>
            </a:spcAft>
          </a:pPr>
          <a:r>
            <a:rPr lang="en-IN" sz="1800" b="1" kern="1200" dirty="0" smtClean="0">
              <a:solidFill>
                <a:schemeClr val="tx1"/>
              </a:solidFill>
            </a:rPr>
            <a:t>Economical</a:t>
          </a:r>
          <a:endParaRPr lang="en-IN"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Uncertain elements that exist in economy influence the profit perspective of shipping enterprise</a:t>
          </a:r>
          <a:endParaRPr lang="en-IN"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err="1" smtClean="0">
              <a:solidFill>
                <a:schemeClr val="tx1"/>
              </a:solidFill>
            </a:rPr>
            <a:t>Eg</a:t>
          </a:r>
          <a:r>
            <a:rPr lang="en-US" sz="1400" kern="1200" dirty="0" smtClean="0">
              <a:solidFill>
                <a:schemeClr val="tx1"/>
              </a:solidFill>
            </a:rPr>
            <a:t>. Political, cultural, financial, taxation,  foreign exchange risks and government policies</a:t>
          </a:r>
          <a:endParaRPr lang="en-IN" sz="1400" kern="1200" dirty="0">
            <a:solidFill>
              <a:schemeClr val="tx1"/>
            </a:solidFill>
          </a:endParaRPr>
        </a:p>
      </dsp:txBody>
      <dsp:txXfrm rot="5400000">
        <a:off x="781" y="760412"/>
        <a:ext cx="2029465" cy="2281238"/>
      </dsp:txXfrm>
    </dsp:sp>
    <dsp:sp modelId="{BDABEE3E-0C09-4589-8437-B6CCC42BDEC8}">
      <dsp:nvSpPr>
        <dsp:cNvPr id="0" name=""/>
        <dsp:cNvSpPr/>
      </dsp:nvSpPr>
      <dsp:spPr>
        <a:xfrm rot="16200000">
          <a:off x="1296157" y="886298"/>
          <a:ext cx="3802062" cy="2029465"/>
        </a:xfrm>
        <a:prstGeom prst="flowChartManualOperation">
          <a:avLst/>
        </a:prstGeom>
        <a:solidFill>
          <a:schemeClr val="accent2">
            <a:hueOff val="-4271743"/>
            <a:satOff val="12481"/>
            <a:lumOff val="-2353"/>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5094" bIns="0" numCol="1" spcCol="1270" anchor="t" anchorCtr="0">
          <a:noAutofit/>
        </a:bodyPr>
        <a:lstStyle/>
        <a:p>
          <a:pPr lvl="0" algn="just" defTabSz="800100">
            <a:lnSpc>
              <a:spcPct val="90000"/>
            </a:lnSpc>
            <a:spcBef>
              <a:spcPct val="0"/>
            </a:spcBef>
            <a:spcAft>
              <a:spcPct val="35000"/>
            </a:spcAft>
          </a:pPr>
          <a:r>
            <a:rPr lang="en-IN" sz="1800" b="1" kern="1200" dirty="0" smtClean="0">
              <a:solidFill>
                <a:schemeClr val="tx1"/>
              </a:solidFill>
            </a:rPr>
            <a:t>Technological</a:t>
          </a:r>
          <a:endParaRPr lang="en-IN"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Technical advantage of the financed vessel</a:t>
          </a:r>
          <a:endParaRPr lang="en-IN"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If the shipyard chosen is capable in experience and technique of building such a vessel</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if the ship-owner is experienced in operating such a vessel</a:t>
          </a:r>
          <a:endParaRPr lang="en-US" sz="1400" kern="1200" dirty="0">
            <a:solidFill>
              <a:schemeClr val="tx1"/>
            </a:solidFill>
          </a:endParaRPr>
        </a:p>
      </dsp:txBody>
      <dsp:txXfrm rot="5400000">
        <a:off x="2182455" y="760412"/>
        <a:ext cx="2029465" cy="2281238"/>
      </dsp:txXfrm>
    </dsp:sp>
    <dsp:sp modelId="{8399D0E0-E0DF-4BFE-8B21-BAD3472963D1}">
      <dsp:nvSpPr>
        <dsp:cNvPr id="0" name=""/>
        <dsp:cNvSpPr/>
      </dsp:nvSpPr>
      <dsp:spPr>
        <a:xfrm rot="16200000">
          <a:off x="3477832" y="886298"/>
          <a:ext cx="3802062" cy="2029465"/>
        </a:xfrm>
        <a:prstGeom prst="flowChartManualOperation">
          <a:avLst/>
        </a:prstGeom>
        <a:solidFill>
          <a:schemeClr val="accent2">
            <a:hueOff val="-8543487"/>
            <a:satOff val="24962"/>
            <a:lumOff val="-4706"/>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5094" bIns="0" numCol="1" spcCol="1270" anchor="t" anchorCtr="0">
          <a:noAutofit/>
        </a:bodyPr>
        <a:lstStyle/>
        <a:p>
          <a:pPr lvl="0" algn="just" defTabSz="800100">
            <a:lnSpc>
              <a:spcPct val="90000"/>
            </a:lnSpc>
            <a:spcBef>
              <a:spcPct val="0"/>
            </a:spcBef>
            <a:spcAft>
              <a:spcPct val="35000"/>
            </a:spcAft>
          </a:pPr>
          <a:r>
            <a:rPr lang="en-IN" sz="1800" b="1" kern="1200" dirty="0" smtClean="0">
              <a:solidFill>
                <a:schemeClr val="tx1"/>
              </a:solidFill>
            </a:rPr>
            <a:t>Legal</a:t>
          </a:r>
          <a:endParaRPr lang="en-IN"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Risks brought forth by the difference in law of different countries and regions</a:t>
          </a:r>
          <a:endParaRPr lang="en-IN" sz="1400" kern="1200" dirty="0">
            <a:solidFill>
              <a:schemeClr val="tx1"/>
            </a:solidFill>
          </a:endParaRPr>
        </a:p>
      </dsp:txBody>
      <dsp:txXfrm rot="5400000">
        <a:off x="4364130" y="760412"/>
        <a:ext cx="2029465" cy="2281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6D67B-B3E9-43F4-A0B1-2DD377596791}">
      <dsp:nvSpPr>
        <dsp:cNvPr id="0" name=""/>
        <dsp:cNvSpPr/>
      </dsp:nvSpPr>
      <dsp:spPr>
        <a:xfrm rot="16200000">
          <a:off x="528216" y="-528216"/>
          <a:ext cx="2369764" cy="3426198"/>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IN" sz="1400" b="1" kern="1200" dirty="0" smtClean="0"/>
        </a:p>
        <a:p>
          <a:pPr lvl="0" algn="ctr" defTabSz="622300">
            <a:lnSpc>
              <a:spcPct val="90000"/>
            </a:lnSpc>
            <a:spcBef>
              <a:spcPct val="0"/>
            </a:spcBef>
            <a:spcAft>
              <a:spcPct val="35000"/>
            </a:spcAft>
          </a:pPr>
          <a:r>
            <a:rPr lang="en-IN" sz="1400" b="1" kern="1200" dirty="0" smtClean="0"/>
            <a:t>Streamlining the regulatory framework</a:t>
          </a:r>
        </a:p>
        <a:p>
          <a:pPr lvl="0" algn="l" defTabSz="622300">
            <a:lnSpc>
              <a:spcPct val="90000"/>
            </a:lnSpc>
            <a:spcBef>
              <a:spcPct val="0"/>
            </a:spcBef>
            <a:spcAft>
              <a:spcPct val="35000"/>
            </a:spcAft>
          </a:pPr>
          <a:r>
            <a:rPr lang="en-IN" sz="1400" kern="1200" dirty="0" smtClean="0"/>
            <a:t>1. Overregulation leads to delay in port-development activities</a:t>
          </a:r>
        </a:p>
        <a:p>
          <a:pPr lvl="0" algn="l" defTabSz="622300">
            <a:lnSpc>
              <a:spcPct val="90000"/>
            </a:lnSpc>
            <a:spcBef>
              <a:spcPct val="0"/>
            </a:spcBef>
            <a:spcAft>
              <a:spcPct val="35000"/>
            </a:spcAft>
          </a:pPr>
          <a:r>
            <a:rPr lang="en-IN" sz="1400" kern="1200" dirty="0" smtClean="0"/>
            <a:t>2. Regulation in areas such as licensing, environment and conservation, safety, quality of service, dispute resolution, CFS, development </a:t>
          </a:r>
          <a:r>
            <a:rPr lang="en-IN" sz="1400" kern="1200" dirty="0" err="1" smtClean="0"/>
            <a:t>etc</a:t>
          </a:r>
          <a:r>
            <a:rPr lang="en-IN" sz="1400" kern="1200" dirty="0" smtClean="0"/>
            <a:t> may require re-evaluating and simplification</a:t>
          </a:r>
          <a:endParaRPr lang="en-IN" sz="1400" kern="1200" dirty="0"/>
        </a:p>
      </dsp:txBody>
      <dsp:txXfrm rot="5400000">
        <a:off x="0" y="0"/>
        <a:ext cx="3426198" cy="1777323"/>
      </dsp:txXfrm>
    </dsp:sp>
    <dsp:sp modelId="{C2944F19-57A5-4C6E-8DB2-BB5866BFE46D}">
      <dsp:nvSpPr>
        <dsp:cNvPr id="0" name=""/>
        <dsp:cNvSpPr/>
      </dsp:nvSpPr>
      <dsp:spPr>
        <a:xfrm>
          <a:off x="3426198" y="0"/>
          <a:ext cx="3426198" cy="236976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IN" sz="1400" b="1" kern="1200" dirty="0" smtClean="0"/>
            <a:t>Development of Modern Infrastructure</a:t>
          </a:r>
        </a:p>
        <a:p>
          <a:pPr lvl="0" algn="l" defTabSz="622300">
            <a:lnSpc>
              <a:spcPct val="90000"/>
            </a:lnSpc>
            <a:spcBef>
              <a:spcPct val="0"/>
            </a:spcBef>
            <a:spcAft>
              <a:spcPct val="35000"/>
            </a:spcAft>
          </a:pPr>
          <a:r>
            <a:rPr lang="en-IN" sz="1300" kern="1200" dirty="0" smtClean="0"/>
            <a:t>1. Indian ports need to upgrade their infrastructure to meet future traffic requirements.</a:t>
          </a:r>
        </a:p>
        <a:p>
          <a:pPr lvl="0" algn="l" defTabSz="622300">
            <a:lnSpc>
              <a:spcPct val="90000"/>
            </a:lnSpc>
            <a:spcBef>
              <a:spcPct val="0"/>
            </a:spcBef>
            <a:spcAft>
              <a:spcPct val="35000"/>
            </a:spcAft>
          </a:pPr>
          <a:r>
            <a:rPr lang="en-IN" sz="1300" kern="1200" dirty="0" smtClean="0"/>
            <a:t>2. Identified projects must be executed in a time-bound manner </a:t>
          </a:r>
          <a:endParaRPr lang="en-IN" sz="1300" kern="1200" dirty="0"/>
        </a:p>
      </dsp:txBody>
      <dsp:txXfrm>
        <a:off x="3426198" y="0"/>
        <a:ext cx="3426198" cy="1777323"/>
      </dsp:txXfrm>
    </dsp:sp>
    <dsp:sp modelId="{1912AD60-EAFB-4C55-A8CD-D9DFFFD071E0}">
      <dsp:nvSpPr>
        <dsp:cNvPr id="0" name=""/>
        <dsp:cNvSpPr/>
      </dsp:nvSpPr>
      <dsp:spPr>
        <a:xfrm rot="10800000">
          <a:off x="0" y="2369764"/>
          <a:ext cx="3426198" cy="236976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IN" sz="1400" b="1" kern="1200" dirty="0" smtClean="0"/>
            <a:t>Multimodalism</a:t>
          </a:r>
        </a:p>
        <a:p>
          <a:pPr lvl="0" algn="l" defTabSz="622300">
            <a:lnSpc>
              <a:spcPct val="90000"/>
            </a:lnSpc>
            <a:spcBef>
              <a:spcPct val="0"/>
            </a:spcBef>
            <a:spcAft>
              <a:spcPct val="35000"/>
            </a:spcAft>
          </a:pPr>
          <a:r>
            <a:rPr lang="en-IN" sz="1300" kern="1200" dirty="0" smtClean="0"/>
            <a:t>1. In India, multimodalism is still at a nascent stage as the country has been slow in adopting containerization.</a:t>
          </a:r>
        </a:p>
        <a:p>
          <a:pPr lvl="0" algn="l" defTabSz="622300">
            <a:lnSpc>
              <a:spcPct val="90000"/>
            </a:lnSpc>
            <a:spcBef>
              <a:spcPct val="0"/>
            </a:spcBef>
            <a:spcAft>
              <a:spcPct val="35000"/>
            </a:spcAft>
          </a:pPr>
          <a:r>
            <a:rPr lang="en-IN" sz="1300" kern="1200" dirty="0" smtClean="0"/>
            <a:t>2. With increase in requirement for freight transport, the necessary impetus for growth of multi modal transport (railways, roadways,  inland waterways) </a:t>
          </a:r>
          <a:endParaRPr lang="en-IN" sz="1300" kern="1200" dirty="0"/>
        </a:p>
      </dsp:txBody>
      <dsp:txXfrm rot="10800000">
        <a:off x="0" y="2962205"/>
        <a:ext cx="3426198" cy="1777323"/>
      </dsp:txXfrm>
    </dsp:sp>
    <dsp:sp modelId="{4CE6F110-9456-4414-8208-8F2D84C9F2B7}">
      <dsp:nvSpPr>
        <dsp:cNvPr id="0" name=""/>
        <dsp:cNvSpPr/>
      </dsp:nvSpPr>
      <dsp:spPr>
        <a:xfrm rot="5400000">
          <a:off x="3954414" y="1841547"/>
          <a:ext cx="2369764" cy="3426198"/>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IN" sz="1400" b="1" kern="1200" dirty="0" smtClean="0"/>
            <a:t>Human Resource Development</a:t>
          </a:r>
        </a:p>
        <a:p>
          <a:pPr lvl="0" algn="l" defTabSz="622300">
            <a:lnSpc>
              <a:spcPct val="90000"/>
            </a:lnSpc>
            <a:spcBef>
              <a:spcPct val="0"/>
            </a:spcBef>
            <a:spcAft>
              <a:spcPct val="35000"/>
            </a:spcAft>
          </a:pPr>
          <a:r>
            <a:rPr lang="en-IN" sz="1300" kern="1200" dirty="0" smtClean="0"/>
            <a:t>1. High quality of training is essential for maritime personnel.</a:t>
          </a:r>
        </a:p>
        <a:p>
          <a:pPr lvl="0" algn="l" defTabSz="622300">
            <a:lnSpc>
              <a:spcPct val="90000"/>
            </a:lnSpc>
            <a:spcBef>
              <a:spcPct val="0"/>
            </a:spcBef>
            <a:spcAft>
              <a:spcPct val="35000"/>
            </a:spcAft>
          </a:pPr>
          <a:r>
            <a:rPr lang="en-IN" sz="1300" kern="1200" dirty="0" smtClean="0"/>
            <a:t>2. Recruitment and promotion rules should be standardized.</a:t>
          </a:r>
        </a:p>
        <a:p>
          <a:pPr lvl="0" algn="l" defTabSz="622300">
            <a:lnSpc>
              <a:spcPct val="90000"/>
            </a:lnSpc>
            <a:spcBef>
              <a:spcPct val="0"/>
            </a:spcBef>
            <a:spcAft>
              <a:spcPct val="35000"/>
            </a:spcAft>
          </a:pPr>
          <a:r>
            <a:rPr lang="en-IN" sz="1300" kern="1200" dirty="0" smtClean="0"/>
            <a:t>3. Training institutions should be encouraged to collaborate with reputed counterparts abroad for skill set development.</a:t>
          </a:r>
          <a:endParaRPr lang="en-IN" sz="1300" kern="1200" dirty="0"/>
        </a:p>
      </dsp:txBody>
      <dsp:txXfrm rot="-5400000">
        <a:off x="3426198" y="2962205"/>
        <a:ext cx="3426198" cy="1777323"/>
      </dsp:txXfrm>
    </dsp:sp>
    <dsp:sp modelId="{65A47BFD-D13B-4EBA-88BB-5EF63AD04CF2}">
      <dsp:nvSpPr>
        <dsp:cNvPr id="0" name=""/>
        <dsp:cNvSpPr/>
      </dsp:nvSpPr>
      <dsp:spPr>
        <a:xfrm>
          <a:off x="2398338" y="1777323"/>
          <a:ext cx="2055718" cy="1184882"/>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dirty="0" smtClean="0"/>
            <a:t>Sustainable maritime development for protection of interests of stakeholders</a:t>
          </a:r>
          <a:endParaRPr lang="en-IN" sz="1400" b="1" kern="1200" dirty="0"/>
        </a:p>
      </dsp:txBody>
      <dsp:txXfrm>
        <a:off x="2456179" y="1835164"/>
        <a:ext cx="1940036" cy="10692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3169425" cy="480550"/>
          </a:xfrm>
          <a:prstGeom prst="rect">
            <a:avLst/>
          </a:prstGeom>
          <a:noFill/>
          <a:ln w="9525">
            <a:noFill/>
            <a:miter lim="800000"/>
            <a:headEnd/>
            <a:tailEnd/>
          </a:ln>
        </p:spPr>
        <p:txBody>
          <a:bodyPr vert="horz" wrap="square" lIns="97328" tIns="48665" rIns="97328" bIns="48665" numCol="1" anchor="t" anchorCtr="0" compatLnSpc="1">
            <a:prstTxWarp prst="textNoShape">
              <a:avLst/>
            </a:prstTxWarp>
          </a:bodyPr>
          <a:lstStyle>
            <a:lvl1pPr algn="l" defTabSz="973536" eaLnBrk="0" hangingPunct="0">
              <a:defRPr sz="1200"/>
            </a:lvl1pPr>
          </a:lstStyle>
          <a:p>
            <a:pPr>
              <a:defRPr/>
            </a:pPr>
            <a:endParaRPr lang="en-IN" dirty="0"/>
          </a:p>
        </p:txBody>
      </p:sp>
      <p:sp>
        <p:nvSpPr>
          <p:cNvPr id="3" name="Date Placeholder 2"/>
          <p:cNvSpPr>
            <a:spLocks noGrp="1"/>
          </p:cNvSpPr>
          <p:nvPr>
            <p:ph type="dt" sz="quarter" idx="1"/>
          </p:nvPr>
        </p:nvSpPr>
        <p:spPr bwMode="auto">
          <a:xfrm>
            <a:off x="4144131" y="2"/>
            <a:ext cx="3169424" cy="480550"/>
          </a:xfrm>
          <a:prstGeom prst="rect">
            <a:avLst/>
          </a:prstGeom>
          <a:noFill/>
          <a:ln w="9525">
            <a:noFill/>
            <a:miter lim="800000"/>
            <a:headEnd/>
            <a:tailEnd/>
          </a:ln>
        </p:spPr>
        <p:txBody>
          <a:bodyPr vert="horz" wrap="square" lIns="97328" tIns="48665" rIns="97328" bIns="48665" numCol="1" anchor="t" anchorCtr="0" compatLnSpc="1">
            <a:prstTxWarp prst="textNoShape">
              <a:avLst/>
            </a:prstTxWarp>
          </a:bodyPr>
          <a:lstStyle>
            <a:lvl1pPr algn="r" defTabSz="973536" eaLnBrk="0" hangingPunct="0">
              <a:defRPr sz="1200"/>
            </a:lvl1pPr>
          </a:lstStyle>
          <a:p>
            <a:pPr>
              <a:defRPr/>
            </a:pPr>
            <a:endParaRPr lang="en-IN" dirty="0"/>
          </a:p>
        </p:txBody>
      </p:sp>
      <p:sp>
        <p:nvSpPr>
          <p:cNvPr id="4" name="Footer Placeholder 3"/>
          <p:cNvSpPr>
            <a:spLocks noGrp="1"/>
          </p:cNvSpPr>
          <p:nvPr>
            <p:ph type="ftr" sz="quarter" idx="2"/>
          </p:nvPr>
        </p:nvSpPr>
        <p:spPr bwMode="auto">
          <a:xfrm>
            <a:off x="0" y="9119027"/>
            <a:ext cx="3169425" cy="480550"/>
          </a:xfrm>
          <a:prstGeom prst="rect">
            <a:avLst/>
          </a:prstGeom>
          <a:noFill/>
          <a:ln w="9525">
            <a:noFill/>
            <a:miter lim="800000"/>
            <a:headEnd/>
            <a:tailEnd/>
          </a:ln>
        </p:spPr>
        <p:txBody>
          <a:bodyPr vert="horz" wrap="square" lIns="97328" tIns="48665" rIns="97328" bIns="48665" numCol="1" anchor="b" anchorCtr="0" compatLnSpc="1">
            <a:prstTxWarp prst="textNoShape">
              <a:avLst/>
            </a:prstTxWarp>
          </a:bodyPr>
          <a:lstStyle>
            <a:lvl1pPr algn="l" defTabSz="973536" eaLnBrk="0" hangingPunct="0">
              <a:defRPr sz="1200"/>
            </a:lvl1pPr>
          </a:lstStyle>
          <a:p>
            <a:pPr>
              <a:defRPr/>
            </a:pPr>
            <a:endParaRPr lang="en-IN" dirty="0"/>
          </a:p>
        </p:txBody>
      </p:sp>
      <p:sp>
        <p:nvSpPr>
          <p:cNvPr id="5" name="Slide Number Placeholder 4"/>
          <p:cNvSpPr>
            <a:spLocks noGrp="1"/>
          </p:cNvSpPr>
          <p:nvPr>
            <p:ph type="sldNum" sz="quarter" idx="3"/>
          </p:nvPr>
        </p:nvSpPr>
        <p:spPr bwMode="auto">
          <a:xfrm>
            <a:off x="4144131" y="9119027"/>
            <a:ext cx="3169424" cy="480550"/>
          </a:xfrm>
          <a:prstGeom prst="rect">
            <a:avLst/>
          </a:prstGeom>
          <a:noFill/>
          <a:ln w="9525">
            <a:noFill/>
            <a:miter lim="800000"/>
            <a:headEnd/>
            <a:tailEnd/>
          </a:ln>
        </p:spPr>
        <p:txBody>
          <a:bodyPr vert="horz" wrap="square" lIns="97328" tIns="48665" rIns="97328" bIns="48665" numCol="1" anchor="b" anchorCtr="0" compatLnSpc="1">
            <a:prstTxWarp prst="textNoShape">
              <a:avLst/>
            </a:prstTxWarp>
          </a:bodyPr>
          <a:lstStyle>
            <a:lvl1pPr algn="r" defTabSz="973536" eaLnBrk="0" hangingPunct="0">
              <a:defRPr sz="1200"/>
            </a:lvl1pPr>
          </a:lstStyle>
          <a:p>
            <a:pPr>
              <a:defRPr/>
            </a:pPr>
            <a:endParaRPr lang="en-IN" dirty="0"/>
          </a:p>
        </p:txBody>
      </p:sp>
    </p:spTree>
    <p:extLst>
      <p:ext uri="{BB962C8B-B14F-4D97-AF65-F5344CB8AC3E}">
        <p14:creationId xmlns:p14="http://schemas.microsoft.com/office/powerpoint/2010/main" xmlns="" val="239444429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3169425" cy="480550"/>
          </a:xfrm>
          <a:prstGeom prst="rect">
            <a:avLst/>
          </a:prstGeom>
          <a:noFill/>
          <a:ln w="9525">
            <a:noFill/>
            <a:miter lim="800000"/>
            <a:headEnd/>
            <a:tailEnd/>
          </a:ln>
        </p:spPr>
        <p:txBody>
          <a:bodyPr vert="horz" wrap="square" lIns="97328" tIns="48665" rIns="97328" bIns="48665" numCol="1" anchor="t" anchorCtr="0" compatLnSpc="1">
            <a:prstTxWarp prst="textNoShape">
              <a:avLst/>
            </a:prstTxWarp>
          </a:bodyPr>
          <a:lstStyle>
            <a:lvl1pPr algn="l" defTabSz="973536" eaLnBrk="1" hangingPunct="1">
              <a:defRPr sz="1200" b="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4144131" y="2"/>
            <a:ext cx="3169424" cy="480550"/>
          </a:xfrm>
          <a:prstGeom prst="rect">
            <a:avLst/>
          </a:prstGeom>
          <a:noFill/>
          <a:ln w="9525">
            <a:noFill/>
            <a:miter lim="800000"/>
            <a:headEnd/>
            <a:tailEnd/>
          </a:ln>
        </p:spPr>
        <p:txBody>
          <a:bodyPr vert="horz" wrap="square" lIns="97328" tIns="48665" rIns="97328" bIns="48665" numCol="1" anchor="t" anchorCtr="0" compatLnSpc="1">
            <a:prstTxWarp prst="textNoShape">
              <a:avLst/>
            </a:prstTxWarp>
          </a:bodyPr>
          <a:lstStyle>
            <a:lvl1pPr algn="r" defTabSz="973536" eaLnBrk="1" hangingPunct="1">
              <a:defRPr sz="1200" b="0">
                <a:latin typeface="Arial" charset="0"/>
              </a:defRPr>
            </a:lvl1pPr>
          </a:lstStyle>
          <a:p>
            <a:pPr>
              <a:defRPr/>
            </a:pPr>
            <a:endParaRPr lang="en-US" dirty="0"/>
          </a:p>
        </p:txBody>
      </p:sp>
      <p:sp>
        <p:nvSpPr>
          <p:cNvPr id="7475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2678" y="4559515"/>
            <a:ext cx="5849854" cy="4321680"/>
          </a:xfrm>
          <a:prstGeom prst="rect">
            <a:avLst/>
          </a:prstGeom>
          <a:noFill/>
          <a:ln w="9525">
            <a:noFill/>
            <a:miter lim="800000"/>
            <a:headEnd/>
            <a:tailEnd/>
          </a:ln>
        </p:spPr>
        <p:txBody>
          <a:bodyPr vert="horz" wrap="square" lIns="97328" tIns="48665" rIns="97328" bIns="486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19027"/>
            <a:ext cx="3169425" cy="480550"/>
          </a:xfrm>
          <a:prstGeom prst="rect">
            <a:avLst/>
          </a:prstGeom>
          <a:noFill/>
          <a:ln w="9525">
            <a:noFill/>
            <a:miter lim="800000"/>
            <a:headEnd/>
            <a:tailEnd/>
          </a:ln>
        </p:spPr>
        <p:txBody>
          <a:bodyPr vert="horz" wrap="square" lIns="97328" tIns="48665" rIns="97328" bIns="48665" numCol="1" anchor="b" anchorCtr="0" compatLnSpc="1">
            <a:prstTxWarp prst="textNoShape">
              <a:avLst/>
            </a:prstTxWarp>
          </a:bodyPr>
          <a:lstStyle>
            <a:lvl1pPr algn="l" defTabSz="973536" eaLnBrk="1" hangingPunct="1">
              <a:defRPr sz="1200" b="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4144131" y="9119027"/>
            <a:ext cx="3169424" cy="480550"/>
          </a:xfrm>
          <a:prstGeom prst="rect">
            <a:avLst/>
          </a:prstGeom>
          <a:noFill/>
          <a:ln w="9525">
            <a:noFill/>
            <a:miter lim="800000"/>
            <a:headEnd/>
            <a:tailEnd/>
          </a:ln>
        </p:spPr>
        <p:txBody>
          <a:bodyPr vert="horz" wrap="square" lIns="97328" tIns="48665" rIns="97328" bIns="48665" numCol="1" anchor="b" anchorCtr="0" compatLnSpc="1">
            <a:prstTxWarp prst="textNoShape">
              <a:avLst/>
            </a:prstTxWarp>
          </a:bodyPr>
          <a:lstStyle>
            <a:lvl1pPr algn="r" defTabSz="973536" eaLnBrk="1" hangingPunct="1">
              <a:defRPr sz="1200" b="0">
                <a:latin typeface="Arial" charset="0"/>
              </a:defRPr>
            </a:lvl1pPr>
          </a:lstStyle>
          <a:p>
            <a:pPr>
              <a:defRPr/>
            </a:pPr>
            <a:fld id="{E80A8A97-A4B9-491F-9FB2-463632EA6B03}" type="slidenum">
              <a:rPr lang="en-US"/>
              <a:pPr>
                <a:defRPr/>
              </a:pPr>
              <a:t>‹#›</a:t>
            </a:fld>
            <a:endParaRPr lang="en-US" dirty="0"/>
          </a:p>
        </p:txBody>
      </p:sp>
    </p:spTree>
    <p:extLst>
      <p:ext uri="{BB962C8B-B14F-4D97-AF65-F5344CB8AC3E}">
        <p14:creationId xmlns:p14="http://schemas.microsoft.com/office/powerpoint/2010/main" xmlns="" val="131555293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IN" dirty="0" smtClean="0">
              <a:latin typeface="Arial" pitchFamily="34" charset="0"/>
            </a:endParaRPr>
          </a:p>
        </p:txBody>
      </p:sp>
      <p:sp>
        <p:nvSpPr>
          <p:cNvPr id="53252" name="Slide Number Placeholder 3"/>
          <p:cNvSpPr>
            <a:spLocks noGrp="1"/>
          </p:cNvSpPr>
          <p:nvPr>
            <p:ph type="sldNum" sz="quarter" idx="5"/>
          </p:nvPr>
        </p:nvSpPr>
        <p:spPr>
          <a:noFill/>
        </p:spPr>
        <p:txBody>
          <a:bodyPr/>
          <a:lstStyle/>
          <a:p>
            <a:pPr defTabSz="966611"/>
            <a:fld id="{8D4E6725-CDA3-405B-A561-C17CDD7D40CA}" type="slidenum">
              <a:rPr lang="en-US" smtClean="0">
                <a:latin typeface="Arial" pitchFamily="34" charset="0"/>
              </a:rPr>
              <a:pPr defTabSz="966611"/>
              <a:t>1</a:t>
            </a:fld>
            <a:endParaRPr lang="en-US" dirty="0" smtClean="0">
              <a:latin typeface="Arial" pitchFamily="34" charset="0"/>
            </a:endParaRPr>
          </a:p>
        </p:txBody>
      </p:sp>
      <p:sp>
        <p:nvSpPr>
          <p:cNvPr id="53253" name="Header Placeholder 4"/>
          <p:cNvSpPr>
            <a:spLocks noGrp="1"/>
          </p:cNvSpPr>
          <p:nvPr>
            <p:ph type="hdr" sz="quarter"/>
          </p:nvPr>
        </p:nvSpPr>
        <p:spPr>
          <a:noFill/>
        </p:spPr>
        <p:txBody>
          <a:bodyPr/>
          <a:lstStyle/>
          <a:p>
            <a:pPr defTabSz="966611"/>
            <a:endParaRPr lang="en-US" dirty="0" smtClean="0">
              <a:latin typeface="Arial" pitchFamily="34" charset="0"/>
            </a:endParaRPr>
          </a:p>
        </p:txBody>
      </p:sp>
    </p:spTree>
    <p:extLst>
      <p:ext uri="{BB962C8B-B14F-4D97-AF65-F5344CB8AC3E}">
        <p14:creationId xmlns:p14="http://schemas.microsoft.com/office/powerpoint/2010/main" xmlns="" val="381114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CBD4EB0-8B95-4820-BE4E-4355EB0B8946}"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5783101-960E-44B5-AD84-51381A7F1EC4}"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E4C75B1-EB8A-4E96-B306-BBC6CFF3329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1"/>
          <p:cNvSpPr txBox="1">
            <a:spLocks/>
          </p:cNvSpPr>
          <p:nvPr userDrawn="1"/>
        </p:nvSpPr>
        <p:spPr>
          <a:xfrm flipV="1">
            <a:off x="0" y="0"/>
            <a:ext cx="9144000" cy="4343400"/>
          </a:xfrm>
          <a:prstGeom prst="rect">
            <a:avLst/>
          </a:prstGeom>
          <a:solidFill>
            <a:schemeClr val="bg2">
              <a:lumMod val="25000"/>
            </a:schemeClr>
          </a:solidFill>
          <a:ln w="3175">
            <a:noFill/>
            <a:prstDash val="solid"/>
          </a:ln>
        </p:spPr>
        <p:txBody>
          <a:bodyPr vert="horz" anchor="t">
            <a:normAutofit/>
          </a:bodyPr>
          <a:lstStyle>
            <a:lvl1pPr>
              <a:defRPr b="0" i="0" cap="none" spc="0">
                <a:ln w="3175" cmpd="sng">
                  <a:solidFill>
                    <a:srgbClr val="FFFFFF"/>
                  </a:solidFill>
                  <a:prstDash val="solid"/>
                </a:ln>
                <a:solidFill>
                  <a:schemeClr val="bg1"/>
                </a:solidFill>
                <a:effectLst/>
                <a:latin typeface="New Boston" pitchFamily="34" charset="0"/>
              </a:defRPr>
            </a:lvl1pPr>
          </a:lstStyle>
          <a:p>
            <a:pPr fontAlgn="auto">
              <a:spcAft>
                <a:spcPts val="0"/>
              </a:spcAft>
              <a:defRPr/>
            </a:pPr>
            <a:endParaRPr lang="en-US" sz="4400" dirty="0">
              <a:solidFill>
                <a:prstClr val="white"/>
              </a:solidFill>
              <a:latin typeface="Cambr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b="0" dirty="0">
              <a:solidFill>
                <a:prstClr val="black"/>
              </a:solidFill>
              <a:latin typeface="Cambria"/>
            </a:endParaRPr>
          </a:p>
        </p:txBody>
      </p:sp>
      <p:graphicFrame>
        <p:nvGraphicFramePr>
          <p:cNvPr id="29" name="Table 28"/>
          <p:cNvGraphicFramePr>
            <a:graphicFrameLocks noGrp="1"/>
          </p:cNvGraphicFramePr>
          <p:nvPr userDrawn="1"/>
        </p:nvGraphicFramePr>
        <p:xfrm>
          <a:off x="0" y="4343400"/>
          <a:ext cx="9144000" cy="182880"/>
        </p:xfrm>
        <a:graphic>
          <a:graphicData uri="http://schemas.openxmlformats.org/drawingml/2006/table">
            <a:tbl>
              <a:tblPr firstRow="1" bandRow="1">
                <a:tableStyleId>{5C22544A-7EE6-4342-B048-85BDC9FD1C3A}</a:tableStyleId>
              </a:tblPr>
              <a:tblGrid>
                <a:gridCol w="7455877"/>
                <a:gridCol w="1688123"/>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rgbClr val="00B050"/>
                          </a:solidFill>
                          <a:latin typeface="+mj-lt"/>
                        </a:rPr>
                        <a:t> </a:t>
                      </a:r>
                      <a:endParaRPr lang="en-US" sz="600" dirty="0">
                        <a:solidFill>
                          <a:srgbClr val="00B050"/>
                        </a:solidFill>
                        <a:latin typeface="+mj-lt"/>
                      </a:endParaRPr>
                    </a:p>
                  </a:txBody>
                  <a:tcPr marL="84406" marR="84406"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endParaRPr lang="en-US" sz="600" dirty="0">
                        <a:solidFill>
                          <a:srgbClr val="00B050"/>
                        </a:solidFill>
                        <a:latin typeface="+mj-lt"/>
                      </a:endParaRPr>
                    </a:p>
                  </a:txBody>
                  <a:tcPr marL="84406" marR="84406"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sp>
        <p:nvSpPr>
          <p:cNvPr id="12" name="TextBox 11"/>
          <p:cNvSpPr txBox="1"/>
          <p:nvPr userDrawn="1"/>
        </p:nvSpPr>
        <p:spPr>
          <a:xfrm>
            <a:off x="211016" y="5328363"/>
            <a:ext cx="8721969" cy="923330"/>
          </a:xfrm>
          <a:prstGeom prst="rect">
            <a:avLst/>
          </a:prstGeom>
          <a:noFill/>
        </p:spPr>
        <p:txBody>
          <a:bodyPr wrap="square" rtlCol="0">
            <a:spAutoFit/>
          </a:bodyPr>
          <a:lstStyle/>
          <a:p>
            <a:pPr algn="ctr" fontAlgn="auto">
              <a:spcBef>
                <a:spcPts val="0"/>
              </a:spcBef>
              <a:spcAft>
                <a:spcPts val="0"/>
              </a:spcAft>
            </a:pPr>
            <a:r>
              <a:rPr lang="en-US" sz="1400" kern="1400" dirty="0" smtClean="0">
                <a:solidFill>
                  <a:prstClr val="black"/>
                </a:solidFill>
                <a:latin typeface="Cambria" pitchFamily="18" charset="0"/>
              </a:rPr>
              <a:t>Feedback  Infra Private  Limited</a:t>
            </a:r>
          </a:p>
          <a:p>
            <a:pPr algn="ctr" fontAlgn="auto">
              <a:spcBef>
                <a:spcPts val="0"/>
              </a:spcBef>
              <a:spcAft>
                <a:spcPts val="0"/>
              </a:spcAft>
            </a:pPr>
            <a:r>
              <a:rPr lang="en-US" sz="1400" dirty="0" smtClean="0">
                <a:solidFill>
                  <a:prstClr val="black"/>
                </a:solidFill>
                <a:latin typeface="Cambria"/>
              </a:rPr>
              <a:t>ENERGY DIVISION</a:t>
            </a:r>
          </a:p>
          <a:p>
            <a:pPr algn="ctr" fontAlgn="auto">
              <a:spcBef>
                <a:spcPts val="0"/>
              </a:spcBef>
              <a:spcAft>
                <a:spcPts val="0"/>
              </a:spcAft>
            </a:pPr>
            <a:endParaRPr lang="en-US" sz="1400" dirty="0" smtClean="0">
              <a:solidFill>
                <a:srgbClr val="00B050"/>
              </a:solidFill>
              <a:latin typeface="Cambria"/>
            </a:endParaRPr>
          </a:p>
          <a:p>
            <a:pPr algn="ctr" fontAlgn="auto">
              <a:spcBef>
                <a:spcPts val="0"/>
              </a:spcBef>
              <a:spcAft>
                <a:spcPts val="0"/>
              </a:spcAft>
            </a:pPr>
            <a:endParaRPr lang="en-US" sz="1200" dirty="0">
              <a:solidFill>
                <a:srgbClr val="00B050"/>
              </a:solidFill>
              <a:latin typeface="Cambria"/>
            </a:endParaRPr>
          </a:p>
        </p:txBody>
      </p:sp>
      <p:pic>
        <p:nvPicPr>
          <p:cNvPr id="14" name="Picture 5" descr="C:\Users\nupurm\AppData\Local\Microsoft\Windows\Temporary Internet Files\Content.Outlook\W3IRS8WC\Feedback Infra Logo_Transparent Background_PNG File.png"/>
          <p:cNvPicPr>
            <a:picLocks noChangeAspect="1" noChangeArrowheads="1"/>
          </p:cNvPicPr>
          <p:nvPr userDrawn="1"/>
        </p:nvPicPr>
        <p:blipFill>
          <a:blip r:embed="rId2" cstate="print"/>
          <a:srcRect/>
          <a:stretch>
            <a:fillRect/>
          </a:stretch>
        </p:blipFill>
        <p:spPr bwMode="auto">
          <a:xfrm>
            <a:off x="3622950" y="5872639"/>
            <a:ext cx="1898102" cy="313225"/>
          </a:xfrm>
          <a:prstGeom prst="rect">
            <a:avLst/>
          </a:prstGeom>
          <a:noFill/>
        </p:spPr>
      </p:pic>
      <p:sp>
        <p:nvSpPr>
          <p:cNvPr id="18" name="Title 17"/>
          <p:cNvSpPr>
            <a:spLocks noGrp="1"/>
          </p:cNvSpPr>
          <p:nvPr>
            <p:ph type="title" hasCustomPrompt="1"/>
          </p:nvPr>
        </p:nvSpPr>
        <p:spPr>
          <a:xfrm>
            <a:off x="844062" y="1219200"/>
            <a:ext cx="7455877" cy="2441448"/>
          </a:xfrm>
        </p:spPr>
        <p:txBody>
          <a:bodyPr>
            <a:noAutofit/>
          </a:bodyPr>
          <a:lstStyle>
            <a:lvl1pPr algn="ctr">
              <a:defRPr sz="3600">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xmlns="" val="272595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609600"/>
          </a:xfrm>
          <a:noFill/>
          <a:ln w="3175">
            <a:noFill/>
            <a:prstDash val="solid"/>
          </a:ln>
        </p:spPr>
        <p:txBody>
          <a:bodyPr vert="horz" anchor="b">
            <a:noAutofit/>
          </a:bodyPr>
          <a:lstStyle>
            <a:lvl1pPr algn="l" rtl="0" eaLnBrk="1" latinLnBrk="0" hangingPunct="1">
              <a:spcBef>
                <a:spcPct val="0"/>
              </a:spcBef>
              <a:buNone/>
              <a:defRPr kumimoji="0" lang="en-US" sz="3600" b="0" i="0" kern="1200" cap="none" spc="0" dirty="0">
                <a:ln>
                  <a:noFill/>
                </a:ln>
                <a:solidFill>
                  <a:schemeClr val="tx1"/>
                </a:solidFill>
                <a:effectLst>
                  <a:outerShdw blurRad="60007" dist="200025" dir="15000000" sy="30000" kx="-1800000" algn="bl" rotWithShape="0">
                    <a:prstClr val="black">
                      <a:alpha val="32000"/>
                    </a:prstClr>
                  </a:outerShdw>
                </a:effectLst>
                <a:latin typeface="+mj-lt"/>
                <a:ea typeface="+mj-ea"/>
                <a:cs typeface="+mj-cs"/>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2" y="838200"/>
            <a:ext cx="8503920" cy="5638800"/>
          </a:xfrm>
        </p:spPr>
        <p:txBody>
          <a:bodyPr/>
          <a:lstStyle>
            <a:lvl1pPr>
              <a:buClr>
                <a:schemeClr val="bg2">
                  <a:lumMod val="25000"/>
                </a:schemeClr>
              </a:buClr>
              <a:defRPr sz="1800">
                <a:latin typeface="+mn-lt"/>
              </a:defRPr>
            </a:lvl1pPr>
            <a:lvl2pPr>
              <a:defRPr sz="1600">
                <a:latin typeface="+mn-lt"/>
              </a:defRPr>
            </a:lvl2pPr>
            <a:lvl3pPr>
              <a:defRPr sz="1400">
                <a:latin typeface="+mn-lt"/>
              </a:defRPr>
            </a:lvl3pPr>
            <a:lvl4pPr>
              <a:defRPr sz="1200">
                <a:latin typeface="+mn-lt"/>
              </a:defRPr>
            </a:lvl4pPr>
            <a:lvl5pPr>
              <a:defRPr>
                <a:latin typeface="+mn-l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grpSp>
        <p:nvGrpSpPr>
          <p:cNvPr id="5" name="Group 4"/>
          <p:cNvGrpSpPr/>
          <p:nvPr userDrawn="1"/>
        </p:nvGrpSpPr>
        <p:grpSpPr>
          <a:xfrm>
            <a:off x="7315200" y="6553200"/>
            <a:ext cx="1477108" cy="326510"/>
            <a:chOff x="10591800" y="4953000"/>
            <a:chExt cx="1600200" cy="326510"/>
          </a:xfrm>
        </p:grpSpPr>
        <p:sp>
          <p:nvSpPr>
            <p:cNvPr id="3" name="Rectangle 2"/>
            <p:cNvSpPr/>
            <p:nvPr userDrawn="1"/>
          </p:nvSpPr>
          <p:spPr>
            <a:xfrm>
              <a:off x="10591800" y="49530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pic>
          <p:nvPicPr>
            <p:cNvPr id="4" name="Picture 3" descr="logo.png"/>
            <p:cNvPicPr/>
            <p:nvPr userDrawn="1"/>
          </p:nvPicPr>
          <p:blipFill>
            <a:blip r:embed="rId2" cstate="print"/>
            <a:stretch>
              <a:fillRect/>
            </a:stretch>
          </p:blipFill>
          <p:spPr>
            <a:xfrm>
              <a:off x="10688364" y="4953000"/>
              <a:ext cx="1407072" cy="326510"/>
            </a:xfrm>
            <a:prstGeom prst="rect">
              <a:avLst/>
            </a:prstGeom>
          </p:spPr>
        </p:pic>
      </p:grpSp>
    </p:spTree>
    <p:extLst>
      <p:ext uri="{BB962C8B-B14F-4D97-AF65-F5344CB8AC3E}">
        <p14:creationId xmlns:p14="http://schemas.microsoft.com/office/powerpoint/2010/main" xmlns="" val="2689032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Rectangle 8"/>
          <p:cNvSpPr>
            <a:spLocks noGrp="1"/>
          </p:cNvSpPr>
          <p:nvPr>
            <p:ph type="body" sz="quarter" idx="13" hasCustomPrompt="1"/>
          </p:nvPr>
        </p:nvSpPr>
        <p:spPr>
          <a:xfrm>
            <a:off x="504092" y="914400"/>
            <a:ext cx="3965448" cy="304800"/>
          </a:xfrm>
          <a:solidFill>
            <a:schemeClr val="bg2">
              <a:lumMod val="25000"/>
            </a:schemeClr>
          </a:solidFill>
        </p:spPr>
        <p:txBody>
          <a:bodyPr>
            <a:noAutofit/>
          </a:bodyPr>
          <a:lstStyle>
            <a:lvl1pPr>
              <a:buNone/>
              <a:defRPr sz="1600" b="1">
                <a:solidFill>
                  <a:schemeClr val="bg1"/>
                </a:solidFill>
              </a:defRPr>
            </a:lvl1pPr>
            <a:extLst/>
          </a:lstStyle>
          <a:p>
            <a:pPr lvl="0"/>
            <a:r>
              <a:rPr lang="en-US" dirty="0" smtClean="0"/>
              <a:t>Click to add heading</a:t>
            </a:r>
            <a:endParaRPr lang="en-US" dirty="0"/>
          </a:p>
        </p:txBody>
      </p:sp>
      <p:sp>
        <p:nvSpPr>
          <p:cNvPr id="6" name="Rectangle 11"/>
          <p:cNvSpPr>
            <a:spLocks noGrp="1"/>
          </p:cNvSpPr>
          <p:nvPr>
            <p:ph sz="quarter" idx="15"/>
          </p:nvPr>
        </p:nvSpPr>
        <p:spPr>
          <a:xfrm>
            <a:off x="504092" y="1295400"/>
            <a:ext cx="3962400" cy="5181600"/>
          </a:xfrm>
        </p:spPr>
        <p:txBody>
          <a:bodyPr/>
          <a:lstStyle>
            <a:lvl1pPr>
              <a:defRPr sz="1600"/>
            </a:lvl1pPr>
            <a:lvl2pPr>
              <a:defRPr sz="1400"/>
            </a:lvl2pPr>
            <a:lvl3pPr>
              <a:defRPr sz="1200"/>
            </a:lvl3pPr>
            <a:lvl4pPr>
              <a:defRPr sz="11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8"/>
          <p:cNvSpPr>
            <a:spLocks noGrp="1"/>
          </p:cNvSpPr>
          <p:nvPr>
            <p:ph type="body" sz="quarter" idx="16" hasCustomPrompt="1"/>
          </p:nvPr>
        </p:nvSpPr>
        <p:spPr>
          <a:xfrm>
            <a:off x="4615844" y="914400"/>
            <a:ext cx="3965448" cy="304800"/>
          </a:xfrm>
          <a:solidFill>
            <a:schemeClr val="bg2">
              <a:lumMod val="25000"/>
            </a:schemeClr>
          </a:solidFill>
        </p:spPr>
        <p:txBody>
          <a:bodyPr>
            <a:noAutofit/>
          </a:bodyPr>
          <a:lstStyle>
            <a:lvl1pPr>
              <a:buNone/>
              <a:defRPr sz="1600"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7"/>
          </p:nvPr>
        </p:nvSpPr>
        <p:spPr>
          <a:xfrm>
            <a:off x="4615844" y="1295400"/>
            <a:ext cx="3962400" cy="5181600"/>
          </a:xfrm>
        </p:spPr>
        <p:txBody>
          <a:bodyPr>
            <a:normAutofit/>
          </a:bodyPr>
          <a:lstStyle>
            <a:lvl1pPr>
              <a:defRPr sz="2000"/>
            </a:lvl1pPr>
            <a:lvl2pPr>
              <a:defRPr sz="1800"/>
            </a:lvl2pPr>
            <a:lvl3pPr>
              <a:defRPr sz="1600"/>
            </a:lvl3pPr>
            <a:lvl4pPr>
              <a:defRPr sz="16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grpSp>
        <p:nvGrpSpPr>
          <p:cNvPr id="9" name="Group 8"/>
          <p:cNvGrpSpPr/>
          <p:nvPr userDrawn="1"/>
        </p:nvGrpSpPr>
        <p:grpSpPr>
          <a:xfrm>
            <a:off x="7315200" y="6553200"/>
            <a:ext cx="1477108" cy="326510"/>
            <a:chOff x="10591800" y="4953000"/>
            <a:chExt cx="1600200" cy="326510"/>
          </a:xfrm>
        </p:grpSpPr>
        <p:sp>
          <p:nvSpPr>
            <p:cNvPr id="10" name="Rectangle 9"/>
            <p:cNvSpPr/>
            <p:nvPr userDrawn="1"/>
          </p:nvSpPr>
          <p:spPr>
            <a:xfrm>
              <a:off x="10591800" y="49530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pic>
          <p:nvPicPr>
            <p:cNvPr id="11" name="Picture 10" descr="logo.png"/>
            <p:cNvPicPr/>
            <p:nvPr userDrawn="1"/>
          </p:nvPicPr>
          <p:blipFill>
            <a:blip r:embed="rId2" cstate="print"/>
            <a:stretch>
              <a:fillRect/>
            </a:stretch>
          </p:blipFill>
          <p:spPr>
            <a:xfrm>
              <a:off x="10688364" y="4953000"/>
              <a:ext cx="1407072" cy="326510"/>
            </a:xfrm>
            <a:prstGeom prst="rect">
              <a:avLst/>
            </a:prstGeom>
          </p:spPr>
        </p:pic>
      </p:grpSp>
    </p:spTree>
    <p:extLst>
      <p:ext uri="{BB962C8B-B14F-4D97-AF65-F5344CB8AC3E}">
        <p14:creationId xmlns:p14="http://schemas.microsoft.com/office/powerpoint/2010/main" xmlns="" val="21461763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Rectangle 11"/>
          <p:cNvSpPr>
            <a:spLocks noGrp="1"/>
          </p:cNvSpPr>
          <p:nvPr>
            <p:ph sz="quarter" idx="15"/>
          </p:nvPr>
        </p:nvSpPr>
        <p:spPr>
          <a:xfrm>
            <a:off x="281354" y="762000"/>
            <a:ext cx="2743200" cy="5638800"/>
          </a:xfrm>
        </p:spPr>
        <p:txBody>
          <a:bodyPr/>
          <a:lstStyle>
            <a:lvl1pPr>
              <a:defRPr sz="1600"/>
            </a:lvl1pPr>
            <a:lvl2pPr>
              <a:defRPr sz="1400"/>
            </a:lvl2pPr>
            <a:lvl3pPr>
              <a:defRPr sz="1200"/>
            </a:lvl3pPr>
            <a:lvl4pPr>
              <a:defRPr sz="11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11"/>
          <p:cNvSpPr>
            <a:spLocks noGrp="1"/>
          </p:cNvSpPr>
          <p:nvPr>
            <p:ph sz="quarter" idx="17"/>
          </p:nvPr>
        </p:nvSpPr>
        <p:spPr>
          <a:xfrm>
            <a:off x="6049108" y="762000"/>
            <a:ext cx="2743200" cy="5638800"/>
          </a:xfrm>
        </p:spPr>
        <p:txBody>
          <a:bodyPr>
            <a:normAutofit/>
          </a:bodyPr>
          <a:lstStyle>
            <a:lvl1pPr>
              <a:defRPr sz="2000"/>
            </a:lvl1pPr>
            <a:lvl2pPr>
              <a:defRPr sz="1800"/>
            </a:lvl2pPr>
            <a:lvl3pPr>
              <a:defRPr sz="1600"/>
            </a:lvl3pPr>
            <a:lvl4pPr>
              <a:defRPr sz="16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11"/>
          <p:cNvSpPr>
            <a:spLocks noGrp="1"/>
          </p:cNvSpPr>
          <p:nvPr>
            <p:ph sz="quarter" idx="18"/>
          </p:nvPr>
        </p:nvSpPr>
        <p:spPr>
          <a:xfrm>
            <a:off x="3165231" y="762000"/>
            <a:ext cx="2743200" cy="5638800"/>
          </a:xfrm>
        </p:spPr>
        <p:txBody>
          <a:bodyPr/>
          <a:lstStyle>
            <a:lvl1pPr>
              <a:defRPr sz="1600"/>
            </a:lvl1pPr>
            <a:lvl2pPr>
              <a:defRPr sz="1400"/>
            </a:lvl2pPr>
            <a:lvl3pPr>
              <a:defRPr sz="1200"/>
            </a:lvl3pPr>
            <a:lvl4pPr>
              <a:defRPr sz="11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grpSp>
        <p:nvGrpSpPr>
          <p:cNvPr id="10" name="Group 9"/>
          <p:cNvGrpSpPr/>
          <p:nvPr userDrawn="1"/>
        </p:nvGrpSpPr>
        <p:grpSpPr>
          <a:xfrm>
            <a:off x="7315200" y="6553200"/>
            <a:ext cx="1477108" cy="326510"/>
            <a:chOff x="10591800" y="4953000"/>
            <a:chExt cx="1600200" cy="326510"/>
          </a:xfrm>
        </p:grpSpPr>
        <p:sp>
          <p:nvSpPr>
            <p:cNvPr id="11" name="Rectangle 10"/>
            <p:cNvSpPr/>
            <p:nvPr userDrawn="1"/>
          </p:nvSpPr>
          <p:spPr>
            <a:xfrm>
              <a:off x="10591800" y="49530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pic>
          <p:nvPicPr>
            <p:cNvPr id="12" name="Picture 11" descr="logo.png"/>
            <p:cNvPicPr/>
            <p:nvPr userDrawn="1"/>
          </p:nvPicPr>
          <p:blipFill>
            <a:blip r:embed="rId2" cstate="print"/>
            <a:stretch>
              <a:fillRect/>
            </a:stretch>
          </p:blipFill>
          <p:spPr>
            <a:xfrm>
              <a:off x="10688364" y="4953000"/>
              <a:ext cx="1407072" cy="326510"/>
            </a:xfrm>
            <a:prstGeom prst="rect">
              <a:avLst/>
            </a:prstGeom>
          </p:spPr>
        </p:pic>
      </p:grpSp>
    </p:spTree>
    <p:extLst>
      <p:ext uri="{BB962C8B-B14F-4D97-AF65-F5344CB8AC3E}">
        <p14:creationId xmlns:p14="http://schemas.microsoft.com/office/powerpoint/2010/main" xmlns="" val="38587704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p:cNvSpPr>
          <p:nvPr>
            <p:ph type="body" sz="quarter" idx="13" hasCustomPrompt="1"/>
          </p:nvPr>
        </p:nvSpPr>
        <p:spPr>
          <a:xfrm>
            <a:off x="565756" y="722376"/>
            <a:ext cx="3962400" cy="344424"/>
          </a:xfrm>
          <a:solidFill>
            <a:schemeClr val="bg2">
              <a:lumMod val="25000"/>
            </a:schemeClr>
          </a:solidFill>
        </p:spPr>
        <p:txBody>
          <a:bodyPr>
            <a:noAutofit/>
          </a:bodyPr>
          <a:lstStyle>
            <a:lvl1pPr>
              <a:defRPr sz="1600" b="1">
                <a:solidFill>
                  <a:schemeClr val="bg1"/>
                </a:solidFill>
              </a:defRPr>
            </a:lvl1pPr>
            <a:extLst/>
          </a:lstStyle>
          <a:p>
            <a:pPr lvl="0"/>
            <a:r>
              <a:rPr lang="en-US" dirty="0" smtClean="0"/>
              <a:t>Click to add heading</a:t>
            </a:r>
            <a:endParaRPr lang="en-US" dirty="0"/>
          </a:p>
        </p:txBody>
      </p:sp>
      <p:sp>
        <p:nvSpPr>
          <p:cNvPr id="4" name="Rectangle 11"/>
          <p:cNvSpPr>
            <a:spLocks noGrp="1"/>
          </p:cNvSpPr>
          <p:nvPr>
            <p:ph sz="quarter" idx="15"/>
          </p:nvPr>
        </p:nvSpPr>
        <p:spPr>
          <a:xfrm>
            <a:off x="565756" y="1112520"/>
            <a:ext cx="3967089" cy="2468880"/>
          </a:xfrm>
        </p:spPr>
        <p:txBody>
          <a:bodyPr>
            <a:normAutofit/>
          </a:bodyPr>
          <a:lstStyle>
            <a:lvl1pPr>
              <a:defRPr sz="1600"/>
            </a:lvl1pPr>
            <a:lvl2pPr>
              <a:defRPr sz="1400"/>
            </a:lvl2pPr>
            <a:lvl3pPr>
              <a:defRPr sz="1200"/>
            </a:lvl3pPr>
            <a:lvl4pPr>
              <a:defRPr sz="1200"/>
            </a:lvl4pPr>
            <a:lvl5pPr>
              <a:defRPr sz="1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p:cNvSpPr>
          <p:nvPr>
            <p:ph type="body" sz="quarter" idx="16" hasCustomPrompt="1"/>
          </p:nvPr>
        </p:nvSpPr>
        <p:spPr>
          <a:xfrm>
            <a:off x="562708" y="3694176"/>
            <a:ext cx="3965448" cy="344424"/>
          </a:xfrm>
          <a:solidFill>
            <a:schemeClr val="bg2">
              <a:lumMod val="25000"/>
            </a:schemeClr>
          </a:solidFill>
        </p:spPr>
        <p:txBody>
          <a:bodyPr>
            <a:noAutofit/>
          </a:bodyPr>
          <a:lstStyle>
            <a:lvl1pPr>
              <a:defRPr sz="1600" b="1">
                <a:solidFill>
                  <a:schemeClr val="bg1"/>
                </a:solidFill>
              </a:defRPr>
            </a:lvl1pPr>
            <a:extLst/>
          </a:lstStyle>
          <a:p>
            <a:pPr lvl="0"/>
            <a:r>
              <a:rPr lang="en-US" dirty="0" smtClean="0"/>
              <a:t>Click to add heading</a:t>
            </a:r>
            <a:endParaRPr lang="en-US"/>
          </a:p>
        </p:txBody>
      </p:sp>
      <p:sp>
        <p:nvSpPr>
          <p:cNvPr id="6" name="Rectangle 11"/>
          <p:cNvSpPr>
            <a:spLocks noGrp="1"/>
          </p:cNvSpPr>
          <p:nvPr>
            <p:ph sz="quarter" idx="17"/>
          </p:nvPr>
        </p:nvSpPr>
        <p:spPr>
          <a:xfrm>
            <a:off x="562708" y="4084320"/>
            <a:ext cx="3965448" cy="2468880"/>
          </a:xfrm>
        </p:spPr>
        <p:txBody>
          <a:bodyPr>
            <a:normAutofit/>
          </a:bodyPr>
          <a:lstStyle>
            <a:lvl1pPr>
              <a:defRPr sz="1600"/>
            </a:lvl1pPr>
            <a:lvl2pPr>
              <a:defRPr sz="1400"/>
            </a:lvl2pPr>
            <a:lvl3pPr>
              <a:defRPr sz="1200"/>
            </a:lvl3pPr>
            <a:lvl4pPr>
              <a:defRPr sz="1200"/>
            </a:lvl4pPr>
            <a:lvl5pPr>
              <a:defRPr sz="1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Grp="1"/>
          </p:cNvSpPr>
          <p:nvPr>
            <p:ph type="body" sz="quarter" idx="18" hasCustomPrompt="1"/>
          </p:nvPr>
        </p:nvSpPr>
        <p:spPr>
          <a:xfrm>
            <a:off x="4677508" y="722376"/>
            <a:ext cx="3965448" cy="344424"/>
          </a:xfrm>
          <a:solidFill>
            <a:schemeClr val="bg2">
              <a:lumMod val="25000"/>
            </a:schemeClr>
          </a:solidFill>
        </p:spPr>
        <p:txBody>
          <a:bodyPr>
            <a:noAutofit/>
          </a:bodyPr>
          <a:lstStyle>
            <a:lvl1pPr>
              <a:defRPr sz="1600"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9"/>
          </p:nvPr>
        </p:nvSpPr>
        <p:spPr>
          <a:xfrm>
            <a:off x="4677508" y="1143000"/>
            <a:ext cx="3962400" cy="5410200"/>
          </a:xfrm>
        </p:spPr>
        <p:txBody>
          <a:bodyPr>
            <a:normAutofit/>
          </a:bodyPr>
          <a:lstStyle>
            <a:lvl1pPr>
              <a:defRPr sz="1600"/>
            </a:lvl1pPr>
            <a:lvl2pPr>
              <a:defRPr sz="1400"/>
            </a:lvl2pPr>
            <a:lvl3pPr>
              <a:defRPr sz="1200"/>
            </a:lvl3pPr>
            <a:lvl4pPr>
              <a:defRPr sz="1200"/>
            </a:lvl4pPr>
            <a:lvl5pPr>
              <a:defRPr sz="1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p:cNvGrpSpPr/>
          <p:nvPr userDrawn="1"/>
        </p:nvGrpSpPr>
        <p:grpSpPr>
          <a:xfrm>
            <a:off x="7315200" y="6553200"/>
            <a:ext cx="1477108" cy="326510"/>
            <a:chOff x="10591800" y="4953000"/>
            <a:chExt cx="1600200" cy="326510"/>
          </a:xfrm>
        </p:grpSpPr>
        <p:sp>
          <p:nvSpPr>
            <p:cNvPr id="10" name="Rectangle 9"/>
            <p:cNvSpPr/>
            <p:nvPr userDrawn="1"/>
          </p:nvSpPr>
          <p:spPr>
            <a:xfrm>
              <a:off x="10591800" y="49530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pic>
          <p:nvPicPr>
            <p:cNvPr id="11" name="Picture 10" descr="logo.png"/>
            <p:cNvPicPr/>
            <p:nvPr userDrawn="1"/>
          </p:nvPicPr>
          <p:blipFill>
            <a:blip r:embed="rId2" cstate="print"/>
            <a:stretch>
              <a:fillRect/>
            </a:stretch>
          </p:blipFill>
          <p:spPr>
            <a:xfrm>
              <a:off x="10688364" y="4953000"/>
              <a:ext cx="1407072" cy="326510"/>
            </a:xfrm>
            <a:prstGeom prst="rect">
              <a:avLst/>
            </a:prstGeom>
          </p:spPr>
        </p:pic>
      </p:grpSp>
    </p:spTree>
    <p:extLst>
      <p:ext uri="{BB962C8B-B14F-4D97-AF65-F5344CB8AC3E}">
        <p14:creationId xmlns:p14="http://schemas.microsoft.com/office/powerpoint/2010/main" xmlns="" val="34185838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p:cNvSpPr>
          <p:nvPr>
            <p:ph type="body" sz="quarter" idx="13" hasCustomPrompt="1"/>
          </p:nvPr>
        </p:nvSpPr>
        <p:spPr>
          <a:xfrm>
            <a:off x="574431" y="679704"/>
            <a:ext cx="3962400" cy="310896"/>
          </a:xfrm>
          <a:solidFill>
            <a:schemeClr val="bg2">
              <a:lumMod val="25000"/>
            </a:schemeClr>
          </a:solidFill>
        </p:spPr>
        <p:txBody>
          <a:bodyPr/>
          <a:lstStyle>
            <a:lvl1pPr>
              <a:defRPr sz="1600" b="1">
                <a:solidFill>
                  <a:schemeClr val="bg1"/>
                </a:solidFill>
              </a:defRPr>
            </a:lvl1pPr>
            <a:extLst/>
          </a:lstStyle>
          <a:p>
            <a:pPr lvl="0"/>
            <a:r>
              <a:rPr lang="en-US" dirty="0" smtClean="0"/>
              <a:t>Click to add heading</a:t>
            </a:r>
            <a:endParaRPr lang="en-US"/>
          </a:p>
        </p:txBody>
      </p:sp>
      <p:sp>
        <p:nvSpPr>
          <p:cNvPr id="4" name="Rectangle 11"/>
          <p:cNvSpPr>
            <a:spLocks noGrp="1"/>
          </p:cNvSpPr>
          <p:nvPr>
            <p:ph sz="quarter" idx="15"/>
          </p:nvPr>
        </p:nvSpPr>
        <p:spPr>
          <a:xfrm>
            <a:off x="574431" y="1066800"/>
            <a:ext cx="3962400" cy="2514600"/>
          </a:xfrm>
        </p:spPr>
        <p:txBody>
          <a:bodyPr>
            <a:normAutofit/>
          </a:bodyPr>
          <a:lstStyle>
            <a:lvl1pPr>
              <a:defRPr sz="1600"/>
            </a:lvl1pPr>
            <a:lvl2pPr>
              <a:defRPr sz="1400"/>
            </a:lvl2pPr>
            <a:lvl3pPr>
              <a:defRPr sz="1200"/>
            </a:lvl3pPr>
            <a:lvl4pPr>
              <a:defRPr sz="1200"/>
            </a:lvl4pPr>
            <a:lvl5pPr>
              <a:defRPr sz="1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p:cNvSpPr>
          <p:nvPr>
            <p:ph type="body" sz="quarter" idx="16" hasCustomPrompt="1"/>
          </p:nvPr>
        </p:nvSpPr>
        <p:spPr>
          <a:xfrm>
            <a:off x="571383" y="3617976"/>
            <a:ext cx="3965448" cy="310896"/>
          </a:xfrm>
          <a:solidFill>
            <a:schemeClr val="bg2">
              <a:lumMod val="25000"/>
            </a:schemeClr>
          </a:solidFill>
        </p:spPr>
        <p:txBody>
          <a:bodyPr/>
          <a:lstStyle>
            <a:lvl1pPr>
              <a:defRPr sz="1600" b="1">
                <a:solidFill>
                  <a:schemeClr val="bg1"/>
                </a:solidFill>
              </a:defRPr>
            </a:lvl1pPr>
            <a:extLst/>
          </a:lstStyle>
          <a:p>
            <a:pPr lvl="0"/>
            <a:r>
              <a:rPr lang="en-US" dirty="0" smtClean="0"/>
              <a:t>Click to add heading</a:t>
            </a:r>
            <a:endParaRPr lang="en-US" dirty="0"/>
          </a:p>
        </p:txBody>
      </p:sp>
      <p:sp>
        <p:nvSpPr>
          <p:cNvPr id="6" name="Rectangle 11"/>
          <p:cNvSpPr>
            <a:spLocks noGrp="1"/>
          </p:cNvSpPr>
          <p:nvPr>
            <p:ph sz="quarter" idx="17"/>
          </p:nvPr>
        </p:nvSpPr>
        <p:spPr>
          <a:xfrm>
            <a:off x="571383" y="4038600"/>
            <a:ext cx="3965448" cy="2514600"/>
          </a:xfrm>
        </p:spPr>
        <p:txBody>
          <a:bodyPr>
            <a:normAutofit/>
          </a:bodyPr>
          <a:lstStyle>
            <a:lvl1pPr>
              <a:defRPr sz="1600"/>
            </a:lvl1pPr>
            <a:lvl2pPr>
              <a:defRPr sz="1400"/>
            </a:lvl2pPr>
            <a:lvl3pPr>
              <a:defRPr sz="1200"/>
            </a:lvl3pPr>
            <a:lvl4pPr>
              <a:defRPr sz="1200"/>
            </a:lvl4pPr>
            <a:lvl5pPr>
              <a:defRPr sz="1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Grp="1"/>
          </p:cNvSpPr>
          <p:nvPr>
            <p:ph type="body" sz="quarter" idx="18" hasCustomPrompt="1"/>
          </p:nvPr>
        </p:nvSpPr>
        <p:spPr>
          <a:xfrm>
            <a:off x="4689231" y="679704"/>
            <a:ext cx="3962400" cy="310896"/>
          </a:xfrm>
          <a:solidFill>
            <a:schemeClr val="bg2">
              <a:lumMod val="25000"/>
            </a:schemeClr>
          </a:solidFill>
        </p:spPr>
        <p:txBody>
          <a:bodyPr/>
          <a:lstStyle>
            <a:lvl1pPr>
              <a:defRPr sz="1600"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9"/>
          </p:nvPr>
        </p:nvSpPr>
        <p:spPr>
          <a:xfrm>
            <a:off x="4689231" y="1066800"/>
            <a:ext cx="3962400" cy="2514600"/>
          </a:xfrm>
        </p:spPr>
        <p:txBody>
          <a:bodyPr>
            <a:normAutofit/>
          </a:bodyPr>
          <a:lstStyle>
            <a:lvl1pPr>
              <a:defRPr sz="1600"/>
            </a:lvl1pPr>
            <a:lvl2pPr>
              <a:defRPr sz="1400"/>
            </a:lvl2pPr>
            <a:lvl3pPr>
              <a:defRPr sz="1200"/>
            </a:lvl3pPr>
            <a:lvl4pPr>
              <a:defRPr sz="1200"/>
            </a:lvl4pPr>
            <a:lvl5pPr>
              <a:defRPr sz="1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20" hasCustomPrompt="1"/>
          </p:nvPr>
        </p:nvSpPr>
        <p:spPr>
          <a:xfrm>
            <a:off x="4686183" y="3617976"/>
            <a:ext cx="3965448" cy="310896"/>
          </a:xfrm>
          <a:solidFill>
            <a:schemeClr val="bg2">
              <a:lumMod val="25000"/>
            </a:schemeClr>
          </a:solidFill>
        </p:spPr>
        <p:txBody>
          <a:bodyPr/>
          <a:lstStyle>
            <a:lvl1pPr>
              <a:defRPr sz="1600"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21"/>
          </p:nvPr>
        </p:nvSpPr>
        <p:spPr>
          <a:xfrm>
            <a:off x="4686183" y="4038600"/>
            <a:ext cx="3965448" cy="2514600"/>
          </a:xfrm>
          <a:solidFill>
            <a:schemeClr val="accent1">
              <a:lumMod val="20000"/>
              <a:lumOff val="80000"/>
            </a:schemeClr>
          </a:solidFill>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200">
                <a:solidFill>
                  <a:schemeClr val="tx1"/>
                </a:solidFill>
              </a:defRPr>
            </a:lvl4pPr>
            <a:lvl5pPr>
              <a:defRPr sz="11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7315200" y="6553200"/>
            <a:ext cx="1477108" cy="326510"/>
            <a:chOff x="10591800" y="4953000"/>
            <a:chExt cx="1600200" cy="326510"/>
          </a:xfrm>
        </p:grpSpPr>
        <p:sp>
          <p:nvSpPr>
            <p:cNvPr id="12" name="Rectangle 11"/>
            <p:cNvSpPr/>
            <p:nvPr userDrawn="1"/>
          </p:nvSpPr>
          <p:spPr>
            <a:xfrm>
              <a:off x="10591800" y="49530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pic>
          <p:nvPicPr>
            <p:cNvPr id="13" name="Picture 12" descr="logo.png"/>
            <p:cNvPicPr/>
            <p:nvPr userDrawn="1"/>
          </p:nvPicPr>
          <p:blipFill>
            <a:blip r:embed="rId2" cstate="print"/>
            <a:stretch>
              <a:fillRect/>
            </a:stretch>
          </p:blipFill>
          <p:spPr>
            <a:xfrm>
              <a:off x="10688364" y="4953000"/>
              <a:ext cx="1407072" cy="326510"/>
            </a:xfrm>
            <a:prstGeom prst="rect">
              <a:avLst/>
            </a:prstGeom>
          </p:spPr>
        </p:pic>
      </p:grpSp>
    </p:spTree>
    <p:extLst>
      <p:ext uri="{BB962C8B-B14F-4D97-AF65-F5344CB8AC3E}">
        <p14:creationId xmlns:p14="http://schemas.microsoft.com/office/powerpoint/2010/main" xmlns="" val="41403558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spcBef>
                <a:spcPct val="0"/>
              </a:spcBef>
              <a:spcAft>
                <a:spcPct val="0"/>
              </a:spcAft>
              <a:defRPr lang="en-GB" sz="2400" b="1" dirty="0">
                <a:solidFill>
                  <a:schemeClr val="tx1"/>
                </a:solidFill>
                <a:latin typeface="Calibri" pitchFamily="34" charset="0"/>
                <a:ea typeface="+mj-ea"/>
                <a:cs typeface="+mj-cs"/>
              </a:defRPr>
            </a:lvl1pPr>
          </a:lstStyle>
          <a:p>
            <a:r>
              <a:rPr lang="en-US" smtClean="0"/>
              <a:t>Click to edit Master title style</a:t>
            </a:r>
            <a:endParaRPr lang="en-GB" dirty="0"/>
          </a:p>
        </p:txBody>
      </p:sp>
      <p:sp>
        <p:nvSpPr>
          <p:cNvPr id="3" name="Date Placeholder 2"/>
          <p:cNvSpPr>
            <a:spLocks noGrp="1"/>
          </p:cNvSpPr>
          <p:nvPr>
            <p:ph type="dt" sz="half" idx="10"/>
          </p:nvPr>
        </p:nvSpPr>
        <p:spPr>
          <a:xfrm>
            <a:off x="317989" y="6219826"/>
            <a:ext cx="1905000" cy="244475"/>
          </a:xfrm>
          <a:prstGeom prst="rect">
            <a:avLst/>
          </a:prstGeom>
        </p:spPr>
        <p:txBody>
          <a:bodyPr/>
          <a:lstStyle>
            <a:lvl1pPr fontAlgn="auto">
              <a:spcBef>
                <a:spcPts val="0"/>
              </a:spcBef>
              <a:spcAft>
                <a:spcPts val="0"/>
              </a:spcAft>
              <a:defRPr sz="1600">
                <a:latin typeface="Calibri" pitchFamily="34" charset="0"/>
                <a:cs typeface="+mn-cs"/>
              </a:defRPr>
            </a:lvl1pPr>
          </a:lstStyle>
          <a:p>
            <a:pPr>
              <a:defRPr/>
            </a:pPr>
            <a:endParaRPr lang="en-GB" b="0" dirty="0">
              <a:solidFill>
                <a:prstClr val="black"/>
              </a:solidFill>
            </a:endParaRPr>
          </a:p>
        </p:txBody>
      </p:sp>
      <p:grpSp>
        <p:nvGrpSpPr>
          <p:cNvPr id="4" name="Group 3"/>
          <p:cNvGrpSpPr/>
          <p:nvPr userDrawn="1"/>
        </p:nvGrpSpPr>
        <p:grpSpPr>
          <a:xfrm>
            <a:off x="7315200" y="6553200"/>
            <a:ext cx="1477108" cy="326510"/>
            <a:chOff x="10591800" y="4953000"/>
            <a:chExt cx="1600200" cy="326510"/>
          </a:xfrm>
        </p:grpSpPr>
        <p:sp>
          <p:nvSpPr>
            <p:cNvPr id="5" name="Rectangle 4"/>
            <p:cNvSpPr/>
            <p:nvPr userDrawn="1"/>
          </p:nvSpPr>
          <p:spPr>
            <a:xfrm>
              <a:off x="10591800" y="49530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pic>
          <p:nvPicPr>
            <p:cNvPr id="6" name="Picture 5" descr="logo.png"/>
            <p:cNvPicPr/>
            <p:nvPr userDrawn="1"/>
          </p:nvPicPr>
          <p:blipFill>
            <a:blip r:embed="rId2" cstate="print"/>
            <a:stretch>
              <a:fillRect/>
            </a:stretch>
          </p:blipFill>
          <p:spPr>
            <a:xfrm>
              <a:off x="10688364" y="4953000"/>
              <a:ext cx="1407072" cy="326510"/>
            </a:xfrm>
            <a:prstGeom prst="rect">
              <a:avLst/>
            </a:prstGeom>
          </p:spPr>
        </p:pic>
      </p:grpSp>
    </p:spTree>
    <p:extLst>
      <p:ext uri="{BB962C8B-B14F-4D97-AF65-F5344CB8AC3E}">
        <p14:creationId xmlns:p14="http://schemas.microsoft.com/office/powerpoint/2010/main" xmlns="" val="1737426181"/>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305800" y="6534150"/>
            <a:ext cx="533400" cy="323850"/>
          </a:xfrm>
          <a:prstGeom prst="rect">
            <a:avLst/>
          </a:prstGeom>
        </p:spPr>
        <p:txBody>
          <a:bodyPr/>
          <a:lstStyle>
            <a:lvl1pPr>
              <a:defRPr/>
            </a:lvl1pPr>
          </a:lstStyle>
          <a:p>
            <a:pPr>
              <a:defRPr/>
            </a:pPr>
            <a:fld id="{8CBD4EB0-8B95-4820-BE4E-4355EB0B894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BC733B5-D897-442D-8CEF-BEA886BB0355}"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305800" y="6534150"/>
            <a:ext cx="533400" cy="323850"/>
          </a:xfrm>
          <a:prstGeom prst="rect">
            <a:avLst/>
          </a:prstGeom>
        </p:spPr>
        <p:txBody>
          <a:bodyPr/>
          <a:lstStyle>
            <a:lvl1pPr>
              <a:defRPr/>
            </a:lvl1pPr>
          </a:lstStyle>
          <a:p>
            <a:pPr>
              <a:defRPr/>
            </a:pPr>
            <a:fld id="{AE5F69D8-12E6-4C05-8916-EFEA055B1B82}"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8CBD4EB0-8B95-4820-BE4E-4355EB0B8946}" type="slidenum">
              <a:rPr lang="en-US" smtClean="0"/>
              <a:pPr>
                <a:defRPr/>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BC733B5-D897-442D-8CEF-BEA886BB0355}" type="slidenum">
              <a:rPr lang="en-US" smtClean="0"/>
              <a:pPr>
                <a:defRPr/>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dirty="0"/>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8189C321-0620-42B1-BEBA-77E0BA3FDEC0}" type="slidenum">
              <a:rPr lang="en-US" smtClean="0"/>
              <a:pPr>
                <a:defRPr/>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8AC76FB-458B-4298-8BC4-6B08EAF1BADB}" type="slidenum">
              <a:rPr lang="en-US" smtClean="0"/>
              <a:pPr>
                <a:defRPr/>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BB28528-F943-481F-A5DF-A7836B91718D}" type="slidenum">
              <a:rPr lang="en-US" smtClean="0"/>
              <a:pPr>
                <a:defRPr/>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C898FDF-FAD8-4A0B-A28E-AFF425D2E1E7}" type="slidenum">
              <a:rPr lang="en-US" smtClean="0"/>
              <a:pPr>
                <a:defRPr/>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BEBB32A-AFFC-42B0-9ED2-91AE5CE61A33}" type="slidenum">
              <a:rPr lang="en-US" smtClean="0"/>
              <a:pPr>
                <a:defRPr/>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E5F69D8-12E6-4C05-8916-EFEA055B1B82}" type="slidenum">
              <a:rPr lang="en-US" smtClean="0"/>
              <a:pPr>
                <a:defRPr/>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86A0309-CF0F-4013-84F2-39CFDC04414F}" type="slidenum">
              <a:rPr lang="en-US" smtClean="0"/>
              <a:pPr>
                <a:defRPr/>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189C321-0620-42B1-BEBA-77E0BA3FDEC0}"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783101-960E-44B5-AD84-51381A7F1EC4}"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4C75B1-EB8A-4E96-B306-BBC6CFF33292}" type="slidenum">
              <a:rPr lang="en-US" smtClean="0"/>
              <a:pPr>
                <a:defRPr/>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28AC76FB-458B-4298-8BC4-6B08EAF1BADB}"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2BB28528-F943-481F-A5DF-A7836B91718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AC898FDF-FAD8-4A0B-A28E-AFF425D2E1E7}"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sz="1600"/>
            </a:lvl1pPr>
          </a:lstStyle>
          <a:p>
            <a:pPr>
              <a:defRPr/>
            </a:pPr>
            <a:fld id="{8BEBB32A-AFFC-42B0-9ED2-91AE5CE61A33}"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E5F69D8-12E6-4C05-8916-EFEA055B1B82}"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586A0309-CF0F-4013-84F2-39CFDC04414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Overview</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dirty="0"/>
          </a:p>
        </p:txBody>
      </p:sp>
      <p:sp>
        <p:nvSpPr>
          <p:cNvPr id="1044" name="Rectangle 20"/>
          <p:cNvSpPr>
            <a:spLocks noChangeArrowheads="1"/>
          </p:cNvSpPr>
          <p:nvPr/>
        </p:nvSpPr>
        <p:spPr bwMode="auto">
          <a:xfrm>
            <a:off x="457200" y="914400"/>
            <a:ext cx="6021388" cy="76200"/>
          </a:xfrm>
          <a:prstGeom prst="rect">
            <a:avLst/>
          </a:prstGeom>
          <a:solidFill>
            <a:srgbClr val="000099"/>
          </a:solidFill>
          <a:ln w="9525">
            <a:noFill/>
            <a:miter lim="800000"/>
            <a:headEnd/>
            <a:tailEnd type="none" w="med" len="lg"/>
          </a:ln>
          <a:effectLst>
            <a:outerShdw sy="-50000" kx="-2453608" rotWithShape="0">
              <a:srgbClr val="808080">
                <a:alpha val="50000"/>
              </a:srgbClr>
            </a:outerShdw>
          </a:effectLst>
        </p:spPr>
        <p:txBody>
          <a:bodyPr wrap="none" anchor="ctr"/>
          <a:lstStyle/>
          <a:p>
            <a:pPr algn="ctr" eaLnBrk="0" hangingPunct="0">
              <a:defRPr/>
            </a:pPr>
            <a:endParaRPr lang="en-IN" dirty="0"/>
          </a:p>
        </p:txBody>
      </p:sp>
      <p:sp>
        <p:nvSpPr>
          <p:cNvPr id="1046" name="Rectangle 22"/>
          <p:cNvSpPr>
            <a:spLocks noChangeArrowheads="1"/>
          </p:cNvSpPr>
          <p:nvPr/>
        </p:nvSpPr>
        <p:spPr bwMode="auto">
          <a:xfrm>
            <a:off x="2667000" y="6400800"/>
            <a:ext cx="6021388" cy="76200"/>
          </a:xfrm>
          <a:prstGeom prst="rect">
            <a:avLst/>
          </a:prstGeom>
          <a:solidFill>
            <a:srgbClr val="000099"/>
          </a:solidFill>
          <a:ln w="9525">
            <a:noFill/>
            <a:miter lim="800000"/>
            <a:headEnd/>
            <a:tailEnd type="none" w="med" len="lg"/>
          </a:ln>
          <a:effectLst>
            <a:outerShdw sy="-50000" kx="-2453608" rotWithShape="0">
              <a:srgbClr val="808080">
                <a:alpha val="50000"/>
              </a:srgbClr>
            </a:outerShdw>
          </a:effectLst>
        </p:spPr>
        <p:txBody>
          <a:bodyPr wrap="none" anchor="ctr"/>
          <a:lstStyle/>
          <a:p>
            <a:pPr algn="ctr" eaLnBrk="0" hangingPunct="0">
              <a:defRPr/>
            </a:pPr>
            <a:endParaRPr lang="en-IN" dirty="0"/>
          </a:p>
        </p:txBody>
      </p:sp>
      <p:sp>
        <p:nvSpPr>
          <p:cNvPr id="9" name="Rectangle 6"/>
          <p:cNvSpPr>
            <a:spLocks noGrp="1" noChangeArrowheads="1"/>
          </p:cNvSpPr>
          <p:nvPr>
            <p:ph type="sldNum" sz="quarter" idx="4"/>
          </p:nvPr>
        </p:nvSpPr>
        <p:spPr>
          <a:xfrm>
            <a:off x="8305800" y="6534150"/>
            <a:ext cx="533400" cy="323850"/>
          </a:xfrm>
          <a:prstGeom prst="rect">
            <a:avLst/>
          </a:prstGeom>
          <a:ln/>
        </p:spPr>
        <p:txBody>
          <a:bodyPr/>
          <a:lstStyle>
            <a:lvl1pPr algn="ctr" eaLnBrk="0" hangingPunct="0">
              <a:defRPr sz="1600"/>
            </a:lvl1pPr>
          </a:lstStyle>
          <a:p>
            <a:pPr>
              <a:defRPr/>
            </a:pPr>
            <a:fld id="{92827012-38D0-4A3A-9796-B5FE70DFFE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462" r:id="rId1"/>
    <p:sldLayoutId id="2147488463" r:id="rId2"/>
    <p:sldLayoutId id="2147488464" r:id="rId3"/>
    <p:sldLayoutId id="2147488465" r:id="rId4"/>
    <p:sldLayoutId id="2147488466" r:id="rId5"/>
    <p:sldLayoutId id="2147488467" r:id="rId6"/>
    <p:sldLayoutId id="2147488468" r:id="rId7"/>
    <p:sldLayoutId id="2147488469" r:id="rId8"/>
    <p:sldLayoutId id="2147488470" r:id="rId9"/>
    <p:sldLayoutId id="2147488471" r:id="rId10"/>
    <p:sldLayoutId id="2147488472" r:id="rId11"/>
  </p:sldLayoutIdLst>
  <p:transition/>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lgerian" pitchFamily="82" charset="0"/>
        </a:defRPr>
      </a:lvl2pPr>
      <a:lvl3pPr algn="l" rtl="0" eaLnBrk="0" fontAlgn="base" hangingPunct="0">
        <a:spcBef>
          <a:spcPct val="0"/>
        </a:spcBef>
        <a:spcAft>
          <a:spcPct val="0"/>
        </a:spcAft>
        <a:defRPr sz="3200">
          <a:solidFill>
            <a:schemeClr val="tx2"/>
          </a:solidFill>
          <a:latin typeface="Algerian" pitchFamily="82" charset="0"/>
        </a:defRPr>
      </a:lvl3pPr>
      <a:lvl4pPr algn="l" rtl="0" eaLnBrk="0" fontAlgn="base" hangingPunct="0">
        <a:spcBef>
          <a:spcPct val="0"/>
        </a:spcBef>
        <a:spcAft>
          <a:spcPct val="0"/>
        </a:spcAft>
        <a:defRPr sz="3200">
          <a:solidFill>
            <a:schemeClr val="tx2"/>
          </a:solidFill>
          <a:latin typeface="Algerian" pitchFamily="82" charset="0"/>
        </a:defRPr>
      </a:lvl4pPr>
      <a:lvl5pPr algn="l" rtl="0" eaLnBrk="0" fontAlgn="base" hangingPunct="0">
        <a:spcBef>
          <a:spcPct val="0"/>
        </a:spcBef>
        <a:spcAft>
          <a:spcPct val="0"/>
        </a:spcAft>
        <a:defRPr sz="3200">
          <a:solidFill>
            <a:schemeClr val="tx2"/>
          </a:solidFill>
          <a:latin typeface="Algerian" pitchFamily="82" charset="0"/>
        </a:defRPr>
      </a:lvl5pPr>
      <a:lvl6pPr marL="457200" algn="l" rtl="0" fontAlgn="base">
        <a:spcBef>
          <a:spcPct val="0"/>
        </a:spcBef>
        <a:spcAft>
          <a:spcPct val="0"/>
        </a:spcAft>
        <a:defRPr sz="3200">
          <a:solidFill>
            <a:schemeClr val="tx2"/>
          </a:solidFill>
          <a:latin typeface="Algerian" pitchFamily="82" charset="0"/>
        </a:defRPr>
      </a:lvl6pPr>
      <a:lvl7pPr marL="914400" algn="l" rtl="0" fontAlgn="base">
        <a:spcBef>
          <a:spcPct val="0"/>
        </a:spcBef>
        <a:spcAft>
          <a:spcPct val="0"/>
        </a:spcAft>
        <a:defRPr sz="3200">
          <a:solidFill>
            <a:schemeClr val="tx2"/>
          </a:solidFill>
          <a:latin typeface="Algerian" pitchFamily="82" charset="0"/>
        </a:defRPr>
      </a:lvl7pPr>
      <a:lvl8pPr marL="1371600" algn="l" rtl="0" fontAlgn="base">
        <a:spcBef>
          <a:spcPct val="0"/>
        </a:spcBef>
        <a:spcAft>
          <a:spcPct val="0"/>
        </a:spcAft>
        <a:defRPr sz="3200">
          <a:solidFill>
            <a:schemeClr val="tx2"/>
          </a:solidFill>
          <a:latin typeface="Algerian" pitchFamily="82" charset="0"/>
        </a:defRPr>
      </a:lvl8pPr>
      <a:lvl9pPr marL="1828800" algn="l" rtl="0" fontAlgn="base">
        <a:spcBef>
          <a:spcPct val="0"/>
        </a:spcBef>
        <a:spcAft>
          <a:spcPct val="0"/>
        </a:spcAft>
        <a:defRPr sz="3200">
          <a:solidFill>
            <a:schemeClr val="tx2"/>
          </a:solidFill>
          <a:latin typeface="Algerian"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b="0" dirty="0">
              <a:solidFill>
                <a:prstClr val="black"/>
              </a:solidFill>
              <a:latin typeface="Cambria"/>
            </a:endParaRPr>
          </a:p>
        </p:txBody>
      </p:sp>
      <p:sp>
        <p:nvSpPr>
          <p:cNvPr id="16" name="Rectangle 15"/>
          <p:cNvSpPr>
            <a:spLocks noChangeArrowheads="1"/>
          </p:cNvSpPr>
          <p:nvPr/>
        </p:nvSpPr>
        <p:spPr bwMode="white">
          <a:xfrm>
            <a:off x="0" y="2"/>
            <a:ext cx="9144000" cy="60959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b="0" dirty="0">
              <a:solidFill>
                <a:prstClr val="black"/>
              </a:solidFill>
              <a:latin typeface="Cambr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sz="1800" b="0" dirty="0">
              <a:solidFill>
                <a:prstClr val="black"/>
              </a:solidFill>
              <a:latin typeface="Cambria"/>
            </a:endParaRPr>
          </a:p>
        </p:txBody>
      </p:sp>
      <p:sp>
        <p:nvSpPr>
          <p:cNvPr id="22" name="Title Placeholder 21"/>
          <p:cNvSpPr>
            <a:spLocks noGrp="1"/>
          </p:cNvSpPr>
          <p:nvPr>
            <p:ph type="title"/>
          </p:nvPr>
        </p:nvSpPr>
        <p:spPr>
          <a:xfrm>
            <a:off x="0" y="0"/>
            <a:ext cx="9144000" cy="612648"/>
          </a:xfrm>
          <a:prstGeom prst="rect">
            <a:avLst/>
          </a:prstGeom>
          <a:noFill/>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281354" y="1524000"/>
            <a:ext cx="8534400" cy="39624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1" name="Footer Placeholder 4"/>
          <p:cNvSpPr txBox="1">
            <a:spLocks/>
          </p:cNvSpPr>
          <p:nvPr/>
        </p:nvSpPr>
        <p:spPr>
          <a:xfrm>
            <a:off x="140677" y="6553200"/>
            <a:ext cx="8792308" cy="289560"/>
          </a:xfrm>
          <a:prstGeom prst="rect">
            <a:avLst/>
          </a:prstGeom>
        </p:spPr>
        <p:txBody>
          <a:bodyPr vert="horz"/>
          <a:lstStyle>
            <a:lvl1pPr>
              <a:defRPr lang="en-US" sz="1200" b="0" baseline="0" smtClean="0">
                <a:latin typeface="New Boston" pitchFamily="34" charset="0"/>
              </a:defRPr>
            </a:lvl1pPr>
          </a:lstStyle>
          <a:p>
            <a:pPr fontAlgn="auto">
              <a:spcBef>
                <a:spcPts val="0"/>
              </a:spcBef>
              <a:spcAft>
                <a:spcPts val="0"/>
              </a:spcAft>
              <a:defRPr/>
            </a:pPr>
            <a:r>
              <a:rPr dirty="0">
                <a:solidFill>
                  <a:srgbClr val="FFFFFF"/>
                </a:solidFill>
              </a:rPr>
              <a:t>	                                 				 			</a:t>
            </a:r>
          </a:p>
        </p:txBody>
      </p:sp>
      <p:grpSp>
        <p:nvGrpSpPr>
          <p:cNvPr id="12" name="Group 22"/>
          <p:cNvGrpSpPr/>
          <p:nvPr/>
        </p:nvGrpSpPr>
        <p:grpSpPr>
          <a:xfrm>
            <a:off x="3727938" y="6629400"/>
            <a:ext cx="1758462" cy="152400"/>
            <a:chOff x="4038600" y="6477000"/>
            <a:chExt cx="1905000" cy="152400"/>
          </a:xfrm>
        </p:grpSpPr>
        <p:cxnSp>
          <p:nvCxnSpPr>
            <p:cNvPr id="14" name="Straight Connector 13"/>
            <p:cNvCxnSpPr/>
            <p:nvPr userDrawn="1"/>
          </p:nvCxnSpPr>
          <p:spPr>
            <a:xfrm>
              <a:off x="4038600" y="6477000"/>
              <a:ext cx="0" cy="15240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3600" y="6477000"/>
              <a:ext cx="0" cy="15240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8" name="Table 17"/>
          <p:cNvGraphicFramePr>
            <a:graphicFrameLocks noGrp="1"/>
          </p:cNvGraphicFramePr>
          <p:nvPr/>
        </p:nvGraphicFramePr>
        <p:xfrm>
          <a:off x="211014" y="6629400"/>
          <a:ext cx="8932985" cy="228600"/>
        </p:xfrm>
        <a:graphic>
          <a:graphicData uri="http://schemas.openxmlformats.org/drawingml/2006/table">
            <a:tbl>
              <a:tblPr firstRow="1" bandRow="1">
                <a:tableStyleId>{5C22544A-7EE6-4342-B048-85BDC9FD1C3A}</a:tableStyleId>
              </a:tblPr>
              <a:tblGrid>
                <a:gridCol w="1296724"/>
                <a:gridCol w="7276060"/>
                <a:gridCol w="360201"/>
              </a:tblGrid>
              <a:tr h="21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bg1"/>
                        </a:solidFill>
                      </a:endParaRPr>
                    </a:p>
                  </a:txBody>
                  <a:tcPr marL="84406" marR="84406"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B050"/>
                          </a:solidFill>
                          <a:latin typeface="New Boston" pitchFamily="34" charset="0"/>
                        </a:rPr>
                        <a:t>ENERGY</a:t>
                      </a:r>
                      <a:r>
                        <a:rPr lang="en-US" sz="900" baseline="0" dirty="0" smtClean="0">
                          <a:solidFill>
                            <a:srgbClr val="00B050"/>
                          </a:solidFill>
                          <a:latin typeface="New Boston" pitchFamily="34" charset="0"/>
                        </a:rPr>
                        <a:t> DIVISION</a:t>
                      </a:r>
                      <a:endParaRPr lang="en-US" sz="900" dirty="0">
                        <a:solidFill>
                          <a:srgbClr val="00B050"/>
                        </a:solidFill>
                        <a:latin typeface="New Boston" pitchFamily="34" charset="0"/>
                      </a:endParaRPr>
                    </a:p>
                  </a:txBody>
                  <a:tcPr marL="84406" marR="84406">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l"/>
                      <a:endParaRPr lang="en-US" sz="900" dirty="0">
                        <a:solidFill>
                          <a:srgbClr val="00B050"/>
                        </a:solidFill>
                      </a:endParaRPr>
                    </a:p>
                  </a:txBody>
                  <a:tcPr marL="84406" marR="84406"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sp>
        <p:nvSpPr>
          <p:cNvPr id="21" name="Rectangle 20"/>
          <p:cNvSpPr>
            <a:spLocks noChangeAspect="1"/>
          </p:cNvSpPr>
          <p:nvPr/>
        </p:nvSpPr>
        <p:spPr>
          <a:xfrm>
            <a:off x="8771025" y="6629407"/>
            <a:ext cx="341760" cy="246221"/>
          </a:xfrm>
          <a:prstGeom prst="rect">
            <a:avLst/>
          </a:prstGeom>
          <a:noFill/>
        </p:spPr>
        <p:txBody>
          <a:bodyPr wrap="none">
            <a:spAutoFit/>
          </a:bodyPr>
          <a:lstStyle/>
          <a:p>
            <a:pPr algn="ctr" fontAlgn="auto">
              <a:spcBef>
                <a:spcPts val="0"/>
              </a:spcBef>
              <a:spcAft>
                <a:spcPts val="0"/>
              </a:spcAft>
            </a:pPr>
            <a:fld id="{50B041A8-115D-4715-BFF7-886EE2FCF97C}" type="slidenum">
              <a:rPr lang="en-US" sz="1000" smtClean="0">
                <a:solidFill>
                  <a:prstClr val="black">
                    <a:lumMod val="65000"/>
                    <a:lumOff val="35000"/>
                  </a:prstClr>
                </a:solidFill>
                <a:latin typeface="New Boston" pitchFamily="34" charset="0"/>
              </a:rPr>
              <a:pPr algn="ctr" fontAlgn="auto">
                <a:spcBef>
                  <a:spcPts val="0"/>
                </a:spcBef>
                <a:spcAft>
                  <a:spcPts val="0"/>
                </a:spcAft>
              </a:pPr>
              <a:t>‹#›</a:t>
            </a:fld>
            <a:endParaRPr lang="en-US" sz="1800" dirty="0">
              <a:solidFill>
                <a:prstClr val="black">
                  <a:lumMod val="65000"/>
                  <a:lumOff val="35000"/>
                </a:prstClr>
              </a:solidFill>
              <a:latin typeface="Cambria"/>
            </a:endParaRPr>
          </a:p>
        </p:txBody>
      </p:sp>
      <p:pic>
        <p:nvPicPr>
          <p:cNvPr id="23" name="Picture 3" descr="C:\Users\nupurm\AppData\Local\Microsoft\Windows\Temporary Internet Files\Content.Outlook\W3IRS8WC\Feedback Infra Logo_Transparent Background_PNG File.png"/>
          <p:cNvPicPr>
            <a:picLocks noChangeAspect="1" noChangeArrowheads="1"/>
          </p:cNvPicPr>
          <p:nvPr userDrawn="1"/>
        </p:nvPicPr>
        <p:blipFill>
          <a:blip r:embed="rId11" cstate="email"/>
          <a:srcRect t="-38095" b="-31693"/>
          <a:stretch>
            <a:fillRect/>
          </a:stretch>
        </p:blipFill>
        <p:spPr bwMode="auto">
          <a:xfrm>
            <a:off x="70339" y="6514174"/>
            <a:ext cx="1376723" cy="381926"/>
          </a:xfrm>
          <a:prstGeom prst="rect">
            <a:avLst/>
          </a:prstGeom>
          <a:noFill/>
        </p:spPr>
      </p:pic>
    </p:spTree>
    <p:extLst>
      <p:ext uri="{BB962C8B-B14F-4D97-AF65-F5344CB8AC3E}">
        <p14:creationId xmlns:p14="http://schemas.microsoft.com/office/powerpoint/2010/main" xmlns="" val="1937746749"/>
      </p:ext>
    </p:extLst>
  </p:cSld>
  <p:clrMap bg1="lt1" tx1="dk1" bg2="lt2" tx2="dk2" accent1="accent1" accent2="accent2" accent3="accent3" accent4="accent4" accent5="accent5" accent6="accent6" hlink="hlink" folHlink="folHlink"/>
  <p:sldLayoutIdLst>
    <p:sldLayoutId id="2147488480" r:id="rId1"/>
    <p:sldLayoutId id="2147488481" r:id="rId2"/>
    <p:sldLayoutId id="2147488482" r:id="rId3"/>
    <p:sldLayoutId id="2147488483" r:id="rId4"/>
    <p:sldLayoutId id="2147488484" r:id="rId5"/>
    <p:sldLayoutId id="2147488485" r:id="rId6"/>
    <p:sldLayoutId id="2147488486" r:id="rId7"/>
    <p:sldLayoutId id="2147488487" r:id="rId8"/>
    <p:sldLayoutId id="2147488488" r:id="rId9"/>
  </p:sldLayoutIdLst>
  <p:timing>
    <p:tnLst>
      <p:par>
        <p:cTn id="1" dur="indefinite" restart="never" nodeType="tmRoot"/>
      </p:par>
    </p:tnLst>
  </p:timing>
  <p:hf hdr="0" ftr="0" dt="0"/>
  <p:txStyles>
    <p:titleStyle>
      <a:lvl1pPr algn="l" rtl="0" eaLnBrk="1" latinLnBrk="0" hangingPunct="1">
        <a:spcBef>
          <a:spcPct val="0"/>
        </a:spcBef>
        <a:buNone/>
        <a:defRPr kumimoji="0" sz="3300" kern="1200">
          <a:solidFill>
            <a:schemeClr val="tx1"/>
          </a:solidFill>
          <a:effectLst>
            <a:outerShdw blurRad="60007" dist="200025" dir="15000000" sy="30000" kx="-1800000" algn="bl" rotWithShape="0">
              <a:prstClr val="black">
                <a:alpha val="32000"/>
              </a:prstClr>
            </a:outerShdw>
          </a:effectLst>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92827012-38D0-4A3A-9796-B5FE70DFFE73}" type="slidenum">
              <a:rPr lang="en-US" smtClean="0"/>
              <a:pPr>
                <a:defRPr/>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8490" r:id="rId1"/>
    <p:sldLayoutId id="2147488491" r:id="rId2"/>
    <p:sldLayoutId id="2147488492" r:id="rId3"/>
    <p:sldLayoutId id="2147488493" r:id="rId4"/>
    <p:sldLayoutId id="2147488494" r:id="rId5"/>
    <p:sldLayoutId id="2147488495" r:id="rId6"/>
    <p:sldLayoutId id="2147488496" r:id="rId7"/>
    <p:sldLayoutId id="2147488497" r:id="rId8"/>
    <p:sldLayoutId id="2147488498" r:id="rId9"/>
    <p:sldLayoutId id="2147488499" r:id="rId10"/>
    <p:sldLayoutId id="2147488500"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27613" y="5330031"/>
            <a:ext cx="8991600" cy="643780"/>
          </a:xfrm>
          <a:prstGeom prst="rect">
            <a:avLst/>
          </a:prstGeom>
          <a:noFill/>
          <a:ln w="9525">
            <a:noFill/>
            <a:miter lim="800000"/>
            <a:headEnd/>
            <a:tailEnd/>
          </a:ln>
        </p:spPr>
        <p:txBody>
          <a:bodyPr anchor="b"/>
          <a:lstStyle/>
          <a:p>
            <a:pPr algn="ctr" eaLnBrk="1" hangingPunct="1">
              <a:lnSpc>
                <a:spcPct val="50000"/>
              </a:lnSpc>
              <a:spcBef>
                <a:spcPct val="50000"/>
              </a:spcBef>
              <a:defRPr/>
            </a:pPr>
            <a:r>
              <a:rPr lang="en-US" sz="2600" dirty="0" smtClean="0">
                <a:effectLst>
                  <a:outerShdw blurRad="38100" dist="38100" dir="2700000" algn="tl">
                    <a:srgbClr val="000000">
                      <a:alpha val="43137"/>
                    </a:srgbClr>
                  </a:outerShdw>
                </a:effectLst>
                <a:latin typeface="Gungsuh" pitchFamily="18" charset="-127"/>
                <a:ea typeface="Gungsuh" pitchFamily="18" charset="-127"/>
              </a:rPr>
              <a:t> </a:t>
            </a:r>
            <a:endParaRPr lang="en-US" sz="2600" dirty="0">
              <a:effectLst>
                <a:outerShdw blurRad="38100" dist="38100" dir="2700000" algn="tl">
                  <a:srgbClr val="000000">
                    <a:alpha val="43137"/>
                  </a:srgbClr>
                </a:outerShdw>
              </a:effectLst>
              <a:latin typeface="Gungsuh" pitchFamily="18" charset="-127"/>
              <a:ea typeface="Gungsuh" pitchFamily="18" charset="-127"/>
            </a:endParaRPr>
          </a:p>
          <a:p>
            <a:pPr algn="l" eaLnBrk="1" hangingPunct="1">
              <a:lnSpc>
                <a:spcPct val="50000"/>
              </a:lnSpc>
              <a:spcBef>
                <a:spcPct val="50000"/>
              </a:spcBef>
              <a:defRPr/>
            </a:pPr>
            <a:endParaRPr lang="en-US" sz="3200" dirty="0" smtClean="0">
              <a:effectLst>
                <a:outerShdw blurRad="38100" dist="38100" dir="2700000" algn="tl">
                  <a:srgbClr val="000000">
                    <a:alpha val="43137"/>
                  </a:srgbClr>
                </a:outerShdw>
              </a:effectLst>
              <a:latin typeface="Gungsuh" pitchFamily="18" charset="-127"/>
              <a:ea typeface="Gungsuh" pitchFamily="18" charset="-127"/>
            </a:endParaRPr>
          </a:p>
          <a:p>
            <a:pPr algn="ctr" eaLnBrk="1" hangingPunct="1">
              <a:lnSpc>
                <a:spcPct val="50000"/>
              </a:lnSpc>
              <a:spcBef>
                <a:spcPct val="50000"/>
              </a:spcBef>
              <a:defRPr/>
            </a:pPr>
            <a:endParaRPr lang="en-US" sz="3200" dirty="0">
              <a:effectLst>
                <a:outerShdw blurRad="38100" dist="38100" dir="2700000" algn="tl">
                  <a:srgbClr val="000000">
                    <a:alpha val="43137"/>
                  </a:srgbClr>
                </a:outerShdw>
              </a:effectLst>
              <a:latin typeface="Gungsuh" pitchFamily="18" charset="-127"/>
              <a:ea typeface="Gungsuh" pitchFamily="18" charset="-127"/>
            </a:endParaRPr>
          </a:p>
        </p:txBody>
      </p:sp>
      <p:sp>
        <p:nvSpPr>
          <p:cNvPr id="18436" name="Rectangle 7"/>
          <p:cNvSpPr>
            <a:spLocks noChangeArrowheads="1"/>
          </p:cNvSpPr>
          <p:nvPr/>
        </p:nvSpPr>
        <p:spPr bwMode="auto">
          <a:xfrm>
            <a:off x="5537829" y="5391294"/>
            <a:ext cx="3505200" cy="457200"/>
          </a:xfrm>
          <a:prstGeom prst="rect">
            <a:avLst/>
          </a:prstGeom>
          <a:noFill/>
          <a:ln w="9525">
            <a:noFill/>
            <a:miter lim="800000"/>
            <a:headEnd/>
            <a:tailEnd/>
          </a:ln>
        </p:spPr>
        <p:txBody>
          <a:bodyPr anchor="b"/>
          <a:lstStyle/>
          <a:p>
            <a:pPr algn="r" eaLnBrk="1" hangingPunct="1">
              <a:spcBef>
                <a:spcPct val="50000"/>
              </a:spcBef>
              <a:defRPr/>
            </a:pPr>
            <a:endParaRPr lang="en-US" sz="2400" i="1" dirty="0">
              <a:solidFill>
                <a:schemeClr val="bg1">
                  <a:lumMod val="50000"/>
                </a:schemeClr>
              </a:solidFill>
              <a:ea typeface="Gungsuh" pitchFamily="18" charset="-127"/>
            </a:endParaRPr>
          </a:p>
        </p:txBody>
      </p:sp>
      <p:sp>
        <p:nvSpPr>
          <p:cNvPr id="10" name="Rectangle 9"/>
          <p:cNvSpPr/>
          <p:nvPr/>
        </p:nvSpPr>
        <p:spPr bwMode="auto">
          <a:xfrm>
            <a:off x="0" y="825500"/>
            <a:ext cx="9144000" cy="45719"/>
          </a:xfrm>
          <a:prstGeom prst="rect">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177800" indent="-177800" algn="ctr" eaLnBrk="0" hangingPunct="0">
              <a:defRPr/>
            </a:pPr>
            <a:endParaRPr lang="en-IN" dirty="0"/>
          </a:p>
        </p:txBody>
      </p:sp>
      <p:sp>
        <p:nvSpPr>
          <p:cNvPr id="14" name="Title 7"/>
          <p:cNvSpPr>
            <a:spLocks noGrp="1"/>
          </p:cNvSpPr>
          <p:nvPr>
            <p:ph type="ctrTitle"/>
          </p:nvPr>
        </p:nvSpPr>
        <p:spPr>
          <a:xfrm>
            <a:off x="712331" y="134120"/>
            <a:ext cx="7834552" cy="990600"/>
          </a:xfrm>
        </p:spPr>
        <p:txBody>
          <a:bodyPr>
            <a:normAutofit fontScale="90000"/>
          </a:bodyPr>
          <a:lstStyle/>
          <a:p>
            <a:pPr algn="ctr"/>
            <a:r>
              <a:rPr lang="en-US" sz="3100" b="1" dirty="0" smtClean="0">
                <a:solidFill>
                  <a:schemeClr val="tx1">
                    <a:lumMod val="95000"/>
                    <a:lumOff val="5000"/>
                  </a:schemeClr>
                </a:solidFill>
                <a:latin typeface="+mn-lt"/>
              </a:rPr>
              <a:t>MARITIME &amp; SHIPPING FINANCING</a:t>
            </a:r>
            <a:r>
              <a:rPr lang="en-US" sz="3600" b="1" dirty="0" smtClean="0">
                <a:solidFill>
                  <a:schemeClr val="tx1">
                    <a:lumMod val="95000"/>
                    <a:lumOff val="5000"/>
                  </a:schemeClr>
                </a:solidFill>
                <a:latin typeface="+mn-lt"/>
              </a:rPr>
              <a:t/>
            </a:r>
            <a:br>
              <a:rPr lang="en-US" sz="3600" b="1" dirty="0" smtClean="0">
                <a:solidFill>
                  <a:schemeClr val="tx1">
                    <a:lumMod val="95000"/>
                    <a:lumOff val="5000"/>
                  </a:schemeClr>
                </a:solidFill>
                <a:latin typeface="+mn-lt"/>
              </a:rPr>
            </a:br>
            <a:r>
              <a:rPr lang="en-US" sz="3600" b="1" dirty="0" smtClean="0">
                <a:solidFill>
                  <a:schemeClr val="tx1">
                    <a:lumMod val="95000"/>
                    <a:lumOff val="5000"/>
                  </a:schemeClr>
                </a:solidFill>
                <a:latin typeface="+mn-lt"/>
              </a:rPr>
              <a:t/>
            </a:r>
            <a:br>
              <a:rPr lang="en-US" sz="3600" b="1" dirty="0" smtClean="0">
                <a:solidFill>
                  <a:schemeClr val="tx1">
                    <a:lumMod val="95000"/>
                    <a:lumOff val="5000"/>
                  </a:schemeClr>
                </a:solidFill>
                <a:latin typeface="+mn-lt"/>
              </a:rPr>
            </a:br>
            <a:r>
              <a:rPr lang="en-US" sz="3600" b="1" dirty="0" smtClean="0">
                <a:solidFill>
                  <a:schemeClr val="bg1"/>
                </a:solidFill>
                <a:latin typeface="+mn-lt"/>
              </a:rPr>
              <a:t>        </a:t>
            </a:r>
            <a:r>
              <a:rPr lang="en-US" sz="3600" b="1" dirty="0" smtClean="0">
                <a:solidFill>
                  <a:schemeClr val="tx1">
                    <a:lumMod val="95000"/>
                    <a:lumOff val="5000"/>
                  </a:schemeClr>
                </a:solidFill>
                <a:latin typeface="+mn-lt"/>
              </a:rPr>
              <a:t/>
            </a:r>
            <a:br>
              <a:rPr lang="en-US" sz="3600" b="1" dirty="0" smtClean="0">
                <a:solidFill>
                  <a:schemeClr val="tx1">
                    <a:lumMod val="95000"/>
                    <a:lumOff val="5000"/>
                  </a:schemeClr>
                </a:solidFill>
                <a:latin typeface="+mn-lt"/>
              </a:rPr>
            </a:br>
            <a:r>
              <a:rPr lang="en-US" sz="3600" b="1" dirty="0" smtClean="0">
                <a:solidFill>
                  <a:schemeClr val="tx1">
                    <a:lumMod val="95000"/>
                    <a:lumOff val="5000"/>
                  </a:schemeClr>
                </a:solidFill>
                <a:latin typeface="Algerian" pitchFamily="82" charset="0"/>
              </a:rPr>
              <a:t/>
            </a:r>
            <a:br>
              <a:rPr lang="en-US" sz="3600" b="1" dirty="0" smtClean="0">
                <a:solidFill>
                  <a:schemeClr val="tx1">
                    <a:lumMod val="95000"/>
                    <a:lumOff val="5000"/>
                  </a:schemeClr>
                </a:solidFill>
                <a:latin typeface="Algerian" pitchFamily="82" charset="0"/>
              </a:rPr>
            </a:br>
            <a:r>
              <a:rPr lang="en-US" sz="3600" b="1" dirty="0" smtClean="0">
                <a:solidFill>
                  <a:schemeClr val="bg1"/>
                </a:solidFill>
                <a:latin typeface="Algerian" pitchFamily="82" charset="0"/>
              </a:rPr>
              <a:t/>
            </a:r>
            <a:br>
              <a:rPr lang="en-US" sz="3600" b="1" dirty="0" smtClean="0">
                <a:solidFill>
                  <a:schemeClr val="bg1"/>
                </a:solidFill>
                <a:latin typeface="Algerian" pitchFamily="82" charset="0"/>
              </a:rPr>
            </a:br>
            <a:r>
              <a:rPr lang="en-US" sz="3600" b="1" dirty="0" smtClean="0">
                <a:solidFill>
                  <a:schemeClr val="bg1"/>
                </a:solidFill>
                <a:latin typeface="Algerian" pitchFamily="82" charset="0"/>
              </a:rPr>
              <a:t/>
            </a:r>
            <a:br>
              <a:rPr lang="en-US" sz="3600" b="1" dirty="0" smtClean="0">
                <a:solidFill>
                  <a:schemeClr val="bg1"/>
                </a:solidFill>
                <a:latin typeface="Algerian" pitchFamily="82" charset="0"/>
              </a:rPr>
            </a:br>
            <a:r>
              <a:rPr lang="en-US" sz="3600" b="1" dirty="0" smtClean="0">
                <a:solidFill>
                  <a:schemeClr val="bg1"/>
                </a:solidFill>
                <a:latin typeface="Algerian" pitchFamily="82" charset="0"/>
              </a:rPr>
              <a:t> </a:t>
            </a:r>
            <a:r>
              <a:rPr lang="en-US" sz="3000" b="1" dirty="0" smtClean="0">
                <a:solidFill>
                  <a:schemeClr val="bg1"/>
                </a:solidFill>
                <a:latin typeface="Book Antiqua" pitchFamily="18" charset="0"/>
              </a:rPr>
              <a:t/>
            </a:r>
            <a:br>
              <a:rPr lang="en-US" sz="3000" b="1" dirty="0" smtClean="0">
                <a:solidFill>
                  <a:schemeClr val="bg1"/>
                </a:solidFill>
                <a:latin typeface="Book Antiqua" pitchFamily="18" charset="0"/>
              </a:rPr>
            </a:br>
            <a:r>
              <a:rPr lang="en-US" sz="3000" b="1" dirty="0" smtClean="0">
                <a:solidFill>
                  <a:schemeClr val="bg1"/>
                </a:solidFill>
                <a:latin typeface="Book Antiqua" pitchFamily="18" charset="0"/>
              </a:rPr>
              <a:t>JKKB</a:t>
            </a:r>
            <a:br>
              <a:rPr lang="en-US" sz="3000" b="1" dirty="0" smtClean="0">
                <a:solidFill>
                  <a:schemeClr val="bg1"/>
                </a:solidFill>
                <a:latin typeface="Book Antiqua" pitchFamily="18" charset="0"/>
              </a:rPr>
            </a:br>
            <a:r>
              <a:rPr lang="en-US" sz="3100" b="1" dirty="0" smtClean="0">
                <a:solidFill>
                  <a:schemeClr val="bg1"/>
                </a:solidFill>
              </a:rPr>
              <a:t>   </a:t>
            </a:r>
            <a:r>
              <a:rPr lang="en-US" sz="2800" i="1" dirty="0" smtClean="0">
                <a:solidFill>
                  <a:schemeClr val="bg1"/>
                </a:solidFill>
                <a:latin typeface="Book Antiqua" pitchFamily="18" charset="0"/>
              </a:rPr>
              <a:t/>
            </a:r>
            <a:br>
              <a:rPr lang="en-US" sz="2800" i="1" dirty="0" smtClean="0">
                <a:solidFill>
                  <a:schemeClr val="bg1"/>
                </a:solidFill>
                <a:latin typeface="Book Antiqua" pitchFamily="18" charset="0"/>
              </a:rPr>
            </a:br>
            <a:r>
              <a:rPr lang="en-US" sz="2800" i="1" dirty="0" smtClean="0">
                <a:solidFill>
                  <a:schemeClr val="bg1"/>
                </a:solidFill>
                <a:latin typeface="Book Antiqua" pitchFamily="18" charset="0"/>
              </a:rPr>
              <a:t/>
            </a:r>
            <a:br>
              <a:rPr lang="en-US" sz="2800" i="1" dirty="0" smtClean="0">
                <a:solidFill>
                  <a:schemeClr val="bg1"/>
                </a:solidFill>
                <a:latin typeface="Book Antiqua" pitchFamily="18" charset="0"/>
              </a:rPr>
            </a:br>
            <a:r>
              <a:rPr lang="en-US" sz="3000" i="1" dirty="0" smtClean="0">
                <a:solidFill>
                  <a:schemeClr val="bg1"/>
                </a:solidFill>
                <a:latin typeface="Book Antiqua" pitchFamily="18" charset="0"/>
              </a:rPr>
              <a:t/>
            </a:r>
            <a:br>
              <a:rPr lang="en-US" sz="3000" i="1" dirty="0" smtClean="0">
                <a:solidFill>
                  <a:schemeClr val="bg1"/>
                </a:solidFill>
                <a:latin typeface="Book Antiqua" pitchFamily="18" charset="0"/>
              </a:rPr>
            </a:br>
            <a:r>
              <a:rPr lang="en-US" sz="3100" b="1" dirty="0">
                <a:solidFill>
                  <a:schemeClr val="tx1">
                    <a:lumMod val="95000"/>
                    <a:lumOff val="5000"/>
                  </a:schemeClr>
                </a:solidFill>
                <a:latin typeface="+mn-lt"/>
              </a:rPr>
              <a:t>BRIEF </a:t>
            </a:r>
            <a:r>
              <a:rPr lang="en-US" sz="3100" b="1" dirty="0" smtClean="0">
                <a:solidFill>
                  <a:schemeClr val="tx1">
                    <a:lumMod val="95000"/>
                    <a:lumOff val="5000"/>
                  </a:schemeClr>
                </a:solidFill>
                <a:latin typeface="+mn-lt"/>
              </a:rPr>
              <a:t>PRESENTATION </a:t>
            </a:r>
            <a:r>
              <a:rPr lang="en-US" sz="3100" b="1" smtClean="0">
                <a:solidFill>
                  <a:schemeClr val="tx1">
                    <a:lumMod val="95000"/>
                    <a:lumOff val="5000"/>
                  </a:schemeClr>
                </a:solidFill>
                <a:latin typeface="+mn-lt"/>
              </a:rPr>
              <a:t>– </a:t>
            </a:r>
            <a:r>
              <a:rPr lang="en-US" sz="3100" b="1" smtClean="0">
                <a:solidFill>
                  <a:schemeClr val="tx1">
                    <a:lumMod val="95000"/>
                    <a:lumOff val="5000"/>
                  </a:schemeClr>
                </a:solidFill>
                <a:latin typeface="+mn-lt"/>
              </a:rPr>
              <a:t>11.11.2016</a:t>
            </a:r>
            <a:endParaRPr lang="en-US" sz="3100" b="1" dirty="0">
              <a:solidFill>
                <a:schemeClr val="tx1">
                  <a:lumMod val="95000"/>
                  <a:lumOff val="5000"/>
                </a:schemeClr>
              </a:solidFill>
              <a:latin typeface="+mn-lt"/>
            </a:endParaRPr>
          </a:p>
        </p:txBody>
      </p:sp>
      <p:sp>
        <p:nvSpPr>
          <p:cNvPr id="16" name="Slide Number Placeholder 3"/>
          <p:cNvSpPr>
            <a:spLocks noGrp="1"/>
          </p:cNvSpPr>
          <p:nvPr>
            <p:ph type="sldNum" sz="quarter" idx="12"/>
          </p:nvPr>
        </p:nvSpPr>
        <p:spPr/>
        <p:txBody>
          <a:bodyPr/>
          <a:lstStyle/>
          <a:p>
            <a:pPr>
              <a:defRPr/>
            </a:pPr>
            <a:fld id="{8BC733B5-D897-442D-8CEF-BEA886BB0355}" type="slidenum">
              <a:rPr lang="en-US" smtClean="0"/>
              <a:pPr>
                <a:defRPr/>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38512" y="1248966"/>
            <a:ext cx="2466975" cy="184785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05487" y="1266681"/>
            <a:ext cx="2608451" cy="1847850"/>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4296" y="1266681"/>
            <a:ext cx="2895600" cy="1854690"/>
          </a:xfrm>
          <a:prstGeom prst="rect">
            <a:avLst/>
          </a:prstGeom>
          <a:ln>
            <a:noFill/>
          </a:ln>
          <a:effectLst>
            <a:softEdge rad="112500"/>
          </a:effectLst>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744821" y="3114530"/>
            <a:ext cx="3669118" cy="1849729"/>
          </a:xfrm>
          <a:prstGeom prst="rect">
            <a:avLst/>
          </a:prstGeom>
          <a:ln>
            <a:noFill/>
          </a:ln>
          <a:effectLst>
            <a:softEdge rad="112500"/>
          </a:effectLst>
        </p:spPr>
      </p:pic>
      <p:pic>
        <p:nvPicPr>
          <p:cNvPr id="3" name="Picture 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39509" y="3141418"/>
            <a:ext cx="4205311" cy="1822842"/>
          </a:xfrm>
          <a:prstGeom prst="rect">
            <a:avLst/>
          </a:prstGeom>
          <a:ln>
            <a:noFill/>
          </a:ln>
          <a:effectLst>
            <a:softEdge rad="112500"/>
          </a:effectLst>
        </p:spPr>
      </p:pic>
      <p:pic>
        <p:nvPicPr>
          <p:cNvPr id="11" name="Picture 10"/>
          <p:cNvPicPr>
            <a:picLocks noChangeAspect="1"/>
          </p:cNvPicPr>
          <p:nvPr/>
        </p:nvPicPr>
        <p:blipFill>
          <a:blip r:embed="rId8" cstate="print">
            <a:extLst>
              <a:ext uri="{BEBA8EAE-BF5A-486C-A8C5-ECC9F3942E4B}">
                <a14:imgProps xmlns:a14="http://schemas.microsoft.com/office/drawing/2010/main" xmlns="">
                  <a14:imgLayer r:embed="rId9">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10</a:t>
            </a:fld>
            <a:endParaRPr lang="en-US"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TYPES OF SHIP FINANCING</a:t>
            </a:r>
            <a:endParaRPr lang="en-IN" sz="2800" b="0" dirty="0">
              <a:solidFill>
                <a:schemeClr val="tx1">
                  <a:lumMod val="95000"/>
                  <a:lumOff val="5000"/>
                </a:schemeClr>
              </a:solidFill>
              <a:latin typeface="+mn-lt"/>
            </a:endParaRPr>
          </a:p>
        </p:txBody>
      </p:sp>
      <p:graphicFrame>
        <p:nvGraphicFramePr>
          <p:cNvPr id="2" name="Diagram 1"/>
          <p:cNvGraphicFramePr/>
          <p:nvPr>
            <p:extLst>
              <p:ext uri="{D42A27DB-BD31-4B8C-83A1-F6EECF244321}">
                <p14:modId xmlns:p14="http://schemas.microsoft.com/office/powerpoint/2010/main" xmlns="" val="991030569"/>
              </p:ext>
            </p:extLst>
          </p:nvPr>
        </p:nvGraphicFramePr>
        <p:xfrm>
          <a:off x="654724" y="1412754"/>
          <a:ext cx="7546517" cy="4666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6" cstate="print">
            <a:extLst>
              <a:ext uri="{BEBA8EAE-BF5A-486C-A8C5-ECC9F3942E4B}">
                <a14:imgProps xmlns:a14="http://schemas.microsoft.com/office/drawing/2010/main" xmlns="">
                  <a14:imgLayer r:embed="rId8">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31651376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11</a:t>
            </a:fld>
            <a:endParaRPr lang="en-US"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TYPES OF SHIP FINANCING</a:t>
            </a:r>
            <a:endParaRPr lang="en-IN" sz="2800" b="0" dirty="0">
              <a:solidFill>
                <a:schemeClr val="tx1">
                  <a:lumMod val="95000"/>
                  <a:lumOff val="5000"/>
                </a:schemeClr>
              </a:solidFill>
              <a:latin typeface="+mn-lt"/>
            </a:endParaRPr>
          </a:p>
        </p:txBody>
      </p:sp>
      <p:pic>
        <p:nvPicPr>
          <p:cNvPr id="11" name="Picture 10"/>
          <p:cNvPicPr>
            <a:picLocks noChangeAspect="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
        <p:nvSpPr>
          <p:cNvPr id="12" name="Rectangle 11"/>
          <p:cNvSpPr/>
          <p:nvPr/>
        </p:nvSpPr>
        <p:spPr>
          <a:xfrm>
            <a:off x="597117" y="1412755"/>
            <a:ext cx="4572000" cy="461665"/>
          </a:xfrm>
          <a:prstGeom prst="rect">
            <a:avLst/>
          </a:prstGeom>
        </p:spPr>
        <p:txBody>
          <a:bodyPr>
            <a:spAutoFit/>
          </a:bodyPr>
          <a:lstStyle/>
          <a:p>
            <a:pPr marL="274320" indent="-274320">
              <a:spcBef>
                <a:spcPts val="600"/>
              </a:spcBef>
              <a:buClr>
                <a:schemeClr val="accent1"/>
              </a:buClr>
              <a:buSzPct val="76000"/>
              <a:buFont typeface="Wingdings 3"/>
              <a:buChar char=""/>
            </a:pPr>
            <a:r>
              <a:rPr lang="en-US" sz="2400" b="0" dirty="0">
                <a:latin typeface="+mn-lt"/>
              </a:rPr>
              <a:t>Bonds</a:t>
            </a:r>
          </a:p>
        </p:txBody>
      </p:sp>
      <p:graphicFrame>
        <p:nvGraphicFramePr>
          <p:cNvPr id="13" name="Diagram 12"/>
          <p:cNvGraphicFramePr/>
          <p:nvPr>
            <p:extLst>
              <p:ext uri="{D42A27DB-BD31-4B8C-83A1-F6EECF244321}">
                <p14:modId xmlns:p14="http://schemas.microsoft.com/office/powerpoint/2010/main" xmlns="" val="2373353472"/>
              </p:ext>
            </p:extLst>
          </p:nvPr>
        </p:nvGraphicFramePr>
        <p:xfrm>
          <a:off x="2670969" y="1067113"/>
          <a:ext cx="4032490" cy="2126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4213550587"/>
              </p:ext>
            </p:extLst>
          </p:nvPr>
        </p:nvGraphicFramePr>
        <p:xfrm>
          <a:off x="475081" y="3083358"/>
          <a:ext cx="8186364" cy="3225992"/>
        </p:xfrm>
        <a:graphic>
          <a:graphicData uri="http://schemas.openxmlformats.org/drawingml/2006/table">
            <a:tbl>
              <a:tblPr firstRow="1" bandRow="1">
                <a:tableStyleId>{21E4AEA4-8DFA-4A89-87EB-49C32662AFE0}</a:tableStyleId>
              </a:tblPr>
              <a:tblGrid>
                <a:gridCol w="8186364"/>
              </a:tblGrid>
              <a:tr h="378037">
                <a:tc>
                  <a:txBody>
                    <a:bodyPr/>
                    <a:lstStyle/>
                    <a:p>
                      <a:r>
                        <a:rPr lang="en-IN" dirty="0" smtClean="0"/>
                        <a:t>Features</a:t>
                      </a:r>
                      <a:endParaRPr lang="en-IN" dirty="0"/>
                    </a:p>
                  </a:txBody>
                  <a:tcPr/>
                </a:tc>
              </a:tr>
              <a:tr h="346534">
                <a:tc>
                  <a:txBody>
                    <a:bodyPr/>
                    <a:lstStyle/>
                    <a:p>
                      <a:pPr marL="285750" indent="-285750" algn="just">
                        <a:buFont typeface="Wingdings" pitchFamily="2" charset="2"/>
                        <a:buChar char="ü"/>
                      </a:pPr>
                      <a:r>
                        <a:rPr lang="en-IN" sz="1600" dirty="0" smtClean="0"/>
                        <a:t>Bonds are securitised loans with a long-term investment horizon</a:t>
                      </a:r>
                      <a:endParaRPr lang="en-IN" sz="1600" dirty="0"/>
                    </a:p>
                  </a:txBody>
                  <a:tcPr/>
                </a:tc>
              </a:tr>
              <a:tr h="453722">
                <a:tc>
                  <a:txBody>
                    <a:bodyPr/>
                    <a:lstStyle/>
                    <a:p>
                      <a:pPr marL="285750" indent="-285750" algn="just">
                        <a:buFont typeface="Wingdings" pitchFamily="2" charset="2"/>
                        <a:buChar char="ü"/>
                      </a:pPr>
                      <a:r>
                        <a:rPr lang="en-IN" sz="1600" dirty="0" smtClean="0"/>
                        <a:t>They have a redemption claim and a fixed interest rate (coupon), but are generally unsecured</a:t>
                      </a:r>
                      <a:endParaRPr lang="en-IN" sz="1600" dirty="0"/>
                    </a:p>
                  </a:txBody>
                  <a:tcPr/>
                </a:tc>
              </a:tr>
              <a:tr h="598558">
                <a:tc>
                  <a:txBody>
                    <a:bodyPr/>
                    <a:lstStyle/>
                    <a:p>
                      <a:pPr marL="285750" indent="-285750" algn="just">
                        <a:buFont typeface="Wingdings" pitchFamily="2" charset="2"/>
                        <a:buChar char="ü"/>
                      </a:pPr>
                      <a:r>
                        <a:rPr lang="en-IN" sz="1600" dirty="0" smtClean="0"/>
                        <a:t>Unlike shareholders, holders of bonds are creditors and have no influence on operational decisions.</a:t>
                      </a:r>
                      <a:endParaRPr lang="en-IN" sz="1600" dirty="0"/>
                    </a:p>
                  </a:txBody>
                  <a:tcPr/>
                </a:tc>
              </a:tr>
              <a:tr h="598558">
                <a:tc>
                  <a:txBody>
                    <a:bodyPr/>
                    <a:lstStyle/>
                    <a:p>
                      <a:pPr marL="285750" indent="-285750" algn="just">
                        <a:buFont typeface="Wingdings" pitchFamily="2" charset="2"/>
                        <a:buChar char="ü"/>
                      </a:pPr>
                      <a:r>
                        <a:rPr lang="en-IN" sz="1600" dirty="0" smtClean="0"/>
                        <a:t>By repaying the bonds at the maturity date, the company does not need to maintain running capital service and can, in this way, improve its liquidity</a:t>
                      </a:r>
                      <a:endParaRPr lang="en-IN" sz="1600" dirty="0"/>
                    </a:p>
                  </a:txBody>
                  <a:tcPr/>
                </a:tc>
              </a:tr>
              <a:tr h="850583">
                <a:tc>
                  <a:txBody>
                    <a:bodyPr/>
                    <a:lstStyle/>
                    <a:p>
                      <a:pPr marL="285750" indent="-285750" algn="just">
                        <a:buFont typeface="Wingdings" pitchFamily="2" charset="2"/>
                        <a:buChar char="ü"/>
                      </a:pPr>
                      <a:r>
                        <a:rPr lang="en-IN" sz="1600" dirty="0" smtClean="0"/>
                        <a:t>In spite of the above advantages, many companies resist this mode of loan financing because they are not prepared to allow themselves to be rated by a rating agency in the run up to a bond financing, nor are they prepared to bear the high costs for rating and placement. </a:t>
                      </a:r>
                      <a:endParaRPr lang="en-IN" sz="1600" dirty="0"/>
                    </a:p>
                  </a:txBody>
                  <a:tcPr/>
                </a:tc>
              </a:tr>
            </a:tbl>
          </a:graphicData>
        </a:graphic>
      </p:graphicFrame>
    </p:spTree>
    <p:extLst>
      <p:ext uri="{BB962C8B-B14F-4D97-AF65-F5344CB8AC3E}">
        <p14:creationId xmlns:p14="http://schemas.microsoft.com/office/powerpoint/2010/main" xmlns="" val="3401069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12</a:t>
            </a:fld>
            <a:endParaRPr lang="en-US"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TYPES OF SHIP FINANCING</a:t>
            </a:r>
            <a:endParaRPr lang="en-IN" sz="2800" b="0" dirty="0">
              <a:solidFill>
                <a:schemeClr val="tx1">
                  <a:lumMod val="95000"/>
                  <a:lumOff val="5000"/>
                </a:schemeClr>
              </a:solidFill>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xmlns="" val="3029532237"/>
              </p:ext>
            </p:extLst>
          </p:nvPr>
        </p:nvGraphicFramePr>
        <p:xfrm>
          <a:off x="475733" y="2104037"/>
          <a:ext cx="8128757" cy="2743200"/>
        </p:xfrm>
        <a:graphic>
          <a:graphicData uri="http://schemas.openxmlformats.org/drawingml/2006/table">
            <a:tbl>
              <a:tblPr firstRow="1" bandRow="1">
                <a:tableStyleId>{21E4AEA4-8DFA-4A89-87EB-49C32662AFE0}</a:tableStyleId>
              </a:tblPr>
              <a:tblGrid>
                <a:gridCol w="1561559"/>
                <a:gridCol w="6567198"/>
              </a:tblGrid>
              <a:tr h="299557">
                <a:tc>
                  <a:txBody>
                    <a:bodyPr/>
                    <a:lstStyle/>
                    <a:p>
                      <a:r>
                        <a:rPr lang="en-US" dirty="0" smtClean="0"/>
                        <a:t>Factor</a:t>
                      </a:r>
                      <a:endParaRPr lang="en-US" dirty="0"/>
                    </a:p>
                  </a:txBody>
                  <a:tcPr/>
                </a:tc>
                <a:tc>
                  <a:txBody>
                    <a:bodyPr/>
                    <a:lstStyle/>
                    <a:p>
                      <a:r>
                        <a:rPr lang="en-US" dirty="0" smtClean="0"/>
                        <a:t>Effect</a:t>
                      </a:r>
                      <a:endParaRPr lang="en-US" dirty="0"/>
                    </a:p>
                  </a:txBody>
                  <a:tcPr/>
                </a:tc>
              </a:tr>
              <a:tr h="299557">
                <a:tc rowSpan="3">
                  <a:txBody>
                    <a:bodyPr/>
                    <a:lstStyle/>
                    <a:p>
                      <a:r>
                        <a:rPr lang="en-US" dirty="0" smtClean="0"/>
                        <a:t>1. Fleet Age</a:t>
                      </a:r>
                      <a:endParaRPr lang="en-US" dirty="0"/>
                    </a:p>
                  </a:txBody>
                  <a:tcPr anchor="ctr"/>
                </a:tc>
                <a:tc>
                  <a:txBody>
                    <a:bodyPr/>
                    <a:lstStyle/>
                    <a:p>
                      <a:pPr algn="just"/>
                      <a:r>
                        <a:rPr lang="en-US" dirty="0" smtClean="0"/>
                        <a:t>Affects Asset Value</a:t>
                      </a:r>
                      <a:endParaRPr lang="en-US" dirty="0"/>
                    </a:p>
                  </a:txBody>
                  <a:tcPr/>
                </a:tc>
              </a:tr>
              <a:tr h="299557">
                <a:tc vMerge="1">
                  <a:txBody>
                    <a:bodyPr/>
                    <a:lstStyle/>
                    <a:p>
                      <a:endParaRPr lang="en-US" dirty="0"/>
                    </a:p>
                  </a:txBody>
                  <a:tcPr/>
                </a:tc>
                <a:tc>
                  <a:txBody>
                    <a:bodyPr/>
                    <a:lstStyle/>
                    <a:p>
                      <a:pPr algn="just"/>
                      <a:r>
                        <a:rPr lang="en-US" dirty="0" smtClean="0"/>
                        <a:t>New Vessels are more</a:t>
                      </a:r>
                      <a:r>
                        <a:rPr lang="en-US" baseline="0" dirty="0" smtClean="0"/>
                        <a:t> expensive</a:t>
                      </a:r>
                      <a:endParaRPr lang="en-US" dirty="0"/>
                    </a:p>
                  </a:txBody>
                  <a:tcPr/>
                </a:tc>
              </a:tr>
              <a:tr h="524224">
                <a:tc vMerge="1">
                  <a:txBody>
                    <a:bodyPr/>
                    <a:lstStyle/>
                    <a:p>
                      <a:endParaRPr lang="en-US" dirty="0"/>
                    </a:p>
                  </a:txBody>
                  <a:tcPr/>
                </a:tc>
                <a:tc>
                  <a:txBody>
                    <a:bodyPr/>
                    <a:lstStyle/>
                    <a:p>
                      <a:pPr algn="just"/>
                      <a:r>
                        <a:rPr lang="en-US" dirty="0" smtClean="0"/>
                        <a:t>HYB issued by companies</a:t>
                      </a:r>
                      <a:r>
                        <a:rPr lang="en-US" baseline="0" dirty="0" smtClean="0"/>
                        <a:t> having older fleet are seen to have wider spread</a:t>
                      </a:r>
                      <a:endParaRPr lang="en-US" dirty="0"/>
                    </a:p>
                  </a:txBody>
                  <a:tcPr/>
                </a:tc>
              </a:tr>
              <a:tr h="524224">
                <a:tc rowSpan="2">
                  <a:txBody>
                    <a:bodyPr/>
                    <a:lstStyle/>
                    <a:p>
                      <a:pPr algn="l"/>
                      <a:r>
                        <a:rPr lang="en-US" dirty="0" smtClean="0"/>
                        <a:t>2. Tonnage</a:t>
                      </a:r>
                      <a:endParaRPr lang="en-US" dirty="0"/>
                    </a:p>
                  </a:txBody>
                  <a:tcPr anchor="ctr"/>
                </a:tc>
                <a:tc>
                  <a:txBody>
                    <a:bodyPr/>
                    <a:lstStyle/>
                    <a:p>
                      <a:pPr algn="just"/>
                      <a:r>
                        <a:rPr lang="en-US" dirty="0" smtClean="0"/>
                        <a:t>Larger tonnage </a:t>
                      </a:r>
                      <a:r>
                        <a:rPr lang="en-US" baseline="0" dirty="0" smtClean="0"/>
                        <a:t>is seen as </a:t>
                      </a:r>
                      <a:r>
                        <a:rPr lang="en-US" dirty="0" smtClean="0"/>
                        <a:t>weakening</a:t>
                      </a:r>
                      <a:r>
                        <a:rPr lang="en-US" baseline="0" dirty="0" smtClean="0"/>
                        <a:t> demand interest and deteriorating industry conditions</a:t>
                      </a:r>
                      <a:endParaRPr lang="en-US" dirty="0"/>
                    </a:p>
                  </a:txBody>
                  <a:tcPr/>
                </a:tc>
              </a:tr>
              <a:tr h="299557">
                <a:tc vMerge="1">
                  <a:txBody>
                    <a:bodyPr/>
                    <a:lstStyle/>
                    <a:p>
                      <a:endParaRPr lang="en-US" dirty="0"/>
                    </a:p>
                  </a:txBody>
                  <a:tcPr/>
                </a:tc>
                <a:tc>
                  <a:txBody>
                    <a:bodyPr/>
                    <a:lstStyle/>
                    <a:p>
                      <a:pPr algn="just"/>
                      <a:r>
                        <a:rPr lang="en-US" dirty="0" smtClean="0"/>
                        <a:t>Larger this factor higher the spreads</a:t>
                      </a:r>
                    </a:p>
                  </a:txBody>
                  <a:tcPr/>
                </a:tc>
              </a:tr>
            </a:tbl>
          </a:graphicData>
        </a:graphic>
      </p:graphicFrame>
      <p:pic>
        <p:nvPicPr>
          <p:cNvPr id="11" name="Picture 10"/>
          <p:cNvPicPr>
            <a:picLocks noChangeAspect="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
        <p:nvSpPr>
          <p:cNvPr id="12" name="Rectangle 11"/>
          <p:cNvSpPr/>
          <p:nvPr/>
        </p:nvSpPr>
        <p:spPr>
          <a:xfrm>
            <a:off x="597117" y="1412755"/>
            <a:ext cx="4572000" cy="461665"/>
          </a:xfrm>
          <a:prstGeom prst="rect">
            <a:avLst/>
          </a:prstGeom>
        </p:spPr>
        <p:txBody>
          <a:bodyPr>
            <a:spAutoFit/>
          </a:bodyPr>
          <a:lstStyle/>
          <a:p>
            <a:pPr marL="274320" indent="-274320">
              <a:spcBef>
                <a:spcPts val="600"/>
              </a:spcBef>
              <a:buClr>
                <a:schemeClr val="accent1"/>
              </a:buClr>
              <a:buSzPct val="76000"/>
              <a:buFont typeface="Wingdings 3"/>
              <a:buChar char=""/>
            </a:pPr>
            <a:r>
              <a:rPr lang="en-US" sz="2400" b="0" dirty="0">
                <a:latin typeface="+mn-lt"/>
              </a:rPr>
              <a:t>Bonds</a:t>
            </a:r>
          </a:p>
        </p:txBody>
      </p:sp>
    </p:spTree>
    <p:extLst>
      <p:ext uri="{BB962C8B-B14F-4D97-AF65-F5344CB8AC3E}">
        <p14:creationId xmlns:p14="http://schemas.microsoft.com/office/powerpoint/2010/main" xmlns="" val="19537619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13</a:t>
            </a:fld>
            <a:endParaRPr lang="en-US"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TYPES OF SHIP FINANCING</a:t>
            </a:r>
            <a:endParaRPr lang="en-IN" sz="2800" b="0" dirty="0">
              <a:solidFill>
                <a:schemeClr val="tx1">
                  <a:lumMod val="95000"/>
                  <a:lumOff val="5000"/>
                </a:schemeClr>
              </a:solidFill>
              <a:latin typeface="+mn-lt"/>
            </a:endParaRPr>
          </a:p>
        </p:txBody>
      </p:sp>
      <p:sp>
        <p:nvSpPr>
          <p:cNvPr id="5" name="Content Placeholder 2"/>
          <p:cNvSpPr>
            <a:spLocks noGrp="1"/>
          </p:cNvSpPr>
          <p:nvPr>
            <p:ph idx="1"/>
          </p:nvPr>
        </p:nvSpPr>
        <p:spPr>
          <a:xfrm>
            <a:off x="457200" y="1600200"/>
            <a:ext cx="8229600" cy="4525963"/>
          </a:xfrm>
        </p:spPr>
        <p:txBody>
          <a:bodyPr>
            <a:normAutofit fontScale="85000" lnSpcReduction="20000"/>
          </a:bodyPr>
          <a:lstStyle/>
          <a:p>
            <a:r>
              <a:rPr lang="en-US" sz="2800" dirty="0"/>
              <a:t>Mezzanine Financing</a:t>
            </a:r>
          </a:p>
          <a:p>
            <a:pPr marL="0" indent="0">
              <a:buNone/>
            </a:pPr>
            <a:r>
              <a:rPr lang="en-US" i="1" u="sng" dirty="0" smtClean="0"/>
              <a:t>Forms of Investments</a:t>
            </a:r>
          </a:p>
          <a:p>
            <a:pPr lvl="1"/>
            <a:r>
              <a:rPr lang="en-US" dirty="0" smtClean="0"/>
              <a:t>Debt (with equity kicker)</a:t>
            </a:r>
          </a:p>
          <a:p>
            <a:pPr lvl="1"/>
            <a:r>
              <a:rPr lang="en-US" dirty="0" smtClean="0"/>
              <a:t>Convertible Bonds</a:t>
            </a:r>
          </a:p>
          <a:p>
            <a:pPr lvl="1"/>
            <a:endParaRPr lang="en-US" dirty="0"/>
          </a:p>
          <a:p>
            <a:pPr marL="0" indent="0">
              <a:buNone/>
            </a:pPr>
            <a:r>
              <a:rPr lang="en-US" i="1" u="sng" dirty="0" smtClean="0"/>
              <a:t>Investment Situations</a:t>
            </a:r>
          </a:p>
          <a:p>
            <a:pPr lvl="1" algn="just"/>
            <a:r>
              <a:rPr lang="en-US" dirty="0" smtClean="0"/>
              <a:t>Mid sized Shipping companies looking for additional capital to fund growth through acquisition.</a:t>
            </a:r>
          </a:p>
          <a:p>
            <a:pPr lvl="1" algn="just"/>
            <a:r>
              <a:rPr lang="en-US" dirty="0" smtClean="0"/>
              <a:t>Undervalued ship assets which can be used as a base to build an integrated asset-owning operating company.</a:t>
            </a:r>
          </a:p>
          <a:p>
            <a:pPr lvl="1" algn="just"/>
            <a:r>
              <a:rPr lang="en-US" dirty="0" smtClean="0"/>
              <a:t>Limited </a:t>
            </a:r>
            <a:r>
              <a:rPr lang="en-US" dirty="0"/>
              <a:t>u</a:t>
            </a:r>
            <a:r>
              <a:rPr lang="en-US" dirty="0" smtClean="0"/>
              <a:t>se. In US markets, this method of financing is used to acquire second hand ships. </a:t>
            </a:r>
          </a:p>
          <a:p>
            <a:pPr lvl="1" algn="just"/>
            <a:r>
              <a:rPr lang="en-US" dirty="0" smtClean="0"/>
              <a:t>Often availed as a split of the facility amount for senior debt. A portion of the senior debt is priced at a higher coupon and placed as sub-debt.</a:t>
            </a:r>
          </a:p>
          <a:p>
            <a:pPr lvl="1"/>
            <a:endParaRPr lang="en-US" dirty="0" smtClean="0"/>
          </a:p>
          <a:p>
            <a:endParaRPr 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2136321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14</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PRIVATE EQUITY INTEREST IN SHIPPING</a:t>
            </a:r>
            <a:endParaRPr lang="en-IN" sz="2800" b="0" dirty="0">
              <a:solidFill>
                <a:schemeClr val="tx1">
                  <a:lumMod val="95000"/>
                  <a:lumOff val="5000"/>
                </a:schemeClr>
              </a:solidFill>
              <a:latin typeface="+mn-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152" t="10892" r="10646" b="6251"/>
          <a:stretch/>
        </p:blipFill>
        <p:spPr bwMode="auto">
          <a:xfrm>
            <a:off x="475733" y="1239934"/>
            <a:ext cx="8128757" cy="5445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BEBA8EAE-BF5A-486C-A8C5-ECC9F3942E4B}">
                <a14:imgProps xmlns:a14="http://schemas.microsoft.com/office/drawing/2010/main" xmlns="">
                  <a14:imgLayer r:embed="rId4">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35875553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15</a:t>
            </a:fld>
            <a:endParaRPr lang="en-US"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RISKS IN SHIP FINANCING</a:t>
            </a:r>
            <a:endParaRPr lang="en-IN" sz="2800" b="0" dirty="0">
              <a:solidFill>
                <a:schemeClr val="tx1">
                  <a:lumMod val="95000"/>
                  <a:lumOff val="5000"/>
                </a:schemeClr>
              </a:solidFill>
              <a:latin typeface="+mn-lt"/>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graphicFrame>
        <p:nvGraphicFramePr>
          <p:cNvPr id="4" name="Diagram 3"/>
          <p:cNvGraphicFramePr/>
          <p:nvPr>
            <p:extLst>
              <p:ext uri="{D42A27DB-BD31-4B8C-83A1-F6EECF244321}">
                <p14:modId xmlns:p14="http://schemas.microsoft.com/office/powerpoint/2010/main" xmlns="" val="52408540"/>
              </p:ext>
            </p:extLst>
          </p:nvPr>
        </p:nvGraphicFramePr>
        <p:xfrm>
          <a:off x="1518829" y="1643183"/>
          <a:ext cx="6394377" cy="3802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249651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16</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NATIONAL MARITIME AGENDA 2010-2020</a:t>
            </a:r>
            <a:endParaRPr lang="en-IN" sz="2800" b="0" dirty="0">
              <a:solidFill>
                <a:schemeClr val="tx1">
                  <a:lumMod val="95000"/>
                  <a:lumOff val="5000"/>
                </a:schemeClr>
              </a:solidFill>
              <a:latin typeface="+mn-l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253" t="10358" r="8940" b="5000"/>
          <a:stretch/>
        </p:blipFill>
        <p:spPr bwMode="auto">
          <a:xfrm>
            <a:off x="475733" y="1124720"/>
            <a:ext cx="8323645" cy="5184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BEBA8EAE-BF5A-486C-A8C5-ECC9F3942E4B}">
                <a14:imgProps xmlns:a14="http://schemas.microsoft.com/office/drawing/2010/main" xmlns="">
                  <a14:imgLayer r:embed="rId4">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8096383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17</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NATIONAL MARITIME AGENDA 2010-2020</a:t>
            </a:r>
            <a:endParaRPr lang="en-IN" sz="2800" b="0" dirty="0">
              <a:solidFill>
                <a:schemeClr val="tx1">
                  <a:lumMod val="95000"/>
                  <a:lumOff val="5000"/>
                </a:schemeClr>
              </a:solidFill>
              <a:latin typeface="+mn-l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650" t="10714" r="10546" b="19464"/>
          <a:stretch/>
        </p:blipFill>
        <p:spPr bwMode="auto">
          <a:xfrm>
            <a:off x="475733" y="1239933"/>
            <a:ext cx="8416792" cy="5165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BEBA8EAE-BF5A-486C-A8C5-ECC9F3942E4B}">
                <a14:imgProps xmlns:a14="http://schemas.microsoft.com/office/drawing/2010/main" xmlns="">
                  <a14:imgLayer r:embed="rId4">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929647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18</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CONCLUSION</a:t>
            </a:r>
            <a:endParaRPr lang="en-IN" sz="2800" b="0" dirty="0">
              <a:solidFill>
                <a:schemeClr val="tx1">
                  <a:lumMod val="95000"/>
                  <a:lumOff val="5000"/>
                </a:schemeClr>
              </a:solidFill>
              <a:latin typeface="+mn-lt"/>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xmlns="">
                  <a14:imgLayer r:embed="rId3">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graphicFrame>
        <p:nvGraphicFramePr>
          <p:cNvPr id="2" name="Diagram 1"/>
          <p:cNvGraphicFramePr/>
          <p:nvPr>
            <p:extLst>
              <p:ext uri="{D42A27DB-BD31-4B8C-83A1-F6EECF244321}">
                <p14:modId xmlns:p14="http://schemas.microsoft.com/office/powerpoint/2010/main" xmlns="" val="3276139158"/>
              </p:ext>
            </p:extLst>
          </p:nvPr>
        </p:nvGraphicFramePr>
        <p:xfrm>
          <a:off x="1524000" y="1396999"/>
          <a:ext cx="6852396" cy="4739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9354754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pPr marL="0" indent="0">
              <a:buNone/>
            </a:pPr>
            <a:r>
              <a:rPr lang="en-IN" dirty="0" smtClean="0"/>
              <a:t> </a:t>
            </a:r>
            <a:endParaRPr lang="en-IN" dirty="0"/>
          </a:p>
        </p:txBody>
      </p:sp>
      <p:sp>
        <p:nvSpPr>
          <p:cNvPr id="4" name="Slide Number Placeholder 3"/>
          <p:cNvSpPr>
            <a:spLocks noGrp="1"/>
          </p:cNvSpPr>
          <p:nvPr>
            <p:ph type="sldNum" sz="quarter" idx="12"/>
          </p:nvPr>
        </p:nvSpPr>
        <p:spPr/>
        <p:txBody>
          <a:bodyPr/>
          <a:lstStyle/>
          <a:p>
            <a:fld id="{D3984F16-D338-4F43-A02E-C9AC8EC56B25}" type="slidenum">
              <a:rPr lang="en-IN" smtClean="0"/>
              <a:pPr/>
              <a:t>19</a:t>
            </a:fld>
            <a:endParaRPr lang="en-IN"/>
          </a:p>
        </p:txBody>
      </p:sp>
      <p:sp>
        <p:nvSpPr>
          <p:cNvPr id="5" name="Text Box 167"/>
          <p:cNvSpPr txBox="1">
            <a:spLocks noChangeArrowheads="1"/>
          </p:cNvSpPr>
          <p:nvPr/>
        </p:nvSpPr>
        <p:spPr bwMode="auto">
          <a:xfrm>
            <a:off x="0" y="1009506"/>
            <a:ext cx="9144000" cy="923330"/>
          </a:xfrm>
          <a:prstGeom prst="rect">
            <a:avLst/>
          </a:prstGeom>
          <a:noFill/>
          <a:ln w="9525">
            <a:noFill/>
            <a:miter lim="800000"/>
            <a:headEnd/>
            <a:tailEnd/>
          </a:ln>
        </p:spPr>
        <p:txBody>
          <a:bodyPr>
            <a:spAutoFit/>
          </a:bodyPr>
          <a:lstStyle/>
          <a:p>
            <a:pPr algn="ctr" eaLnBrk="0" hangingPunct="0">
              <a:defRPr/>
            </a:pPr>
            <a:r>
              <a:rPr lang="en-US" sz="5400" dirty="0">
                <a:solidFill>
                  <a:schemeClr val="bg1"/>
                </a:solidFill>
                <a:latin typeface="+mn-lt"/>
                <a:ea typeface="+mj-ea"/>
                <a:cs typeface="+mj-cs"/>
              </a:rPr>
              <a:t>Thank You</a:t>
            </a:r>
          </a:p>
        </p:txBody>
      </p:sp>
      <p:sp>
        <p:nvSpPr>
          <p:cNvPr id="8" name="TextBox 7"/>
          <p:cNvSpPr txBox="1"/>
          <p:nvPr/>
        </p:nvSpPr>
        <p:spPr>
          <a:xfrm>
            <a:off x="611560" y="1700808"/>
            <a:ext cx="7848872" cy="769441"/>
          </a:xfrm>
          <a:prstGeom prst="rect">
            <a:avLst/>
          </a:prstGeom>
          <a:noFill/>
        </p:spPr>
        <p:txBody>
          <a:bodyPr wrap="square" rtlCol="0">
            <a:spAutoFit/>
          </a:bodyPr>
          <a:lstStyle/>
          <a:p>
            <a:pPr algn="ctr"/>
            <a:r>
              <a:rPr lang="en-IN" sz="4400" b="1" dirty="0" smtClean="0">
                <a:latin typeface="Garamond" pitchFamily="18" charset="0"/>
              </a:rPr>
              <a:t>Thank You!!!</a:t>
            </a:r>
            <a:endParaRPr lang="en-IN" sz="4400" b="1" dirty="0">
              <a:latin typeface="Garamond"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48050" y="2409825"/>
            <a:ext cx="2247900" cy="2038350"/>
          </a:xfrm>
          <a:prstGeom prst="rect">
            <a:avLst/>
          </a:prstGeom>
        </p:spPr>
      </p:pic>
      <p:pic>
        <p:nvPicPr>
          <p:cNvPr id="11" name="Picture 10"/>
          <p:cNvPicPr>
            <a:picLocks noChangeAspect="1"/>
          </p:cNvPicPr>
          <p:nvPr/>
        </p:nvPicPr>
        <p:blipFill>
          <a:blip r:embed="rId3" cstate="print">
            <a:extLst>
              <a:ext uri="{BEBA8EAE-BF5A-486C-A8C5-ECC9F3942E4B}">
                <a14:imgProps xmlns:a14="http://schemas.microsoft.com/office/drawing/2010/main" xmlns="">
                  <a14:imgLayer r:embed="rId4">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35049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mn-lt"/>
              </a:rPr>
              <a:t/>
            </a:r>
            <a:br>
              <a:rPr lang="en-IN" dirty="0" smtClean="0">
                <a:latin typeface="+mn-lt"/>
              </a:rPr>
            </a:br>
            <a:r>
              <a:rPr lang="en-IN" dirty="0">
                <a:latin typeface="+mn-lt"/>
              </a:rPr>
              <a:t/>
            </a:r>
            <a:br>
              <a:rPr lang="en-IN" dirty="0">
                <a:latin typeface="+mn-lt"/>
              </a:rPr>
            </a:br>
            <a:r>
              <a:rPr lang="en-IN" dirty="0" smtClean="0">
                <a:latin typeface="+mn-lt"/>
              </a:rPr>
              <a:t/>
            </a:r>
            <a:br>
              <a:rPr lang="en-IN" dirty="0" smtClean="0">
                <a:latin typeface="+mn-lt"/>
              </a:rPr>
            </a:br>
            <a:r>
              <a:rPr lang="en-IN" dirty="0">
                <a:latin typeface="+mn-lt"/>
              </a:rPr>
              <a:t/>
            </a:r>
            <a:br>
              <a:rPr lang="en-IN" dirty="0">
                <a:latin typeface="+mn-lt"/>
              </a:rPr>
            </a:br>
            <a:r>
              <a:rPr lang="en-IN" sz="3100" b="1" dirty="0">
                <a:solidFill>
                  <a:schemeClr val="tx1">
                    <a:lumMod val="95000"/>
                    <a:lumOff val="5000"/>
                  </a:schemeClr>
                </a:solidFill>
                <a:latin typeface="+mn-lt"/>
              </a:rPr>
              <a:t>LIST OF CONTENTS</a:t>
            </a:r>
          </a:p>
        </p:txBody>
      </p:sp>
      <p:sp>
        <p:nvSpPr>
          <p:cNvPr id="4" name="Slide Number Placeholder 3"/>
          <p:cNvSpPr>
            <a:spLocks noGrp="1"/>
          </p:cNvSpPr>
          <p:nvPr>
            <p:ph type="sldNum" sz="quarter" idx="12"/>
          </p:nvPr>
        </p:nvSpPr>
        <p:spPr/>
        <p:txBody>
          <a:bodyPr/>
          <a:lstStyle/>
          <a:p>
            <a:pPr>
              <a:defRPr/>
            </a:pPr>
            <a:fld id="{8BC733B5-D897-442D-8CEF-BEA886BB0355}" type="slidenum">
              <a:rPr lang="en-US" smtClean="0"/>
              <a:pPr>
                <a:defRPr/>
              </a:pPr>
              <a:t>2</a:t>
            </a:fld>
            <a:endParaRPr lang="en-US" dirty="0"/>
          </a:p>
        </p:txBody>
      </p:sp>
      <p:graphicFrame>
        <p:nvGraphicFramePr>
          <p:cNvPr id="26" name="Diagram 25"/>
          <p:cNvGraphicFramePr/>
          <p:nvPr>
            <p:extLst>
              <p:ext uri="{D42A27DB-BD31-4B8C-83A1-F6EECF244321}">
                <p14:modId xmlns:p14="http://schemas.microsoft.com/office/powerpoint/2010/main" xmlns="" val="2309129013"/>
              </p:ext>
            </p:extLst>
          </p:nvPr>
        </p:nvGraphicFramePr>
        <p:xfrm>
          <a:off x="481903" y="1470361"/>
          <a:ext cx="7892159" cy="432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6" cstate="print">
            <a:extLst>
              <a:ext uri="{BEBA8EAE-BF5A-486C-A8C5-ECC9F3942E4B}">
                <a14:imgProps xmlns:a14="http://schemas.microsoft.com/office/drawing/2010/main" xmlns="">
                  <a14:imgLayer r:embed="rId8">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7657130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3</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a:solidFill>
                  <a:schemeClr val="tx1">
                    <a:lumMod val="95000"/>
                    <a:lumOff val="5000"/>
                  </a:schemeClr>
                </a:solidFill>
                <a:latin typeface="+mn-lt"/>
              </a:rPr>
              <a:t>PORTS IN INDIA</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216" t="17092" r="31020" b="6250"/>
          <a:stretch/>
        </p:blipFill>
        <p:spPr bwMode="auto">
          <a:xfrm>
            <a:off x="475733" y="1239933"/>
            <a:ext cx="4441910" cy="501180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3815" t="17143" r="21891" b="16428"/>
          <a:stretch/>
        </p:blipFill>
        <p:spPr bwMode="auto">
          <a:xfrm>
            <a:off x="4917643" y="1239933"/>
            <a:ext cx="3859669" cy="501180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0"/>
          <p:cNvPicPr>
            <a:picLocks noChangeAspect="1"/>
          </p:cNvPicPr>
          <p:nvPr/>
        </p:nvPicPr>
        <p:blipFill>
          <a:blip r:embed="rId4" cstate="print">
            <a:extLst>
              <a:ext uri="{BEBA8EAE-BF5A-486C-A8C5-ECC9F3942E4B}">
                <a14:imgProps xmlns:a14="http://schemas.microsoft.com/office/drawing/2010/main" xmlns="">
                  <a14:imgLayer r:embed="rId5">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38679153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8BC733B5-D897-442D-8CEF-BEA886BB0355}" type="slidenum">
              <a:rPr lang="en-US" smtClean="0"/>
              <a:pPr>
                <a:defRPr/>
              </a:pPr>
              <a:t>4</a:t>
            </a:fld>
            <a:endParaRPr lang="en-US" dirty="0"/>
          </a:p>
        </p:txBody>
      </p:sp>
      <p:sp>
        <p:nvSpPr>
          <p:cNvPr id="11" name="Rectangle 10"/>
          <p:cNvSpPr/>
          <p:nvPr/>
        </p:nvSpPr>
        <p:spPr>
          <a:xfrm>
            <a:off x="475732"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ea typeface="+mj-ea"/>
                <a:cs typeface="+mj-cs"/>
              </a:rPr>
              <a:t>PORTS IN INDIA</a:t>
            </a:r>
            <a:endParaRPr lang="en-IN" sz="2800" b="0" dirty="0">
              <a:solidFill>
                <a:schemeClr val="tx1">
                  <a:lumMod val="95000"/>
                  <a:lumOff val="5000"/>
                </a:schemeClr>
              </a:solidFill>
              <a:latin typeface="+mn-lt"/>
              <a:ea typeface="+mj-ea"/>
              <a:cs typeface="+mj-cs"/>
            </a:endParaRPr>
          </a:p>
        </p:txBody>
      </p:sp>
      <p:graphicFrame>
        <p:nvGraphicFramePr>
          <p:cNvPr id="12" name="Table 11"/>
          <p:cNvGraphicFramePr>
            <a:graphicFrameLocks noGrp="1"/>
          </p:cNvGraphicFramePr>
          <p:nvPr>
            <p:extLst>
              <p:ext uri="{D42A27DB-BD31-4B8C-83A1-F6EECF244321}">
                <p14:modId xmlns:p14="http://schemas.microsoft.com/office/powerpoint/2010/main" xmlns="" val="863708877"/>
              </p:ext>
            </p:extLst>
          </p:nvPr>
        </p:nvGraphicFramePr>
        <p:xfrm>
          <a:off x="484882" y="1239936"/>
          <a:ext cx="8234822" cy="2582097"/>
        </p:xfrm>
        <a:graphic>
          <a:graphicData uri="http://schemas.openxmlformats.org/drawingml/2006/table">
            <a:tbl>
              <a:tblPr firstRow="1" bandRow="1">
                <a:tableStyleId>{5C22544A-7EE6-4342-B048-85BDC9FD1C3A}</a:tableStyleId>
              </a:tblPr>
              <a:tblGrid>
                <a:gridCol w="4117411"/>
                <a:gridCol w="4117411"/>
              </a:tblGrid>
              <a:tr h="310979">
                <a:tc gridSpan="2">
                  <a:txBody>
                    <a:bodyPr/>
                    <a:lstStyle/>
                    <a:p>
                      <a:pPr lvl="0" algn="ctr"/>
                      <a:r>
                        <a:rPr lang="en-IN" dirty="0" smtClean="0"/>
                        <a:t>There are two basic categories of ports in India </a:t>
                      </a:r>
                      <a:endParaRPr lang="en-IN" dirty="0"/>
                    </a:p>
                  </a:txBody>
                  <a:tcPr/>
                </a:tc>
                <a:tc hMerge="1">
                  <a:txBody>
                    <a:bodyPr/>
                    <a:lstStyle/>
                    <a:p>
                      <a:endParaRPr lang="en-IN" dirty="0"/>
                    </a:p>
                  </a:txBody>
                  <a:tcPr/>
                </a:tc>
              </a:tr>
              <a:tr h="285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smtClean="0"/>
                        <a:t>Major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smtClean="0"/>
                        <a:t>Non – Major (Minor)</a:t>
                      </a:r>
                    </a:p>
                  </a:txBody>
                  <a:tcPr/>
                </a:tc>
              </a:tr>
              <a:tr h="6486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dirty="0" smtClean="0"/>
                        <a:t>There are 12 major ports in the country; 6 on the Eastern coast and 6 on the Western Coast.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dirty="0" smtClean="0"/>
                        <a:t>India has about 187 non major ports of which one-third are operational.</a:t>
                      </a:r>
                    </a:p>
                  </a:txBody>
                  <a:tcPr/>
                </a:tc>
              </a:tr>
              <a:tr h="123241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dirty="0" smtClean="0"/>
                        <a:t>Major ports are under the jurisdiction of the Government of India and are governed by the Major Port Trusts Act, 1963 except </a:t>
                      </a:r>
                      <a:r>
                        <a:rPr lang="en-IN" sz="1400" b="0" dirty="0" err="1" smtClean="0"/>
                        <a:t>Ennore</a:t>
                      </a:r>
                      <a:r>
                        <a:rPr lang="en-IN" sz="1400" b="0" dirty="0" smtClean="0"/>
                        <a:t> port which is administered under the Companies Act, 1956.</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b="0" dirty="0" smtClean="0"/>
                        <a:t>Non-major ports come under the jurisdiction of the respective state Governments’ Maritime Boards (GMB).</a:t>
                      </a:r>
                    </a:p>
                    <a:p>
                      <a:pPr algn="just"/>
                      <a:endParaRPr lang="en-IN" sz="1400" b="0" dirty="0"/>
                    </a:p>
                  </a:txBody>
                  <a:tcPr/>
                </a:tc>
              </a:tr>
            </a:tbl>
          </a:graphicData>
        </a:graphic>
      </p:graphicFrame>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148" t="26429" r="39862" b="21250"/>
          <a:stretch/>
        </p:blipFill>
        <p:spPr bwMode="auto">
          <a:xfrm>
            <a:off x="475732" y="3889857"/>
            <a:ext cx="8186365" cy="2512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p:cNvPicPr>
            <a:picLocks noChangeAspect="1"/>
          </p:cNvPicPr>
          <p:nvPr/>
        </p:nvPicPr>
        <p:blipFill>
          <a:blip r:embed="rId3" cstate="print">
            <a:extLst>
              <a:ext uri="{BEBA8EAE-BF5A-486C-A8C5-ECC9F3942E4B}">
                <a14:imgProps xmlns:a14="http://schemas.microsoft.com/office/drawing/2010/main" xmlns="">
                  <a14:imgLayer r:embed="rId4">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214657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5</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NOTABLE TRENDS IN THE PORTS SECTOR</a:t>
            </a:r>
            <a:endParaRPr lang="en-IN" sz="2800" b="0" dirty="0">
              <a:solidFill>
                <a:schemeClr val="tx1">
                  <a:lumMod val="95000"/>
                  <a:lumOff val="5000"/>
                </a:schemeClr>
              </a:solidFill>
              <a:latin typeface="+mn-lt"/>
            </a:endParaRPr>
          </a:p>
        </p:txBody>
      </p:sp>
      <p:graphicFrame>
        <p:nvGraphicFramePr>
          <p:cNvPr id="2" name="Diagram 1"/>
          <p:cNvGraphicFramePr/>
          <p:nvPr>
            <p:extLst>
              <p:ext uri="{D42A27DB-BD31-4B8C-83A1-F6EECF244321}">
                <p14:modId xmlns:p14="http://schemas.microsoft.com/office/powerpoint/2010/main" xmlns="" val="1218658475"/>
              </p:ext>
            </p:extLst>
          </p:nvPr>
        </p:nvGraphicFramePr>
        <p:xfrm>
          <a:off x="712331" y="1239934"/>
          <a:ext cx="7892159" cy="472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6" cstate="print">
            <a:extLst>
              <a:ext uri="{BEBA8EAE-BF5A-486C-A8C5-ECC9F3942E4B}">
                <a14:imgProps xmlns:a14="http://schemas.microsoft.com/office/drawing/2010/main" xmlns="">
                  <a14:imgLayer r:embed="rId8">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496036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6</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NOTABLE TRENDS IN THE PORTS SECTOR</a:t>
            </a:r>
            <a:endParaRPr lang="en-IN" sz="2800" b="0" dirty="0">
              <a:solidFill>
                <a:schemeClr val="tx1">
                  <a:lumMod val="95000"/>
                  <a:lumOff val="5000"/>
                </a:schemeClr>
              </a:solidFill>
              <a:latin typeface="+mn-lt"/>
            </a:endParaRPr>
          </a:p>
        </p:txBody>
      </p:sp>
      <p:graphicFrame>
        <p:nvGraphicFramePr>
          <p:cNvPr id="2" name="Diagram 1"/>
          <p:cNvGraphicFramePr/>
          <p:nvPr>
            <p:extLst>
              <p:ext uri="{D42A27DB-BD31-4B8C-83A1-F6EECF244321}">
                <p14:modId xmlns:p14="http://schemas.microsoft.com/office/powerpoint/2010/main" xmlns="" val="4015219026"/>
              </p:ext>
            </p:extLst>
          </p:nvPr>
        </p:nvGraphicFramePr>
        <p:xfrm>
          <a:off x="712331" y="1239934"/>
          <a:ext cx="7892159" cy="472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6" cstate="print">
            <a:extLst>
              <a:ext uri="{BEBA8EAE-BF5A-486C-A8C5-ECC9F3942E4B}">
                <a14:imgProps xmlns:a14="http://schemas.microsoft.com/office/drawing/2010/main" xmlns="">
                  <a14:imgLayer r:embed="rId8">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11690523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7</a:t>
            </a:fld>
            <a:endParaRPr lang="en-US" dirty="0"/>
          </a:p>
        </p:txBody>
      </p:sp>
      <p:sp>
        <p:nvSpPr>
          <p:cNvPr id="6" name="Text Placeholder 5"/>
          <p:cNvSpPr>
            <a:spLocks noGrp="1"/>
          </p:cNvSpPr>
          <p:nvPr>
            <p:ph sz="quarter" idx="1"/>
          </p:nvPr>
        </p:nvSpPr>
        <p:spPr/>
        <p:txBody>
          <a:bodyPr/>
          <a:lstStyle/>
          <a:p>
            <a:pPr marL="285750" indent="-285750">
              <a:buFont typeface="Wingdings" pitchFamily="2" charset="2"/>
              <a:buChar char="Ø"/>
            </a:pPr>
            <a:endParaRPr lang="en-IN" sz="2000" dirty="0" smtClean="0">
              <a:latin typeface="Garamond" pitchFamily="18" charset="0"/>
            </a:endParaRPr>
          </a:p>
          <a:p>
            <a:pPr marL="0" indent="0">
              <a:buNone/>
            </a:pPr>
            <a:endParaRPr lang="en-IN" sz="2000" dirty="0" smtClean="0">
              <a:latin typeface="Garamond" pitchFamily="18" charset="0"/>
            </a:endParaRPr>
          </a:p>
          <a:p>
            <a:endParaRPr lang="en-IN"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TYPES OF SHIP FINANCING</a:t>
            </a:r>
            <a:endParaRPr lang="en-IN" sz="2800" b="0" dirty="0">
              <a:solidFill>
                <a:schemeClr val="tx1">
                  <a:lumMod val="95000"/>
                  <a:lumOff val="5000"/>
                </a:schemeClr>
              </a:solidFill>
              <a:latin typeface="+mn-lt"/>
            </a:endParaRPr>
          </a:p>
        </p:txBody>
      </p:sp>
      <p:graphicFrame>
        <p:nvGraphicFramePr>
          <p:cNvPr id="4" name="Diagram 3"/>
          <p:cNvGraphicFramePr/>
          <p:nvPr>
            <p:extLst>
              <p:ext uri="{D42A27DB-BD31-4B8C-83A1-F6EECF244321}">
                <p14:modId xmlns:p14="http://schemas.microsoft.com/office/powerpoint/2010/main" xmlns="" val="3379374213"/>
              </p:ext>
            </p:extLst>
          </p:nvPr>
        </p:nvGraphicFramePr>
        <p:xfrm>
          <a:off x="654724" y="1397000"/>
          <a:ext cx="7834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6" cstate="print">
            <a:extLst>
              <a:ext uri="{BEBA8EAE-BF5A-486C-A8C5-ECC9F3942E4B}">
                <a14:imgProps xmlns:a14="http://schemas.microsoft.com/office/drawing/2010/main" xmlns="">
                  <a14:imgLayer r:embed="rId8">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3826186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8</a:t>
            </a:fld>
            <a:endParaRPr lang="en-US"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TYPES OF SHIP FINANCING</a:t>
            </a:r>
            <a:endParaRPr lang="en-IN" sz="2800" b="0" dirty="0">
              <a:solidFill>
                <a:schemeClr val="tx1">
                  <a:lumMod val="95000"/>
                  <a:lumOff val="5000"/>
                </a:schemeClr>
              </a:solidFill>
              <a:latin typeface="+mn-lt"/>
            </a:endParaRPr>
          </a:p>
        </p:txBody>
      </p:sp>
      <p:sp>
        <p:nvSpPr>
          <p:cNvPr id="9" name="Content Placeholder 2"/>
          <p:cNvSpPr>
            <a:spLocks noGrp="1"/>
          </p:cNvSpPr>
          <p:nvPr>
            <p:ph idx="1"/>
          </p:nvPr>
        </p:nvSpPr>
        <p:spPr>
          <a:xfrm>
            <a:off x="475733" y="1297541"/>
            <a:ext cx="8229600" cy="4525963"/>
          </a:xfrm>
        </p:spPr>
        <p:txBody>
          <a:bodyPr/>
          <a:lstStyle/>
          <a:p>
            <a:r>
              <a:rPr lang="en-US" dirty="0" smtClean="0"/>
              <a:t>Commercial Loan</a:t>
            </a:r>
          </a:p>
        </p:txBody>
      </p:sp>
      <p:graphicFrame>
        <p:nvGraphicFramePr>
          <p:cNvPr id="3" name="Table 2"/>
          <p:cNvGraphicFramePr>
            <a:graphicFrameLocks noGrp="1"/>
          </p:cNvGraphicFramePr>
          <p:nvPr>
            <p:extLst>
              <p:ext uri="{D42A27DB-BD31-4B8C-83A1-F6EECF244321}">
                <p14:modId xmlns:p14="http://schemas.microsoft.com/office/powerpoint/2010/main" xmlns="" val="411914479"/>
              </p:ext>
            </p:extLst>
          </p:nvPr>
        </p:nvGraphicFramePr>
        <p:xfrm>
          <a:off x="475732" y="1873611"/>
          <a:ext cx="8185474" cy="1381760"/>
        </p:xfrm>
        <a:graphic>
          <a:graphicData uri="http://schemas.openxmlformats.org/drawingml/2006/table">
            <a:tbl>
              <a:tblPr firstRow="1" bandRow="1">
                <a:tableStyleId>{5C22544A-7EE6-4342-B048-85BDC9FD1C3A}</a:tableStyleId>
              </a:tblPr>
              <a:tblGrid>
                <a:gridCol w="4092737"/>
                <a:gridCol w="4092737"/>
              </a:tblGrid>
              <a:tr h="370840">
                <a:tc>
                  <a:txBody>
                    <a:bodyPr/>
                    <a:lstStyle/>
                    <a:p>
                      <a:r>
                        <a:rPr lang="en-IN" dirty="0" smtClean="0"/>
                        <a:t>Particulars</a:t>
                      </a:r>
                      <a:endParaRPr lang="en-IN" dirty="0"/>
                    </a:p>
                  </a:txBody>
                  <a:tcPr/>
                </a:tc>
                <a:tc>
                  <a:txBody>
                    <a:bodyPr/>
                    <a:lstStyle/>
                    <a:p>
                      <a:r>
                        <a:rPr lang="en-IN" dirty="0" smtClean="0"/>
                        <a:t>Details</a:t>
                      </a:r>
                      <a:endParaRPr lang="en-IN" dirty="0"/>
                    </a:p>
                  </a:txBody>
                  <a:tcPr/>
                </a:tc>
              </a:tr>
              <a:tr h="370840">
                <a:tc>
                  <a:txBody>
                    <a:bodyPr/>
                    <a:lstStyle/>
                    <a:p>
                      <a:r>
                        <a:rPr lang="en-IN" dirty="0" smtClean="0"/>
                        <a:t>Term</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2 to 15 years. Loans for certain types</a:t>
                      </a:r>
                      <a:r>
                        <a:rPr lang="en-US" baseline="0" dirty="0" smtClean="0">
                          <a:sym typeface="Wingdings" panose="05000000000000000000" pitchFamily="2" charset="2"/>
                        </a:rPr>
                        <a:t> </a:t>
                      </a:r>
                      <a:r>
                        <a:rPr lang="en-US" dirty="0" smtClean="0">
                          <a:sym typeface="Wingdings" panose="05000000000000000000" pitchFamily="2" charset="2"/>
                        </a:rPr>
                        <a:t>of vessels extended for more than 15</a:t>
                      </a:r>
                      <a:r>
                        <a:rPr lang="en-US" baseline="0" dirty="0" smtClean="0">
                          <a:sym typeface="Wingdings" panose="05000000000000000000" pitchFamily="2" charset="2"/>
                        </a:rPr>
                        <a:t> </a:t>
                      </a:r>
                      <a:r>
                        <a:rPr lang="en-US" dirty="0" smtClean="0">
                          <a:sym typeface="Wingdings" panose="05000000000000000000" pitchFamily="2" charset="2"/>
                        </a:rPr>
                        <a:t>years.</a:t>
                      </a:r>
                    </a:p>
                  </a:txBody>
                  <a:tcPr/>
                </a:tc>
              </a:tr>
              <a:tr h="370840">
                <a:tc>
                  <a:txBody>
                    <a:bodyPr/>
                    <a:lstStyle/>
                    <a:p>
                      <a:r>
                        <a:rPr lang="en-US" dirty="0" smtClean="0">
                          <a:sym typeface="Wingdings" panose="05000000000000000000" pitchFamily="2" charset="2"/>
                        </a:rPr>
                        <a:t>Loan to value ratio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varies between 40% to 80%.</a:t>
                      </a:r>
                    </a:p>
                  </a:txBody>
                  <a:tcPr/>
                </a:tc>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5732" y="3601821"/>
            <a:ext cx="8185475" cy="261213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1" name="Picture 10"/>
          <p:cNvPicPr>
            <a:picLocks noChangeAspect="1"/>
          </p:cNvPicPr>
          <p:nvPr/>
        </p:nvPicPr>
        <p:blipFill>
          <a:blip r:embed="rId3" cstate="print">
            <a:extLst>
              <a:ext uri="{BEBA8EAE-BF5A-486C-A8C5-ECC9F3942E4B}">
                <a14:imgProps xmlns:a14="http://schemas.microsoft.com/office/drawing/2010/main" xmlns="">
                  <a14:imgLayer r:embed="rId4">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285509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pPr>
              <a:defRPr/>
            </a:pPr>
            <a:fld id="{8BC733B5-D897-442D-8CEF-BEA886BB0355}" type="slidenum">
              <a:rPr lang="en-US" smtClean="0"/>
              <a:pPr>
                <a:defRPr/>
              </a:pPr>
              <a:t>9</a:t>
            </a:fld>
            <a:endParaRPr lang="en-US" dirty="0"/>
          </a:p>
        </p:txBody>
      </p:sp>
      <p:sp>
        <p:nvSpPr>
          <p:cNvPr id="7" name="Rectangle 6"/>
          <p:cNvSpPr/>
          <p:nvPr/>
        </p:nvSpPr>
        <p:spPr>
          <a:xfrm>
            <a:off x="475733" y="395019"/>
            <a:ext cx="6970447" cy="523220"/>
          </a:xfrm>
          <a:prstGeom prst="rect">
            <a:avLst/>
          </a:prstGeom>
        </p:spPr>
        <p:txBody>
          <a:bodyPr wrap="square">
            <a:spAutoFit/>
          </a:bodyPr>
          <a:lstStyle/>
          <a:p>
            <a:r>
              <a:rPr lang="en-IN" sz="2800" b="0" dirty="0" smtClean="0">
                <a:solidFill>
                  <a:schemeClr val="tx1">
                    <a:lumMod val="95000"/>
                    <a:lumOff val="5000"/>
                  </a:schemeClr>
                </a:solidFill>
                <a:latin typeface="+mn-lt"/>
              </a:rPr>
              <a:t>TYPES OF SHIP FINANCING</a:t>
            </a:r>
            <a:endParaRPr lang="en-IN" sz="2800" b="0" dirty="0">
              <a:solidFill>
                <a:schemeClr val="tx1">
                  <a:lumMod val="95000"/>
                  <a:lumOff val="5000"/>
                </a:schemeClr>
              </a:solidFill>
              <a:latin typeface="+mn-lt"/>
            </a:endParaRPr>
          </a:p>
        </p:txBody>
      </p:sp>
      <p:sp>
        <p:nvSpPr>
          <p:cNvPr id="9" name="Content Placeholder 2"/>
          <p:cNvSpPr>
            <a:spLocks noGrp="1"/>
          </p:cNvSpPr>
          <p:nvPr>
            <p:ph idx="1"/>
          </p:nvPr>
        </p:nvSpPr>
        <p:spPr>
          <a:xfrm>
            <a:off x="489191" y="1182327"/>
            <a:ext cx="8229600" cy="4525963"/>
          </a:xfrm>
        </p:spPr>
        <p:txBody>
          <a:bodyPr>
            <a:normAutofit/>
          </a:bodyPr>
          <a:lstStyle/>
          <a:p>
            <a:r>
              <a:rPr lang="en-US" sz="2400" dirty="0" smtClean="0"/>
              <a:t>Commercial Loan : A typical financing structure of Mizuho Bank of Japan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5732" y="1988825"/>
            <a:ext cx="8128757" cy="43205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1" name="Picture 10"/>
          <p:cNvPicPr>
            <a:picLocks noChangeAspect="1"/>
          </p:cNvPicPr>
          <p:nvPr/>
        </p:nvPicPr>
        <p:blipFill>
          <a:blip r:embed="rId3" cstate="print">
            <a:extLst>
              <a:ext uri="{BEBA8EAE-BF5A-486C-A8C5-ECC9F3942E4B}">
                <a14:imgProps xmlns:a14="http://schemas.microsoft.com/office/drawing/2010/main" xmlns="">
                  <a14:imgLayer r:embed="rId4">
                    <a14:imgEffect>
                      <a14:artisticCutout/>
                    </a14:imgEffect>
                  </a14:imgLayer>
                </a14:imgProps>
              </a:ext>
              <a:ext uri="{28A0092B-C50C-407E-A947-70E740481C1C}">
                <a14:useLocalDpi xmlns:a14="http://schemas.microsoft.com/office/drawing/2010/main" xmlns="" val="0"/>
              </a:ext>
            </a:extLst>
          </a:blip>
          <a:stretch>
            <a:fillRect/>
          </a:stretch>
        </p:blipFill>
        <p:spPr>
          <a:xfrm>
            <a:off x="7993213" y="203008"/>
            <a:ext cx="766367" cy="476519"/>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xmlns="" val="26631942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lgeri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7800" marR="0" indent="-17780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7800" marR="0" indent="-17780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 template">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ED">
      <a:majorFont>
        <a:latin typeface="Cambria"/>
        <a:ea typeface=""/>
        <a:cs typeface=""/>
      </a:majorFont>
      <a:minorFont>
        <a:latin typeface="Cambria"/>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38446</TotalTime>
  <Words>1306</Words>
  <Application>Microsoft Office PowerPoint</Application>
  <PresentationFormat>On-screen Show (4:3)</PresentationFormat>
  <Paragraphs>170</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Custom Design</vt:lpstr>
      <vt:lpstr>PPT template</vt:lpstr>
      <vt:lpstr>Origin</vt:lpstr>
      <vt:lpstr>MARITIME &amp; SHIPPING FINANCING                JKKB       BRIEF PRESENTATION – 11.11.2016</vt:lpstr>
      <vt:lpstr>    LIST OF CONTENTS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 </vt:lpstr>
    </vt:vector>
  </TitlesOfParts>
  <Company>Adhunik Metaliks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Nitesh Kejriwal</dc:creator>
  <cp:lastModifiedBy>5882257</cp:lastModifiedBy>
  <cp:revision>3132</cp:revision>
  <cp:lastPrinted>2015-07-13T08:56:30Z</cp:lastPrinted>
  <dcterms:created xsi:type="dcterms:W3CDTF">2007-12-18T06:49:16Z</dcterms:created>
  <dcterms:modified xsi:type="dcterms:W3CDTF">2016-11-11T04:49:05Z</dcterms:modified>
</cp:coreProperties>
</file>