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18"/>
  </p:notesMasterIdLst>
  <p:sldIdLst>
    <p:sldId id="407" r:id="rId2"/>
    <p:sldId id="434" r:id="rId3"/>
    <p:sldId id="429" r:id="rId4"/>
    <p:sldId id="410" r:id="rId5"/>
    <p:sldId id="430" r:id="rId6"/>
    <p:sldId id="414" r:id="rId7"/>
    <p:sldId id="431" r:id="rId8"/>
    <p:sldId id="417" r:id="rId9"/>
    <p:sldId id="424" r:id="rId10"/>
    <p:sldId id="423" r:id="rId11"/>
    <p:sldId id="421" r:id="rId12"/>
    <p:sldId id="419" r:id="rId13"/>
    <p:sldId id="433" r:id="rId14"/>
    <p:sldId id="428" r:id="rId15"/>
    <p:sldId id="426" r:id="rId16"/>
    <p:sldId id="3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9D5C5"/>
    <a:srgbClr val="FFEAA7"/>
    <a:srgbClr val="D1CCBC"/>
    <a:srgbClr val="BBB4A2"/>
    <a:srgbClr val="E306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6535" autoAdjust="0"/>
  </p:normalViewPr>
  <p:slideViewPr>
    <p:cSldViewPr snapToGrid="0" showGuides="1">
      <p:cViewPr>
        <p:scale>
          <a:sx n="50" d="100"/>
          <a:sy n="50" d="100"/>
        </p:scale>
        <p:origin x="1518" y="288"/>
      </p:cViewPr>
      <p:guideLst>
        <p:guide orient="horz" pos="4320"/>
        <p:guide pos="7680"/>
      </p:guideLst>
    </p:cSldViewPr>
  </p:slideViewPr>
  <p:notesTextViewPr>
    <p:cViewPr>
      <p:scale>
        <a:sx n="125" d="100"/>
        <a:sy n="125" d="100"/>
      </p:scale>
      <p:origin x="0" y="0"/>
    </p:cViewPr>
  </p:notesTextViewPr>
  <p:sorterViewPr>
    <p:cViewPr>
      <p:scale>
        <a:sx n="35" d="100"/>
        <a:sy n="3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ritra.Das\Downloads\International_LPI_from_2007_to_201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ritra.Das\Downloads\International_LPI_from_2007_to_2018.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985527502636555"/>
          <c:y val="0.11782202046013644"/>
          <c:w val="0.49968596180799907"/>
          <c:h val="0.74952880304092895"/>
        </c:manualLayout>
      </c:layout>
      <c:doughnutChart>
        <c:varyColors val="1"/>
        <c:ser>
          <c:idx val="0"/>
          <c:order val="0"/>
          <c:tx>
            <c:strRef>
              <c:f>Sheet1!$B$1</c:f>
              <c:strCache>
                <c:ptCount val="1"/>
                <c:pt idx="0">
                  <c:v>Column1</c:v>
                </c:pt>
              </c:strCache>
            </c:strRef>
          </c:tx>
          <c:dPt>
            <c:idx val="0"/>
            <c:bubble3D val="0"/>
            <c:explosion val="1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6589-411A-A280-DF3AB778F709}"/>
              </c:ext>
            </c:extLst>
          </c:dPt>
          <c:dPt>
            <c:idx val="1"/>
            <c:bubble3D val="0"/>
            <c:explosion val="10"/>
            <c:spPr>
              <a:solidFill>
                <a:srgbClr val="E3061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6589-411A-A280-DF3AB778F709}"/>
              </c:ext>
            </c:extLst>
          </c:dPt>
          <c:dPt>
            <c:idx val="2"/>
            <c:bubble3D val="0"/>
            <c:explosion val="10"/>
            <c:spPr>
              <a:solidFill>
                <a:srgbClr val="E3061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6589-411A-A280-DF3AB778F709}"/>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6589-411A-A280-DF3AB778F709}"/>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9-6589-411A-A280-DF3AB778F709}"/>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B-6589-411A-A280-DF3AB778F709}"/>
              </c:ext>
            </c:extLst>
          </c:dPt>
          <c:cat>
            <c:strRef>
              <c:f>Sheet1!$A$2:$A$7</c:f>
              <c:strCache>
                <c:ptCount val="6"/>
                <c:pt idx="0">
                  <c:v>Transportation</c:v>
                </c:pt>
                <c:pt idx="1">
                  <c:v>Inventories</c:v>
                </c:pt>
                <c:pt idx="2">
                  <c:v>Labour &amp; Handling </c:v>
                </c:pt>
                <c:pt idx="3">
                  <c:v>Packaging </c:v>
                </c:pt>
                <c:pt idx="4">
                  <c:v>Customer Service </c:v>
                </c:pt>
                <c:pt idx="5">
                  <c:v>Warehouse Rent</c:v>
                </c:pt>
              </c:strCache>
            </c:strRef>
          </c:cat>
          <c:val>
            <c:numRef>
              <c:f>Sheet1!$B$2:$B$7</c:f>
              <c:numCache>
                <c:formatCode>0%</c:formatCode>
                <c:ptCount val="6"/>
                <c:pt idx="0">
                  <c:v>0.45</c:v>
                </c:pt>
                <c:pt idx="1">
                  <c:v>0.2</c:v>
                </c:pt>
                <c:pt idx="2">
                  <c:v>0.15</c:v>
                </c:pt>
                <c:pt idx="3">
                  <c:v>0.1</c:v>
                </c:pt>
                <c:pt idx="4">
                  <c:v>0.05</c:v>
                </c:pt>
                <c:pt idx="5">
                  <c:v>0.05</c:v>
                </c:pt>
              </c:numCache>
            </c:numRef>
          </c:val>
          <c:extLst xmlns:c16r2="http://schemas.microsoft.com/office/drawing/2015/06/chart">
            <c:ext xmlns:c16="http://schemas.microsoft.com/office/drawing/2014/chart" uri="{C3380CC4-5D6E-409C-BE32-E72D297353CC}">
              <c16:uniqueId val="{0000000C-6589-411A-A280-DF3AB778F70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2"/>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A103-4AA3-8C01-A18CDD989C24}"/>
              </c:ext>
            </c:extLst>
          </c:dPt>
          <c:dPt>
            <c:idx val="1"/>
            <c:bubble3D val="0"/>
            <c:spPr>
              <a:solidFill>
                <a:srgbClr val="D9D5C5"/>
              </a:solidFill>
              <a:ln w="19050">
                <a:solidFill>
                  <a:schemeClr val="lt1"/>
                </a:solidFill>
              </a:ln>
              <a:effectLst/>
            </c:spPr>
            <c:extLst xmlns:c16r2="http://schemas.microsoft.com/office/drawing/2015/06/chart">
              <c:ext xmlns:c16="http://schemas.microsoft.com/office/drawing/2014/chart" uri="{C3380CC4-5D6E-409C-BE32-E72D297353CC}">
                <c16:uniqueId val="{00000003-A103-4AA3-8C01-A18CDD989C24}"/>
              </c:ext>
            </c:extLst>
          </c:dPt>
          <c:val>
            <c:numRef>
              <c:f>'[International_LPI_from_2007_to_2018.xlsx]2018'!$E$174:$E$175</c:f>
              <c:numCache>
                <c:formatCode>0.00%</c:formatCode>
                <c:ptCount val="2"/>
                <c:pt idx="0" formatCode="0%">
                  <c:v>0.14000000000000001</c:v>
                </c:pt>
                <c:pt idx="1">
                  <c:v>0.86</c:v>
                </c:pt>
              </c:numCache>
            </c:numRef>
          </c:val>
          <c:extLst xmlns:c16r2="http://schemas.microsoft.com/office/drawing/2015/06/chart">
            <c:ext xmlns:c16="http://schemas.microsoft.com/office/drawing/2014/chart" uri="{C3380CC4-5D6E-409C-BE32-E72D297353CC}">
              <c16:uniqueId val="{00000004-A103-4AA3-8C01-A18CDD989C24}"/>
            </c:ext>
          </c:extLst>
        </c:ser>
        <c:dLbls>
          <c:showLegendKey val="0"/>
          <c:showVal val="0"/>
          <c:showCatName val="0"/>
          <c:showSerName val="0"/>
          <c:showPercent val="0"/>
          <c:showBubbleSize val="0"/>
          <c:showLeaderLines val="1"/>
        </c:dLbls>
        <c:firstSliceAng val="12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2"/>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3CF-4DC6-81DE-4E946C7CE5BC}"/>
              </c:ext>
            </c:extLst>
          </c:dPt>
          <c:dPt>
            <c:idx val="1"/>
            <c:bubble3D val="0"/>
            <c:spPr>
              <a:solidFill>
                <a:srgbClr val="D9D5C5"/>
              </a:solidFill>
              <a:ln w="19050">
                <a:solidFill>
                  <a:schemeClr val="lt1"/>
                </a:solidFill>
              </a:ln>
              <a:effectLst/>
            </c:spPr>
            <c:extLst xmlns:c16r2="http://schemas.microsoft.com/office/drawing/2015/06/chart">
              <c:ext xmlns:c16="http://schemas.microsoft.com/office/drawing/2014/chart" uri="{C3380CC4-5D6E-409C-BE32-E72D297353CC}">
                <c16:uniqueId val="{00000003-B3CF-4DC6-81DE-4E946C7CE5BC}"/>
              </c:ext>
            </c:extLst>
          </c:dPt>
          <c:val>
            <c:numRef>
              <c:f>'[International_LPI_from_2007_to_2018.xlsx]2018'!$F$174:$F$175</c:f>
              <c:numCache>
                <c:formatCode>0.00%</c:formatCode>
                <c:ptCount val="2"/>
                <c:pt idx="0" formatCode="0%">
                  <c:v>0.09</c:v>
                </c:pt>
                <c:pt idx="1">
                  <c:v>0.91</c:v>
                </c:pt>
              </c:numCache>
            </c:numRef>
          </c:val>
          <c:extLst xmlns:c16r2="http://schemas.microsoft.com/office/drawing/2015/06/chart">
            <c:ext xmlns:c16="http://schemas.microsoft.com/office/drawing/2014/chart" uri="{C3380CC4-5D6E-409C-BE32-E72D297353CC}">
              <c16:uniqueId val="{00000004-B3CF-4DC6-81DE-4E946C7CE5BC}"/>
            </c:ext>
          </c:extLst>
        </c:ser>
        <c:dLbls>
          <c:showLegendKey val="0"/>
          <c:showVal val="0"/>
          <c:showCatName val="0"/>
          <c:showSerName val="0"/>
          <c:showPercent val="0"/>
          <c:showBubbleSize val="0"/>
          <c:showLeaderLines val="1"/>
        </c:dLbls>
        <c:firstSliceAng val="12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8B4E8-9D12-8A4A-9CD6-4D84DF6DAA87}" type="datetimeFigureOut">
              <a:rPr lang="en-GB" smtClean="0"/>
              <a:t>06/12/2018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F1D8A-BD29-C340-9878-B8C13AD7CD53}" type="slidenum">
              <a:rPr lang="en-GB" smtClean="0"/>
              <a:t>‹#›</a:t>
            </a:fld>
            <a:endParaRPr lang="en-GB"/>
          </a:p>
        </p:txBody>
      </p:sp>
    </p:spTree>
    <p:extLst>
      <p:ext uri="{BB962C8B-B14F-4D97-AF65-F5344CB8AC3E}">
        <p14:creationId xmlns:p14="http://schemas.microsoft.com/office/powerpoint/2010/main" val="140405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2400" b="1" dirty="0" err="1" smtClean="0">
                <a:solidFill>
                  <a:srgbClr val="000000"/>
                </a:solidFill>
                <a:latin typeface="Arial" panose="020B0604020202020204" pitchFamily="34" charset="0"/>
              </a:rPr>
              <a:t>LPI</a:t>
            </a:r>
            <a:r>
              <a:rPr lang="en-SG" sz="2400" b="1" dirty="0" smtClean="0">
                <a:solidFill>
                  <a:srgbClr val="000000"/>
                </a:solidFill>
                <a:latin typeface="Arial" panose="020B0604020202020204" pitchFamily="34" charset="0"/>
              </a:rPr>
              <a:t> </a:t>
            </a:r>
            <a:r>
              <a:rPr lang="en-SG" sz="1800" b="1" dirty="0" smtClean="0">
                <a:solidFill>
                  <a:srgbClr val="000000"/>
                </a:solidFill>
                <a:latin typeface="Arial" panose="020B0604020202020204" pitchFamily="34" charset="0"/>
              </a:rPr>
              <a:t>(Logistics Performance Index)</a:t>
            </a:r>
          </a:p>
          <a:p>
            <a:r>
              <a:rPr lang="en-SG" sz="1800" dirty="0" smtClean="0">
                <a:solidFill>
                  <a:srgbClr val="000000"/>
                </a:solidFill>
                <a:latin typeface="Arial" panose="020B0604020202020204" pitchFamily="34" charset="0"/>
              </a:rPr>
              <a:t>is an interactive benchmarking tool created by Word Bank to help countries identify the challenges and opportunities they face in their performance on trade logistics and what they can do to improve their performance.</a:t>
            </a:r>
            <a:endParaRPr lang="en-SG" sz="1800" dirty="0" smtClean="0"/>
          </a:p>
        </p:txBody>
      </p:sp>
      <p:sp>
        <p:nvSpPr>
          <p:cNvPr id="4" name="Slide Number Placeholder 3"/>
          <p:cNvSpPr>
            <a:spLocks noGrp="1"/>
          </p:cNvSpPr>
          <p:nvPr>
            <p:ph type="sldNum" sz="quarter" idx="10"/>
          </p:nvPr>
        </p:nvSpPr>
        <p:spPr/>
        <p:txBody>
          <a:bodyPr/>
          <a:lstStyle/>
          <a:p>
            <a:fld id="{68BF1D8A-BD29-C340-9878-B8C13AD7CD53}" type="slidenum">
              <a:rPr lang="en-GB" smtClean="0"/>
              <a:t>2</a:t>
            </a:fld>
            <a:endParaRPr lang="en-GB"/>
          </a:p>
        </p:txBody>
      </p:sp>
    </p:spTree>
    <p:extLst>
      <p:ext uri="{BB962C8B-B14F-4D97-AF65-F5344CB8AC3E}">
        <p14:creationId xmlns:p14="http://schemas.microsoft.com/office/powerpoint/2010/main" val="272094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The new drone policy released this</a:t>
            </a:r>
            <a:r>
              <a:rPr lang="en-SG" baseline="0" dirty="0" smtClean="0"/>
              <a:t> week by GOI is to usher in Drone Delivery as a lucrative oppurtunity among e-commerce players mulling to increase their share in the highly competitive consumer space </a:t>
            </a:r>
            <a:endParaRPr lang="en-SG" dirty="0"/>
          </a:p>
        </p:txBody>
      </p:sp>
      <p:sp>
        <p:nvSpPr>
          <p:cNvPr id="4" name="Slide Number Placeholder 3"/>
          <p:cNvSpPr>
            <a:spLocks noGrp="1"/>
          </p:cNvSpPr>
          <p:nvPr>
            <p:ph type="sldNum" sz="quarter" idx="10"/>
          </p:nvPr>
        </p:nvSpPr>
        <p:spPr/>
        <p:txBody>
          <a:bodyPr/>
          <a:lstStyle/>
          <a:p>
            <a:fld id="{68BF1D8A-BD29-C340-9878-B8C13AD7CD53}" type="slidenum">
              <a:rPr lang="en-GB" smtClean="0"/>
              <a:t>12</a:t>
            </a:fld>
            <a:endParaRPr lang="en-GB"/>
          </a:p>
        </p:txBody>
      </p:sp>
    </p:spTree>
    <p:extLst>
      <p:ext uri="{BB962C8B-B14F-4D97-AF65-F5344CB8AC3E}">
        <p14:creationId xmlns:p14="http://schemas.microsoft.com/office/powerpoint/2010/main" val="3330165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t>13</a:t>
            </a:fld>
            <a:endParaRPr lang="en-GB"/>
          </a:p>
        </p:txBody>
      </p:sp>
    </p:spTree>
    <p:extLst>
      <p:ext uri="{BB962C8B-B14F-4D97-AF65-F5344CB8AC3E}">
        <p14:creationId xmlns:p14="http://schemas.microsoft.com/office/powerpoint/2010/main" val="1639314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 on date</a:t>
            </a:r>
            <a:r>
              <a:rPr lang="en-AU" baseline="0" dirty="0" smtClean="0"/>
              <a:t> –Absorption - Dec – 1.8 </a:t>
            </a:r>
            <a:r>
              <a:rPr lang="en-AU" baseline="0" dirty="0" err="1" smtClean="0"/>
              <a:t>mn</a:t>
            </a:r>
            <a:r>
              <a:rPr lang="en-AU" baseline="0" dirty="0" smtClean="0"/>
              <a:t>. Sft </a:t>
            </a:r>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t>15</a:t>
            </a:fld>
            <a:endParaRPr lang="en-GB"/>
          </a:p>
        </p:txBody>
      </p:sp>
    </p:spTree>
    <p:extLst>
      <p:ext uri="{BB962C8B-B14F-4D97-AF65-F5344CB8AC3E}">
        <p14:creationId xmlns:p14="http://schemas.microsoft.com/office/powerpoint/2010/main" val="56947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buFont typeface="Arial" panose="020B0604020202020204" pitchFamily="34" charset="0"/>
              <a:buNone/>
              <a:defRPr/>
            </a:pPr>
            <a:r>
              <a:rPr lang="en-US" sz="1200" b="1" u="sng" kern="0" dirty="0" smtClean="0">
                <a:solidFill>
                  <a:prstClr val="black"/>
                </a:solidFill>
              </a:rPr>
              <a:t>Policy Boosters</a:t>
            </a:r>
          </a:p>
          <a:p>
            <a:pPr marL="119063" indent="-119063" defTabSz="914400">
              <a:buFont typeface="Arial" panose="020B0604020202020204" pitchFamily="34" charset="0"/>
              <a:buChar char="•"/>
              <a:defRPr/>
            </a:pPr>
            <a:r>
              <a:rPr lang="en-US" sz="1200" kern="0" dirty="0" smtClean="0">
                <a:solidFill>
                  <a:prstClr val="black"/>
                </a:solidFill>
              </a:rPr>
              <a:t>Proposed export orientated industrial policy</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prstClr val="black"/>
                </a:solidFill>
                <a:effectLst/>
                <a:uLnTx/>
                <a:uFillTx/>
              </a:rPr>
              <a:t>Implementation of GST </a:t>
            </a:r>
            <a:r>
              <a:rPr lang="en-AU" dirty="0" smtClean="0"/>
              <a:t>that erases the state boundaries for supply chain planning purposes</a:t>
            </a:r>
            <a:endParaRPr kumimoji="0" lang="en-US" sz="1200" b="0" i="0" u="none" strike="noStrike" kern="0" cap="none" spc="0" normalizeH="0" baseline="0" noProof="0" dirty="0" smtClean="0">
              <a:ln>
                <a:noFill/>
              </a:ln>
              <a:solidFill>
                <a:prstClr val="black"/>
              </a:solidFill>
              <a:effectLst/>
              <a:uLnTx/>
              <a:uFillTx/>
            </a:endParaRPr>
          </a:p>
          <a:p>
            <a:pPr marL="119063" indent="-119063" defTabSz="914400">
              <a:buFont typeface="Arial" panose="020B0604020202020204" pitchFamily="34" charset="0"/>
              <a:buChar char="•"/>
              <a:defRPr/>
            </a:pPr>
            <a:r>
              <a:rPr lang="en-US" sz="1200" kern="0" dirty="0" smtClean="0">
                <a:solidFill>
                  <a:prstClr val="black"/>
                </a:solidFill>
              </a:rPr>
              <a:t>Granting Logistics an ‘infrastructure status’</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prstClr val="black"/>
                </a:solidFill>
                <a:effectLst/>
                <a:uLnTx/>
                <a:uFillTx/>
              </a:rPr>
              <a:t>Introduction of e-way bill (</a:t>
            </a:r>
            <a:r>
              <a:rPr lang="en-AU" dirty="0" err="1" smtClean="0"/>
              <a:t>LPI</a:t>
            </a:r>
            <a:r>
              <a:rPr lang="en-AU" dirty="0" smtClean="0"/>
              <a:t> score of 44</a:t>
            </a:r>
            <a:r>
              <a:rPr lang="en-AU" baseline="30000" dirty="0" smtClean="0"/>
              <a:t>th</a:t>
            </a:r>
            <a:r>
              <a:rPr lang="en-AU" dirty="0" smtClean="0"/>
              <a:t> rank &amp; Infra status for cheaper and easy credit)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err="1" smtClean="0"/>
              <a:t>EoDB</a:t>
            </a:r>
            <a:r>
              <a:rPr lang="en-AU" dirty="0" smtClean="0"/>
              <a:t> rank 77 (Attempt to integrate -  Ministry Of Shipping, Road Transport &amp; Highways and Railways)</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u="sng" dirty="0" smtClean="0"/>
              <a:t>Infrastructure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AU" sz="1200" dirty="0" smtClean="0">
                <a:solidFill>
                  <a:schemeClr val="tx1"/>
                </a:solidFill>
              </a:rPr>
              <a:t>The government increased budget </a:t>
            </a:r>
            <a:r>
              <a:rPr lang="en-AU" sz="1200" b="1" dirty="0" smtClean="0">
                <a:solidFill>
                  <a:schemeClr val="tx1"/>
                </a:solidFill>
              </a:rPr>
              <a:t>expenditure on infrastructure </a:t>
            </a:r>
            <a:r>
              <a:rPr lang="en-AU" sz="1200" dirty="0" smtClean="0">
                <a:solidFill>
                  <a:schemeClr val="tx1"/>
                </a:solidFill>
              </a:rPr>
              <a:t>for 2018-19 to </a:t>
            </a:r>
            <a:r>
              <a:rPr lang="en-AU" sz="1400" b="1" dirty="0" smtClean="0">
                <a:solidFill>
                  <a:schemeClr val="tx1"/>
                </a:solidFill>
              </a:rPr>
              <a:t>INR 5.97 trillion</a:t>
            </a:r>
            <a:r>
              <a:rPr lang="en-AU" sz="1200" dirty="0" smtClean="0">
                <a:solidFill>
                  <a:schemeClr val="tx1"/>
                </a:solidFill>
              </a:rPr>
              <a:t> from INR 4.94 trillion in 2017-18</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0" cap="none" spc="0" normalizeH="0" baseline="0" noProof="0" dirty="0" smtClean="0">
                <a:ln>
                  <a:noFill/>
                </a:ln>
                <a:solidFill>
                  <a:prstClr val="black"/>
                </a:solidFill>
                <a:effectLst/>
                <a:uLnTx/>
                <a:uFillTx/>
              </a:rPr>
              <a:t>‘Make in India’ initiatives to help growth of the manufacturing sector, local employability, optimum use of resources which in turn boost domestic consumption as well as export</a:t>
            </a:r>
            <a:r>
              <a:rPr kumimoji="0" lang="en-AU" sz="1200" b="0" i="0" u="none" strike="noStrike" kern="0" cap="none" spc="0" normalizeH="0" noProof="0" dirty="0" smtClean="0">
                <a:ln>
                  <a:noFill/>
                </a:ln>
                <a:solidFill>
                  <a:prstClr val="black"/>
                </a:solidFill>
                <a:effectLst/>
                <a:uLnTx/>
                <a:uFillTx/>
              </a:rPr>
              <a:t> opportunity</a:t>
            </a:r>
            <a:endParaRPr kumimoji="0" lang="en-AU" sz="1200" b="0" i="0" u="none" strike="noStrike" kern="0" cap="none" spc="0" normalizeH="0" baseline="0" noProof="0" dirty="0" smtClean="0">
              <a:ln>
                <a:noFill/>
              </a:ln>
              <a:solidFill>
                <a:prstClr val="black"/>
              </a:solidFill>
              <a:effectLst/>
              <a:uLnTx/>
              <a:uFillTx/>
            </a:endParaRPr>
          </a:p>
          <a:p>
            <a:pPr marR="0" lvl="0" defTabSz="914400" eaLnBrk="1" fontAlgn="auto" latinLnBrk="0" hangingPunct="1">
              <a:lnSpc>
                <a:spcPct val="100000"/>
              </a:lnSpc>
              <a:spcBef>
                <a:spcPts val="0"/>
              </a:spcBef>
              <a:spcAft>
                <a:spcPts val="0"/>
              </a:spcAft>
              <a:buClrTx/>
              <a:buSzTx/>
              <a:tabLst/>
              <a:defRPr/>
            </a:pPr>
            <a:r>
              <a:rPr kumimoji="0" lang="en-US" sz="1100" b="0" i="0" u="none" strike="noStrike" kern="0" cap="none" spc="0" normalizeH="0" baseline="0" noProof="0" dirty="0" smtClean="0">
                <a:ln>
                  <a:noFill/>
                </a:ln>
                <a:solidFill>
                  <a:prstClr val="black"/>
                </a:solidFill>
                <a:effectLst/>
                <a:uLnTx/>
                <a:uFillTx/>
              </a:rPr>
              <a:t>Indian Government’s increasing thrust on core infrastructure sector as seen in</a:t>
            </a:r>
            <a:r>
              <a:rPr kumimoji="0" lang="en-IN" sz="1100" b="0" i="0" u="none" strike="noStrike" kern="0" cap="none" spc="0" normalizeH="0" baseline="0" noProof="0" dirty="0" smtClean="0">
                <a:ln>
                  <a:noFill/>
                </a:ln>
                <a:solidFill>
                  <a:prstClr val="black"/>
                </a:solidFill>
                <a:effectLst/>
                <a:uLnTx/>
                <a:uFillTx/>
              </a:rPr>
              <a:t> projects </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100" b="0" i="0" u="none" strike="noStrike" kern="0" cap="none" spc="0" normalizeH="0" baseline="0" noProof="0" dirty="0" smtClean="0">
                <a:ln>
                  <a:noFill/>
                </a:ln>
                <a:solidFill>
                  <a:prstClr val="black"/>
                </a:solidFill>
                <a:effectLst/>
                <a:uLnTx/>
                <a:uFillTx/>
              </a:rPr>
              <a:t>Dedicated Freight Corridors</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100" b="0" i="0" u="none" strike="noStrike" kern="0" cap="none" spc="0" normalizeH="0" baseline="0" noProof="0" dirty="0" smtClean="0">
                <a:ln>
                  <a:noFill/>
                </a:ln>
                <a:solidFill>
                  <a:prstClr val="black"/>
                </a:solidFill>
                <a:effectLst/>
                <a:uLnTx/>
                <a:uFillTx/>
              </a:rPr>
              <a:t>Inland Waterways</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100" b="0" i="0" u="none" strike="noStrike" kern="0" cap="none" spc="0" normalizeH="0" baseline="0" noProof="0" dirty="0" err="1" smtClean="0">
                <a:ln>
                  <a:noFill/>
                </a:ln>
                <a:solidFill>
                  <a:prstClr val="black"/>
                </a:solidFill>
                <a:effectLst/>
                <a:uLnTx/>
                <a:uFillTx/>
              </a:rPr>
              <a:t>Sagarmala</a:t>
            </a:r>
            <a:r>
              <a:rPr kumimoji="0" lang="en-IN" sz="1100" b="0" i="0" u="none" strike="noStrike" kern="0" cap="none" spc="0" normalizeH="0" baseline="0" noProof="0" dirty="0" smtClean="0">
                <a:ln>
                  <a:noFill/>
                </a:ln>
                <a:solidFill>
                  <a:prstClr val="black"/>
                </a:solidFill>
                <a:effectLst/>
                <a:uLnTx/>
                <a:uFillTx/>
              </a:rPr>
              <a:t> Programme</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100" b="0" i="0" u="none" strike="noStrike" kern="0" cap="none" spc="0" normalizeH="0" baseline="0" noProof="0" dirty="0" err="1" smtClean="0">
                <a:ln>
                  <a:noFill/>
                </a:ln>
                <a:solidFill>
                  <a:prstClr val="black"/>
                </a:solidFill>
                <a:effectLst/>
                <a:uLnTx/>
                <a:uFillTx/>
              </a:rPr>
              <a:t>Bharatmala</a:t>
            </a:r>
            <a:r>
              <a:rPr kumimoji="0" lang="en-IN" sz="1100" b="0" i="0" u="none" strike="noStrike" kern="0" cap="none" spc="0" normalizeH="0" baseline="0" noProof="0" dirty="0" smtClean="0">
                <a:ln>
                  <a:noFill/>
                </a:ln>
                <a:solidFill>
                  <a:prstClr val="black"/>
                </a:solidFill>
                <a:effectLst/>
                <a:uLnTx/>
                <a:uFillTx/>
              </a:rPr>
              <a:t> Programme</a:t>
            </a:r>
          </a:p>
          <a:p>
            <a:pPr marL="0" marR="0" lvl="0" indent="0" defTabSz="914400" eaLnBrk="1" fontAlgn="auto" latinLnBrk="0" hangingPunct="1">
              <a:lnSpc>
                <a:spcPct val="100000"/>
              </a:lnSpc>
              <a:spcBef>
                <a:spcPts val="0"/>
              </a:spcBef>
              <a:spcAft>
                <a:spcPts val="0"/>
              </a:spcAft>
              <a:buClrTx/>
              <a:buSzTx/>
              <a:buFontTx/>
              <a:buNone/>
              <a:tabLst/>
              <a:defRPr/>
            </a:pPr>
            <a:r>
              <a:rPr kumimoji="0" lang="en-IN" sz="1100" b="0" i="0" u="none" strike="noStrike" kern="0" cap="none" spc="0" normalizeH="0" baseline="0" noProof="0" dirty="0" smtClean="0">
                <a:ln>
                  <a:noFill/>
                </a:ln>
                <a:solidFill>
                  <a:prstClr val="black"/>
                </a:solidFill>
                <a:effectLst/>
                <a:uLnTx/>
                <a:uFillTx/>
              </a:rPr>
              <a:t>is impacting the growth of industrial sector in the long run</a:t>
            </a:r>
            <a:endParaRPr kumimoji="0" lang="en-AU" sz="1100" b="0" i="0" u="none" strike="noStrike" kern="0" cap="none" spc="0" normalizeH="0" baseline="0" noProof="0" dirty="0" smtClean="0">
              <a:ln>
                <a:noFill/>
              </a:ln>
              <a:solidFill>
                <a:prstClr val="black"/>
              </a:solidFill>
              <a:effectLst/>
              <a:uLnTx/>
              <a:uFillTx/>
            </a:endParaRPr>
          </a:p>
          <a:p>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t>3</a:t>
            </a:fld>
            <a:endParaRPr lang="en-GB"/>
          </a:p>
        </p:txBody>
      </p:sp>
    </p:spTree>
    <p:extLst>
      <p:ext uri="{BB962C8B-B14F-4D97-AF65-F5344CB8AC3E}">
        <p14:creationId xmlns:p14="http://schemas.microsoft.com/office/powerpoint/2010/main" val="5221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68BF1D8A-BD29-C340-9878-B8C13AD7CD53}" type="slidenum">
              <a:rPr lang="en-GB" smtClean="0"/>
              <a:t>4</a:t>
            </a:fld>
            <a:endParaRPr lang="en-GB"/>
          </a:p>
        </p:txBody>
      </p:sp>
    </p:spTree>
    <p:extLst>
      <p:ext uri="{BB962C8B-B14F-4D97-AF65-F5344CB8AC3E}">
        <p14:creationId xmlns:p14="http://schemas.microsoft.com/office/powerpoint/2010/main" val="619897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Estimated</a:t>
            </a:r>
            <a:r>
              <a:rPr lang="en-SG" baseline="0" dirty="0" smtClean="0"/>
              <a:t> Warehouse Market Size to 174 </a:t>
            </a:r>
            <a:r>
              <a:rPr lang="en-SG" baseline="0" dirty="0" err="1" smtClean="0"/>
              <a:t>mn</a:t>
            </a:r>
            <a:r>
              <a:rPr lang="en-SG" baseline="0" dirty="0" smtClean="0"/>
              <a:t> </a:t>
            </a:r>
            <a:r>
              <a:rPr lang="en-SG" baseline="0" dirty="0" err="1" smtClean="0"/>
              <a:t>sqft</a:t>
            </a:r>
            <a:r>
              <a:rPr lang="en-SG" baseline="0" dirty="0" smtClean="0"/>
              <a:t> by 2018 year end</a:t>
            </a:r>
            <a:endParaRPr lang="en-SG" dirty="0"/>
          </a:p>
        </p:txBody>
      </p:sp>
      <p:sp>
        <p:nvSpPr>
          <p:cNvPr id="4" name="Slide Number Placeholder 3"/>
          <p:cNvSpPr>
            <a:spLocks noGrp="1"/>
          </p:cNvSpPr>
          <p:nvPr>
            <p:ph type="sldNum" sz="quarter" idx="10"/>
          </p:nvPr>
        </p:nvSpPr>
        <p:spPr/>
        <p:txBody>
          <a:bodyPr/>
          <a:lstStyle/>
          <a:p>
            <a:fld id="{68BF1D8A-BD29-C340-9878-B8C13AD7CD53}" type="slidenum">
              <a:rPr lang="en-GB" smtClean="0"/>
              <a:t>6</a:t>
            </a:fld>
            <a:endParaRPr lang="en-GB"/>
          </a:p>
        </p:txBody>
      </p:sp>
    </p:spTree>
    <p:extLst>
      <p:ext uri="{BB962C8B-B14F-4D97-AF65-F5344CB8AC3E}">
        <p14:creationId xmlns:p14="http://schemas.microsoft.com/office/powerpoint/2010/main" val="2016087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Indo-</a:t>
            </a:r>
            <a:r>
              <a:rPr lang="en-AU" dirty="0" err="1" smtClean="0"/>
              <a:t>glp</a:t>
            </a:r>
            <a:endParaRPr lang="en-AU" dirty="0" smtClean="0"/>
          </a:p>
          <a:p>
            <a:r>
              <a:rPr lang="en-AU" dirty="0" err="1" smtClean="0"/>
              <a:t>Allinz</a:t>
            </a:r>
            <a:r>
              <a:rPr lang="en-AU" baseline="0" dirty="0" smtClean="0"/>
              <a:t> – </a:t>
            </a:r>
            <a:r>
              <a:rPr lang="en-AU" baseline="0" dirty="0" err="1" smtClean="0"/>
              <a:t>esr</a:t>
            </a:r>
            <a:r>
              <a:rPr lang="en-AU" baseline="0" dirty="0" smtClean="0"/>
              <a:t> </a:t>
            </a:r>
            <a:endParaRPr lang="en-US" dirty="0"/>
          </a:p>
        </p:txBody>
      </p:sp>
      <p:sp>
        <p:nvSpPr>
          <p:cNvPr id="4" name="Slide Number Placeholder 3"/>
          <p:cNvSpPr>
            <a:spLocks noGrp="1"/>
          </p:cNvSpPr>
          <p:nvPr>
            <p:ph type="sldNum" sz="quarter" idx="10"/>
          </p:nvPr>
        </p:nvSpPr>
        <p:spPr/>
        <p:txBody>
          <a:bodyPr/>
          <a:lstStyle/>
          <a:p>
            <a:fld id="{68BF1D8A-BD29-C340-9878-B8C13AD7CD53}" type="slidenum">
              <a:rPr lang="en-GB" smtClean="0"/>
              <a:t>7</a:t>
            </a:fld>
            <a:endParaRPr lang="en-GB"/>
          </a:p>
        </p:txBody>
      </p:sp>
    </p:spTree>
    <p:extLst>
      <p:ext uri="{BB962C8B-B14F-4D97-AF65-F5344CB8AC3E}">
        <p14:creationId xmlns:p14="http://schemas.microsoft.com/office/powerpoint/2010/main" val="7215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10"/>
          </p:nvPr>
        </p:nvSpPr>
        <p:spPr/>
        <p:txBody>
          <a:bodyPr/>
          <a:lstStyle/>
          <a:p>
            <a:fld id="{68BF1D8A-BD29-C340-9878-B8C13AD7CD53}" type="slidenum">
              <a:rPr lang="en-GB" smtClean="0"/>
              <a:t>8</a:t>
            </a:fld>
            <a:endParaRPr lang="en-GB"/>
          </a:p>
        </p:txBody>
      </p:sp>
    </p:spTree>
    <p:extLst>
      <p:ext uri="{BB962C8B-B14F-4D97-AF65-F5344CB8AC3E}">
        <p14:creationId xmlns:p14="http://schemas.microsoft.com/office/powerpoint/2010/main" val="3992843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solidFill>
                  <a:srgbClr val="333333"/>
                </a:solidFill>
                <a:latin typeface="Source Sans Pro" panose="020B0503030403020204" pitchFamily="34" charset="0"/>
              </a:rPr>
              <a:t>Multi-storey ramped warehouses, designed to be shared by multiple companies</a:t>
            </a:r>
          </a:p>
          <a:p>
            <a:endParaRPr lang="en-SG" dirty="0"/>
          </a:p>
        </p:txBody>
      </p:sp>
      <p:sp>
        <p:nvSpPr>
          <p:cNvPr id="4" name="Slide Number Placeholder 3"/>
          <p:cNvSpPr>
            <a:spLocks noGrp="1"/>
          </p:cNvSpPr>
          <p:nvPr>
            <p:ph type="sldNum" sz="quarter" idx="10"/>
          </p:nvPr>
        </p:nvSpPr>
        <p:spPr/>
        <p:txBody>
          <a:bodyPr/>
          <a:lstStyle/>
          <a:p>
            <a:fld id="{68BF1D8A-BD29-C340-9878-B8C13AD7CD53}" type="slidenum">
              <a:rPr lang="en-GB" smtClean="0"/>
              <a:t>9</a:t>
            </a:fld>
            <a:endParaRPr lang="en-GB"/>
          </a:p>
        </p:txBody>
      </p:sp>
    </p:spTree>
    <p:extLst>
      <p:ext uri="{BB962C8B-B14F-4D97-AF65-F5344CB8AC3E}">
        <p14:creationId xmlns:p14="http://schemas.microsoft.com/office/powerpoint/2010/main" val="600410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Investments </a:t>
            </a:r>
            <a:r>
              <a:rPr lang="en-SG" b="1" dirty="0" smtClean="0"/>
              <a:t>in LOGISTICS </a:t>
            </a:r>
            <a:r>
              <a:rPr lang="en-SG" dirty="0" smtClean="0"/>
              <a:t>continues to be a sure bet, given preexisting structural shortages and vast new demand driven by e-commerce retailing</a:t>
            </a:r>
          </a:p>
          <a:p>
            <a:endParaRPr lang="en-SG" dirty="0"/>
          </a:p>
        </p:txBody>
      </p:sp>
      <p:sp>
        <p:nvSpPr>
          <p:cNvPr id="4" name="Slide Number Placeholder 3"/>
          <p:cNvSpPr>
            <a:spLocks noGrp="1"/>
          </p:cNvSpPr>
          <p:nvPr>
            <p:ph type="sldNum" sz="quarter" idx="10"/>
          </p:nvPr>
        </p:nvSpPr>
        <p:spPr/>
        <p:txBody>
          <a:bodyPr/>
          <a:lstStyle/>
          <a:p>
            <a:fld id="{68BF1D8A-BD29-C340-9878-B8C13AD7CD53}" type="slidenum">
              <a:rPr lang="en-GB" smtClean="0"/>
              <a:t>10</a:t>
            </a:fld>
            <a:endParaRPr lang="en-GB"/>
          </a:p>
        </p:txBody>
      </p:sp>
    </p:spTree>
    <p:extLst>
      <p:ext uri="{BB962C8B-B14F-4D97-AF65-F5344CB8AC3E}">
        <p14:creationId xmlns:p14="http://schemas.microsoft.com/office/powerpoint/2010/main" val="125446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smtClean="0">
                <a:solidFill>
                  <a:srgbClr val="626468"/>
                </a:solidFill>
                <a:latin typeface="Times New Roman" panose="02020603050405020304" pitchFamily="18" charset="0"/>
                <a:cs typeface="Times New Roman" panose="02020603050405020304" pitchFamily="18" charset="0"/>
              </a:rPr>
              <a:t>Ease of decision making process through financial analysis. Site specific</a:t>
            </a:r>
            <a:br>
              <a:rPr lang="en-SG" sz="1200" dirty="0" smtClean="0">
                <a:solidFill>
                  <a:srgbClr val="626468"/>
                </a:solidFill>
                <a:latin typeface="Times New Roman" panose="02020603050405020304" pitchFamily="18" charset="0"/>
                <a:cs typeface="Times New Roman" panose="02020603050405020304" pitchFamily="18" charset="0"/>
              </a:rPr>
            </a:br>
            <a:r>
              <a:rPr lang="en-SG" sz="1200" dirty="0" smtClean="0">
                <a:solidFill>
                  <a:srgbClr val="626468"/>
                </a:solidFill>
                <a:latin typeface="Times New Roman" panose="02020603050405020304" pitchFamily="18" charset="0"/>
                <a:cs typeface="Times New Roman" panose="02020603050405020304" pitchFamily="18" charset="0"/>
              </a:rPr>
              <a:t>analytics on real estate, capital expenditure, labour, and incentives potential.</a:t>
            </a:r>
          </a:p>
        </p:txBody>
      </p:sp>
      <p:sp>
        <p:nvSpPr>
          <p:cNvPr id="4" name="Slide Number Placeholder 3"/>
          <p:cNvSpPr>
            <a:spLocks noGrp="1"/>
          </p:cNvSpPr>
          <p:nvPr>
            <p:ph type="sldNum" sz="quarter" idx="10"/>
          </p:nvPr>
        </p:nvSpPr>
        <p:spPr/>
        <p:txBody>
          <a:bodyPr/>
          <a:lstStyle/>
          <a:p>
            <a:fld id="{68BF1D8A-BD29-C340-9878-B8C13AD7CD53}" type="slidenum">
              <a:rPr lang="en-GB" smtClean="0"/>
              <a:t>11</a:t>
            </a:fld>
            <a:endParaRPr lang="en-GB"/>
          </a:p>
        </p:txBody>
      </p:sp>
    </p:spTree>
    <p:extLst>
      <p:ext uri="{BB962C8B-B14F-4D97-AF65-F5344CB8AC3E}">
        <p14:creationId xmlns:p14="http://schemas.microsoft.com/office/powerpoint/2010/main" val="3009614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only_v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233"/>
            <a:ext cx="12192000" cy="6849533"/>
          </a:xfrm>
          <a:prstGeom prst="rect">
            <a:avLst/>
          </a:prstGeom>
        </p:spPr>
      </p:pic>
      <p:sp>
        <p:nvSpPr>
          <p:cNvPr id="7"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GB"/>
              <a:t>© 2018 Jones Lang LaSalle IP, Inc. All rights reserved.</a:t>
            </a:r>
            <a:endParaRPr lang="en-GB" dirty="0"/>
          </a:p>
        </p:txBody>
      </p:sp>
      <p:sp>
        <p:nvSpPr>
          <p:cNvPr id="9"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pPr/>
              <a:t>‹#›</a:t>
            </a:fld>
            <a:endParaRPr lang="en-GB"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433600939"/>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only_v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233"/>
            <a:ext cx="12192000" cy="6849533"/>
          </a:xfrm>
          <a:prstGeom prst="rect">
            <a:avLst/>
          </a:prstGeom>
        </p:spPr>
      </p:pic>
      <p:sp>
        <p:nvSpPr>
          <p:cNvPr id="7"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GB"/>
              <a:t>© 2018 Jones Lang LaSalle IP, Inc. All rights reserved.</a:t>
            </a:r>
            <a:endParaRPr lang="en-GB" dirty="0"/>
          </a:p>
        </p:txBody>
      </p:sp>
      <p:sp>
        <p:nvSpPr>
          <p:cNvPr id="9"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pPr/>
              <a:t>‹#›</a:t>
            </a:fld>
            <a:endParaRPr lang="en-GB"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53456" y="169123"/>
            <a:ext cx="1305194" cy="803917"/>
          </a:xfrm>
          <a:prstGeom prst="rect">
            <a:avLst/>
          </a:prstGeom>
        </p:spPr>
      </p:pic>
    </p:spTree>
    <p:extLst>
      <p:ext uri="{BB962C8B-B14F-4D97-AF65-F5344CB8AC3E}">
        <p14:creationId xmlns:p14="http://schemas.microsoft.com/office/powerpoint/2010/main" val="3362231003"/>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only_v2">
    <p:bg>
      <p:bgPr>
        <a:solidFill>
          <a:srgbClr val="DBD6C7"/>
        </a:solid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GB"/>
              <a:t>© 2018 Jones Lang LaSalle IP, Inc. All rights reserved.</a:t>
            </a:r>
            <a:endParaRPr lang="en-GB" dirty="0"/>
          </a:p>
        </p:txBody>
      </p:sp>
      <p:sp>
        <p:nvSpPr>
          <p:cNvPr id="10"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pPr/>
              <a:t>‹#›</a:t>
            </a:fld>
            <a:endParaRPr lang="en-GB"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1667850061"/>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only_v1">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12192000" cy="6849533"/>
          </a:xfrm>
          <a:prstGeom prst="rect">
            <a:avLst/>
          </a:prstGeom>
        </p:spPr>
      </p:pic>
      <p:sp>
        <p:nvSpPr>
          <p:cNvPr id="7"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GB"/>
              <a:t>© 2018 Jones Lang LaSalle IP, Inc. All rights reserved.</a:t>
            </a:r>
            <a:endParaRPr lang="en-GB" dirty="0"/>
          </a:p>
        </p:txBody>
      </p:sp>
      <p:sp>
        <p:nvSpPr>
          <p:cNvPr id="9"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pPr/>
              <a:t>‹#›</a:t>
            </a:fld>
            <a:endParaRPr lang="en-GB"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43489" y="375932"/>
            <a:ext cx="962749" cy="428400"/>
          </a:xfrm>
          <a:prstGeom prst="rect">
            <a:avLst/>
          </a:prstGeom>
        </p:spPr>
      </p:pic>
    </p:spTree>
    <p:extLst>
      <p:ext uri="{BB962C8B-B14F-4D97-AF65-F5344CB8AC3E}">
        <p14:creationId xmlns:p14="http://schemas.microsoft.com/office/powerpoint/2010/main" val="324772337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ver_v1">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78000" y="2433600"/>
            <a:ext cx="9474025" cy="3335375"/>
          </a:xfrm>
        </p:spPr>
        <p:txBody>
          <a:bodyPr/>
          <a:lstStyle>
            <a:lvl1pPr>
              <a:spcBef>
                <a:spcPts val="0"/>
              </a:spcBef>
              <a:defRPr sz="4000" b="1" i="0">
                <a:solidFill>
                  <a:schemeClr val="bg1"/>
                </a:solidFill>
                <a:latin typeface="+mj-lt"/>
              </a:defRPr>
            </a:lvl1pPr>
            <a:lvl2pPr>
              <a:spcBef>
                <a:spcPts val="0"/>
              </a:spcBef>
              <a:spcAft>
                <a:spcPts val="2000"/>
              </a:spcAft>
              <a:defRPr sz="3200">
                <a:solidFill>
                  <a:schemeClr val="bg1"/>
                </a:solidFill>
              </a:defRPr>
            </a:lvl2pPr>
            <a:lvl3pPr marL="0" indent="0">
              <a:spcBef>
                <a:spcPts val="0"/>
              </a:spcBef>
              <a:buFontTx/>
              <a:buNone/>
              <a:defRPr sz="1800" b="0" i="1">
                <a:solidFill>
                  <a:schemeClr val="bg1"/>
                </a:solidFill>
                <a:latin typeface="Times New Roman" charset="0"/>
                <a:ea typeface="Times New Roman" charset="0"/>
                <a:cs typeface="Times New Roman" charset="0"/>
              </a:defRPr>
            </a:lvl3pPr>
            <a:lvl4pPr marL="180000" indent="0">
              <a:buFontTx/>
              <a:buNone/>
              <a:defRPr>
                <a:solidFill>
                  <a:schemeClr val="bg1"/>
                </a:solidFill>
              </a:defRPr>
            </a:lvl4pPr>
            <a:lvl5pPr marL="180000" indent="0">
              <a:buFontTx/>
              <a:buNone/>
              <a:defRPr>
                <a:solidFill>
                  <a:schemeClr val="bg1"/>
                </a:solidFill>
              </a:defRPr>
            </a:lvl5pPr>
          </a:lstStyle>
          <a:p>
            <a:pPr lvl="0"/>
            <a:r>
              <a:rPr lang="en-US" dirty="0"/>
              <a:t>[Cover_v1]</a:t>
            </a:r>
          </a:p>
          <a:p>
            <a:pPr lvl="1"/>
            <a:r>
              <a:rPr lang="en-US" dirty="0"/>
              <a:t>&lt;Subheading&gt;</a:t>
            </a:r>
          </a:p>
          <a:p>
            <a:pPr lvl="2"/>
            <a:r>
              <a:rPr lang="en-US" dirty="0"/>
              <a:t>Third level</a:t>
            </a:r>
          </a:p>
        </p:txBody>
      </p:sp>
      <p:sp>
        <p:nvSpPr>
          <p:cNvPr id="9" name="Picture Placeholder 2"/>
          <p:cNvSpPr>
            <a:spLocks noGrp="1"/>
          </p:cNvSpPr>
          <p:nvPr>
            <p:ph type="pic" sz="quarter" idx="13" hasCustomPrompt="1"/>
          </p:nvPr>
        </p:nvSpPr>
        <p:spPr>
          <a:xfrm>
            <a:off x="10126663" y="368300"/>
            <a:ext cx="1679575" cy="539750"/>
          </a:xfrm>
        </p:spPr>
        <p:txBody>
          <a:bodyPr/>
          <a:lstStyle>
            <a:lvl1pPr>
              <a:defRPr sz="1200" i="0" baseline="0">
                <a:solidFill>
                  <a:schemeClr val="bg1"/>
                </a:solidFill>
                <a:latin typeface="+mn-lt"/>
              </a:defRPr>
            </a:lvl1pPr>
          </a:lstStyle>
          <a:p>
            <a:r>
              <a:rPr lang="en-US" dirty="0"/>
              <a:t>&lt;Position of third party logo&gt;</a:t>
            </a:r>
          </a:p>
        </p:txBody>
      </p:sp>
    </p:spTree>
    <p:extLst>
      <p:ext uri="{BB962C8B-B14F-4D97-AF65-F5344CB8AC3E}">
        <p14:creationId xmlns:p14="http://schemas.microsoft.com/office/powerpoint/2010/main" val="2234581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nd slide_v2">
    <p:bg>
      <p:bgPr>
        <a:solidFill>
          <a:schemeClr val="bg1"/>
        </a:solid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373042" y="6445071"/>
            <a:ext cx="3619500" cy="165629"/>
          </a:xfrm>
        </p:spPr>
        <p:txBody>
          <a:bodyPr/>
          <a:lstStyle>
            <a:lvl1pPr>
              <a:defRPr>
                <a:solidFill>
                  <a:schemeClr val="bg1"/>
                </a:solidFill>
              </a:defRPr>
            </a:lvl1pPr>
          </a:lstStyle>
          <a:p>
            <a:r>
              <a:rPr lang="en-GB"/>
              <a:t>© 2018 Jones Lang LaSalle IP, Inc. All rights reserved.</a:t>
            </a:r>
          </a:p>
        </p:txBody>
      </p:sp>
      <p:sp>
        <p:nvSpPr>
          <p:cNvPr id="11" name="Slide Number Placeholder 5"/>
          <p:cNvSpPr>
            <a:spLocks noGrp="1"/>
          </p:cNvSpPr>
          <p:nvPr>
            <p:ph type="sldNum" sz="quarter" idx="12"/>
          </p:nvPr>
        </p:nvSpPr>
        <p:spPr>
          <a:xfrm>
            <a:off x="10126133" y="6445071"/>
            <a:ext cx="1680632" cy="165629"/>
          </a:xfrm>
        </p:spPr>
        <p:txBody>
          <a:bodyPr/>
          <a:lstStyle>
            <a:lvl1pPr>
              <a:defRPr>
                <a:solidFill>
                  <a:schemeClr val="bg1"/>
                </a:solidFill>
              </a:defRPr>
            </a:lvl1pPr>
          </a:lstStyle>
          <a:p>
            <a:fld id="{E0096207-DBD9-AC41-BD6C-8097A31BF105}" type="slidenum">
              <a:rPr lang="en-GB" smtClean="0"/>
              <a:pPr/>
              <a:t>‹#›</a:t>
            </a:fld>
            <a:endParaRPr lang="en-GB"/>
          </a:p>
        </p:txBody>
      </p:sp>
      <p:sp>
        <p:nvSpPr>
          <p:cNvPr id="9" name="Text Placeholder 7"/>
          <p:cNvSpPr>
            <a:spLocks noGrp="1"/>
          </p:cNvSpPr>
          <p:nvPr>
            <p:ph type="body" sz="quarter" idx="14" hasCustomPrompt="1"/>
          </p:nvPr>
        </p:nvSpPr>
        <p:spPr>
          <a:xfrm>
            <a:off x="377999" y="4460400"/>
            <a:ext cx="7526163" cy="1431754"/>
          </a:xfrm>
        </p:spPr>
        <p:txBody>
          <a:bodyPr>
            <a:noAutofit/>
          </a:bodyPr>
          <a:lstStyle>
            <a:lvl1pPr marL="0" marR="0" indent="0" algn="l" defTabSz="914377" rtl="0" eaLnBrk="1" fontAlgn="auto" latinLnBrk="0" hangingPunct="1">
              <a:lnSpc>
                <a:spcPct val="90000"/>
              </a:lnSpc>
              <a:spcBef>
                <a:spcPts val="0"/>
              </a:spcBef>
              <a:spcAft>
                <a:spcPts val="1500"/>
              </a:spcAft>
              <a:buClrTx/>
              <a:buSzTx/>
              <a:buFontTx/>
              <a:buNone/>
              <a:tabLst/>
              <a:defRPr sz="2100" b="0" i="1">
                <a:solidFill>
                  <a:schemeClr val="bg1"/>
                </a:solidFill>
                <a:latin typeface="Times New Roman" charset="0"/>
                <a:ea typeface="Times New Roman" charset="0"/>
                <a:cs typeface="Times New Roman" charset="0"/>
              </a:defRPr>
            </a:lvl1pPr>
            <a:lvl2pPr>
              <a:lnSpc>
                <a:spcPct val="100000"/>
              </a:lnSpc>
              <a:spcBef>
                <a:spcPts val="0"/>
              </a:spcBef>
              <a:defRPr sz="1900">
                <a:solidFill>
                  <a:schemeClr val="bg1"/>
                </a:solidFill>
              </a:defRPr>
            </a:lvl2pPr>
            <a:lvl3pPr>
              <a:lnSpc>
                <a:spcPct val="90000"/>
              </a:lnSpc>
              <a:defRPr/>
            </a:lvl3pPr>
            <a:lvl4pPr>
              <a:lnSpc>
                <a:spcPct val="90000"/>
              </a:lnSpc>
              <a:defRPr/>
            </a:lvl4pPr>
            <a:lvl5pPr>
              <a:lnSpc>
                <a:spcPct val="90000"/>
              </a:lnSpc>
              <a:defRPr/>
            </a:lvl5pPr>
          </a:lstStyle>
          <a:p>
            <a:pPr marL="0" marR="0" lvl="0" indent="0" algn="l" defTabSz="914377" rtl="0" eaLnBrk="1" fontAlgn="auto" latinLnBrk="0" hangingPunct="1">
              <a:lnSpc>
                <a:spcPct val="90000"/>
              </a:lnSpc>
              <a:spcBef>
                <a:spcPts val="0"/>
              </a:spcBef>
              <a:spcAft>
                <a:spcPts val="1500"/>
              </a:spcAft>
              <a:buClrTx/>
              <a:buSzTx/>
              <a:buFontTx/>
              <a:buNone/>
              <a:tabLst/>
              <a:defRPr/>
            </a:pPr>
            <a:r>
              <a:rPr lang="en-US" dirty="0"/>
              <a:t>[End slide_v2] &lt;Name of the presenter&gt;</a:t>
            </a:r>
          </a:p>
          <a:p>
            <a:pPr lvl="1"/>
            <a:r>
              <a:rPr lang="en-US" dirty="0"/>
              <a:t>&lt;Insert the email address&gt;</a:t>
            </a:r>
          </a:p>
          <a:p>
            <a:pPr lvl="1"/>
            <a:r>
              <a:rPr lang="en-US" dirty="0"/>
              <a:t>&lt;D  0000 12345678&gt;</a:t>
            </a:r>
            <a:endParaRPr lang="en-GB" dirty="0"/>
          </a:p>
        </p:txBody>
      </p:sp>
    </p:spTree>
    <p:extLst>
      <p:ext uri="{BB962C8B-B14F-4D97-AF65-F5344CB8AC3E}">
        <p14:creationId xmlns:p14="http://schemas.microsoft.com/office/powerpoint/2010/main" val="3796187700"/>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000" y="324000"/>
            <a:ext cx="9469967" cy="540497"/>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378000" y="1458000"/>
            <a:ext cx="9469967" cy="4319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378000" y="6444000"/>
            <a:ext cx="3619500" cy="165629"/>
          </a:xfrm>
          <a:prstGeom prst="rect">
            <a:avLst/>
          </a:prstGeom>
        </p:spPr>
        <p:txBody>
          <a:bodyPr vert="horz" lIns="0" tIns="0" rIns="0" bIns="0" rtlCol="0" anchor="t" anchorCtr="0"/>
          <a:lstStyle>
            <a:lvl1pPr algn="l">
              <a:defRPr sz="800">
                <a:solidFill>
                  <a:schemeClr val="tx1"/>
                </a:solidFill>
                <a:latin typeface="+mj-lt"/>
              </a:defRPr>
            </a:lvl1pPr>
          </a:lstStyle>
          <a:p>
            <a:r>
              <a:rPr lang="en-GB"/>
              <a:t>© 2018 Jones Lang LaSalle IP, Inc. All rights reserved.</a:t>
            </a:r>
            <a:endParaRPr lang="en-GB" dirty="0"/>
          </a:p>
        </p:txBody>
      </p:sp>
      <p:sp>
        <p:nvSpPr>
          <p:cNvPr id="9" name="Slide Number Placeholder 5"/>
          <p:cNvSpPr>
            <a:spLocks noGrp="1"/>
          </p:cNvSpPr>
          <p:nvPr>
            <p:ph type="sldNum" sz="quarter" idx="4"/>
          </p:nvPr>
        </p:nvSpPr>
        <p:spPr>
          <a:xfrm>
            <a:off x="10126133" y="6445071"/>
            <a:ext cx="1680632" cy="165629"/>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pPr/>
              <a:t>‹#›</a:t>
            </a:fld>
            <a:endParaRPr lang="en-GB" dirty="0"/>
          </a:p>
        </p:txBody>
      </p:sp>
    </p:spTree>
    <p:extLst>
      <p:ext uri="{BB962C8B-B14F-4D97-AF65-F5344CB8AC3E}">
        <p14:creationId xmlns:p14="http://schemas.microsoft.com/office/powerpoint/2010/main" val="18660856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hf hdr="0" dt="0"/>
  <p:txStyles>
    <p:titleStyle>
      <a:lvl1pPr algn="l" defTabSz="914377"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0" indent="0" algn="l" defTabSz="914377" rtl="0" eaLnBrk="1" latinLnBrk="0" hangingPunct="1">
        <a:lnSpc>
          <a:spcPct val="95000"/>
        </a:lnSpc>
        <a:spcBef>
          <a:spcPts val="1300"/>
        </a:spcBef>
        <a:spcAft>
          <a:spcPts val="0"/>
        </a:spcAft>
        <a:buFontTx/>
        <a:buNone/>
        <a:defRPr sz="2700" b="0" i="1" kern="1200">
          <a:solidFill>
            <a:srgbClr val="616468"/>
          </a:solidFill>
          <a:latin typeface="Times New Roman" charset="0"/>
          <a:ea typeface="Times New Roman" charset="0"/>
          <a:cs typeface="Times New Roman" charset="0"/>
        </a:defRPr>
      </a:lvl1pPr>
      <a:lvl2pPr marL="0" indent="0" algn="l" defTabSz="914377" rtl="0" eaLnBrk="1" latinLnBrk="0" hangingPunct="1">
        <a:lnSpc>
          <a:spcPct val="95000"/>
        </a:lnSpc>
        <a:spcBef>
          <a:spcPts val="1300"/>
        </a:spcBef>
        <a:buFontTx/>
        <a:buNone/>
        <a:defRPr sz="1800" b="0" kern="1200">
          <a:solidFill>
            <a:srgbClr val="616468"/>
          </a:solidFill>
          <a:latin typeface="+mj-lt"/>
          <a:ea typeface="+mn-ea"/>
          <a:cs typeface="+mn-cs"/>
        </a:defRPr>
      </a:lvl2pPr>
      <a:lvl3pPr marL="180000" indent="-180000" algn="l" defTabSz="914377" rtl="0" eaLnBrk="1" latinLnBrk="0" hangingPunct="1">
        <a:lnSpc>
          <a:spcPct val="95000"/>
        </a:lnSpc>
        <a:spcBef>
          <a:spcPts val="1300"/>
        </a:spcBef>
        <a:buFont typeface="Arial" charset="0"/>
        <a:buChar char="•"/>
        <a:defRPr sz="1800" kern="1200">
          <a:solidFill>
            <a:srgbClr val="616468"/>
          </a:solidFill>
          <a:latin typeface="+mj-lt"/>
          <a:ea typeface="+mn-ea"/>
          <a:cs typeface="+mn-cs"/>
        </a:defRPr>
      </a:lvl3pPr>
      <a:lvl4pPr marL="396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4pPr>
      <a:lvl5pPr marL="612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2">
          <p15:clr>
            <a:srgbClr val="F26B43"/>
          </p15:clr>
        </p15:guide>
        <p15:guide id="2" pos="238">
          <p15:clr>
            <a:srgbClr val="F26B43"/>
          </p15:clr>
        </p15:guide>
        <p15:guide id="3" orient="horz" pos="4065">
          <p15:clr>
            <a:srgbClr val="F26B43"/>
          </p15:clr>
        </p15:guide>
        <p15:guide id="4" pos="7441" userDrawn="1">
          <p15:clr>
            <a:srgbClr val="F26B43"/>
          </p15:clr>
        </p15:guide>
        <p15:guide id="5" pos="1292">
          <p15:clr>
            <a:srgbClr val="F26B43"/>
          </p15:clr>
        </p15:guide>
        <p15:guide id="6" pos="1464">
          <p15:clr>
            <a:srgbClr val="F26B43"/>
          </p15:clr>
        </p15:guide>
        <p15:guide id="7" pos="2522">
          <p15:clr>
            <a:srgbClr val="F26B43"/>
          </p15:clr>
        </p15:guide>
        <p15:guide id="8" pos="2694">
          <p15:clr>
            <a:srgbClr val="F26B43"/>
          </p15:clr>
        </p15:guide>
        <p15:guide id="9" pos="3748" userDrawn="1">
          <p15:clr>
            <a:srgbClr val="F26B43"/>
          </p15:clr>
        </p15:guide>
        <p15:guide id="10" pos="3922">
          <p15:clr>
            <a:srgbClr val="F26B43"/>
          </p15:clr>
        </p15:guide>
        <p15:guide id="11" pos="4978">
          <p15:clr>
            <a:srgbClr val="F26B43"/>
          </p15:clr>
        </p15:guide>
        <p15:guide id="12" pos="5150">
          <p15:clr>
            <a:srgbClr val="F26B43"/>
          </p15:clr>
        </p15:guide>
        <p15:guide id="13" pos="6205" userDrawn="1">
          <p15:clr>
            <a:srgbClr val="F26B43"/>
          </p15:clr>
        </p15:guide>
        <p15:guide id="14" pos="6378">
          <p15:clr>
            <a:srgbClr val="F26B43"/>
          </p15:clr>
        </p15:guide>
        <p15:guide id="15" orient="horz" pos="572">
          <p15:clr>
            <a:srgbClr val="F26B43"/>
          </p15:clr>
        </p15:guide>
        <p15:guide id="16" orient="horz" pos="918">
          <p15:clr>
            <a:srgbClr val="F26B43"/>
          </p15:clr>
        </p15:guide>
        <p15:guide id="17" orient="horz" pos="1253">
          <p15:clr>
            <a:srgbClr val="F26B43"/>
          </p15:clr>
        </p15:guide>
        <p15:guide id="18" orient="horz" pos="1593">
          <p15:clr>
            <a:srgbClr val="F26B43"/>
          </p15:clr>
        </p15:guide>
        <p15:guide id="19" orient="horz" pos="1933">
          <p15:clr>
            <a:srgbClr val="F26B43"/>
          </p15:clr>
        </p15:guide>
        <p15:guide id="20" orient="horz" pos="2273">
          <p15:clr>
            <a:srgbClr val="F26B43"/>
          </p15:clr>
        </p15:guide>
        <p15:guide id="21" orient="horz" pos="2614">
          <p15:clr>
            <a:srgbClr val="F26B43"/>
          </p15:clr>
        </p15:guide>
        <p15:guide id="22" orient="horz" pos="2954">
          <p15:clr>
            <a:srgbClr val="F26B43"/>
          </p15:clr>
        </p15:guide>
        <p15:guide id="23" orient="horz" pos="3294">
          <p15:clr>
            <a:srgbClr val="F26B43"/>
          </p15:clr>
        </p15:guide>
        <p15:guide id="24" orient="horz" pos="3634">
          <p15:clr>
            <a:srgbClr val="F26B43"/>
          </p15:clr>
        </p15:guide>
        <p15:guide id="25"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4.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43.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47.png"/><Relationship Id="rId10" Type="http://schemas.openxmlformats.org/officeDocument/2006/relationships/image" Target="../media/image50.png"/><Relationship Id="rId4" Type="http://schemas.microsoft.com/office/2007/relationships/hdphoto" Target="../media/hdphoto4.wdp"/><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chart" Target="../charts/chart1.xml"/><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3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327"/>
            <a:ext cx="12201150" cy="6854673"/>
          </a:xfrm>
          <a:prstGeom prst="rect">
            <a:avLst/>
          </a:prstGeom>
        </p:spPr>
      </p:pic>
      <p:sp>
        <p:nvSpPr>
          <p:cNvPr id="10" name="object 10"/>
          <p:cNvSpPr/>
          <p:nvPr/>
        </p:nvSpPr>
        <p:spPr>
          <a:xfrm>
            <a:off x="306453" y="233974"/>
            <a:ext cx="1439902" cy="64067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1"/>
          </a:p>
        </p:txBody>
      </p:sp>
      <p:sp>
        <p:nvSpPr>
          <p:cNvPr id="2" name="Footer Placeholder 1"/>
          <p:cNvSpPr>
            <a:spLocks noGrp="1"/>
          </p:cNvSpPr>
          <p:nvPr>
            <p:ph type="ftr" sz="quarter" idx="3"/>
          </p:nvPr>
        </p:nvSpPr>
        <p:spPr/>
        <p:txBody>
          <a:bodyPr/>
          <a:lstStyle/>
          <a:p>
            <a:r>
              <a:rPr lang="en-GB" smtClean="0"/>
              <a:t>© 2018 Jones Lang LaSalle IP, Inc. All rights reserved.</a:t>
            </a:r>
            <a:endParaRPr lang="en-GB" dirty="0"/>
          </a:p>
        </p:txBody>
      </p:sp>
      <p:sp>
        <p:nvSpPr>
          <p:cNvPr id="3" name="Slide Number Placeholder 2"/>
          <p:cNvSpPr>
            <a:spLocks noGrp="1"/>
          </p:cNvSpPr>
          <p:nvPr>
            <p:ph type="sldNum" sz="quarter" idx="4"/>
          </p:nvPr>
        </p:nvSpPr>
        <p:spPr/>
        <p:txBody>
          <a:bodyPr/>
          <a:lstStyle/>
          <a:p>
            <a:fld id="{E0096207-DBD9-AC41-BD6C-8097A31BF105}" type="slidenum">
              <a:rPr lang="en-GB" smtClean="0"/>
              <a:pPr/>
              <a:t>1</a:t>
            </a:fld>
            <a:endParaRPr lang="en-GB" dirty="0"/>
          </a:p>
        </p:txBody>
      </p:sp>
      <p:sp>
        <p:nvSpPr>
          <p:cNvPr id="6" name="object 9"/>
          <p:cNvSpPr/>
          <p:nvPr/>
        </p:nvSpPr>
        <p:spPr>
          <a:xfrm>
            <a:off x="1956031" y="329838"/>
            <a:ext cx="939031" cy="448946"/>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1"/>
          </a:p>
        </p:txBody>
      </p:sp>
      <p:sp>
        <p:nvSpPr>
          <p:cNvPr id="7" name="object 11"/>
          <p:cNvSpPr/>
          <p:nvPr/>
        </p:nvSpPr>
        <p:spPr>
          <a:xfrm>
            <a:off x="1823656" y="233974"/>
            <a:ext cx="0" cy="641407"/>
          </a:xfrm>
          <a:custGeom>
            <a:avLst/>
            <a:gdLst/>
            <a:ahLst/>
            <a:cxnLst/>
            <a:rect l="l" t="t" r="r" b="b"/>
            <a:pathLst>
              <a:path h="480694">
                <a:moveTo>
                  <a:pt x="0" y="0"/>
                </a:moveTo>
                <a:lnTo>
                  <a:pt x="0" y="480212"/>
                </a:lnTo>
              </a:path>
            </a:pathLst>
          </a:custGeom>
          <a:ln w="3924">
            <a:solidFill>
              <a:srgbClr val="FFFFFF"/>
            </a:solidFill>
          </a:ln>
        </p:spPr>
        <p:txBody>
          <a:bodyPr wrap="square" lIns="0" tIns="0" rIns="0" bIns="0" rtlCol="0"/>
          <a:lstStyle/>
          <a:p>
            <a:endParaRPr sz="1351"/>
          </a:p>
        </p:txBody>
      </p:sp>
      <p:sp>
        <p:nvSpPr>
          <p:cNvPr id="8" name="Footer Placeholder 2"/>
          <p:cNvSpPr txBox="1">
            <a:spLocks/>
          </p:cNvSpPr>
          <p:nvPr/>
        </p:nvSpPr>
        <p:spPr>
          <a:xfrm>
            <a:off x="111934" y="4974510"/>
            <a:ext cx="4829628" cy="221005"/>
          </a:xfrm>
          <a:prstGeom prst="rect">
            <a:avLst/>
          </a:prstGeom>
        </p:spPr>
        <p:txBody>
          <a:bodyPr anchor="ct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GB" sz="601"/>
              <a:t>© 2018 Jones Lang LaSalle IP, Inc. All rights reserved.</a:t>
            </a:r>
            <a:endParaRPr lang="en-GB" sz="601" dirty="0"/>
          </a:p>
        </p:txBody>
      </p:sp>
      <p:sp>
        <p:nvSpPr>
          <p:cNvPr id="9" name="Rectangle 8"/>
          <p:cNvSpPr/>
          <p:nvPr/>
        </p:nvSpPr>
        <p:spPr>
          <a:xfrm>
            <a:off x="5486400" y="1960962"/>
            <a:ext cx="6320365" cy="2369880"/>
          </a:xfrm>
          <a:prstGeom prst="rect">
            <a:avLst/>
          </a:prstGeom>
        </p:spPr>
        <p:txBody>
          <a:bodyPr wrap="square">
            <a:spAutoFit/>
          </a:bodyPr>
          <a:lstStyle/>
          <a:p>
            <a:pPr algn="r"/>
            <a:r>
              <a:rPr lang="en-US" sz="5400" b="1" dirty="0">
                <a:solidFill>
                  <a:schemeClr val="bg1"/>
                </a:solidFill>
                <a:latin typeface="Arial" panose="020B0604020202020204" pitchFamily="34" charset="0"/>
                <a:ea typeface="Times New Roman" panose="02020603050405020304" pitchFamily="18" charset="0"/>
                <a:cs typeface="Arial" panose="020B0604020202020204" pitchFamily="34" charset="0"/>
              </a:rPr>
              <a:t>Logistics Sector </a:t>
            </a:r>
            <a:endParaRPr lang="en-US" sz="54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r"/>
            <a:r>
              <a:rPr lang="en-US" sz="54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in </a:t>
            </a:r>
            <a:r>
              <a:rPr lang="en-US" sz="5400" b="1" dirty="0">
                <a:solidFill>
                  <a:schemeClr val="bg1"/>
                </a:solidFill>
                <a:latin typeface="Arial" panose="020B0604020202020204" pitchFamily="34" charset="0"/>
                <a:ea typeface="Times New Roman" panose="02020603050405020304" pitchFamily="18" charset="0"/>
                <a:cs typeface="Arial" panose="020B0604020202020204" pitchFamily="34" charset="0"/>
              </a:rPr>
              <a:t>India:</a:t>
            </a:r>
          </a:p>
          <a:p>
            <a:pPr algn="ctr"/>
            <a:r>
              <a:rPr lang="en-US" sz="4000" dirty="0" smtClean="0">
                <a:solidFill>
                  <a:schemeClr val="bg1"/>
                </a:solidFill>
                <a:latin typeface="Freestyle Script" panose="030804020302050B0404" pitchFamily="66" charset="0"/>
                <a:ea typeface="Times New Roman" panose="02020603050405020304" pitchFamily="18" charset="0"/>
                <a:cs typeface="Arial" panose="020B0604020202020204" pitchFamily="34" charset="0"/>
              </a:rPr>
              <a:t>Where </a:t>
            </a:r>
            <a:r>
              <a:rPr lang="en-US" sz="4000" dirty="0">
                <a:solidFill>
                  <a:schemeClr val="bg1"/>
                </a:solidFill>
                <a:latin typeface="Freestyle Script" panose="030804020302050B0404" pitchFamily="66" charset="0"/>
                <a:ea typeface="Times New Roman" panose="02020603050405020304" pitchFamily="18" charset="0"/>
                <a:cs typeface="Arial" panose="020B0604020202020204" pitchFamily="34" charset="0"/>
              </a:rPr>
              <a:t>are we and Where do we go from </a:t>
            </a:r>
            <a:r>
              <a:rPr lang="en-US" sz="4000" dirty="0" smtClean="0">
                <a:solidFill>
                  <a:schemeClr val="bg1"/>
                </a:solidFill>
                <a:latin typeface="Freestyle Script" panose="030804020302050B0404" pitchFamily="66" charset="0"/>
                <a:ea typeface="Times New Roman" panose="02020603050405020304" pitchFamily="18" charset="0"/>
                <a:cs typeface="Arial" panose="020B0604020202020204" pitchFamily="34" charset="0"/>
              </a:rPr>
              <a:t>here</a:t>
            </a:r>
            <a:endParaRPr lang="en-SG" sz="4000" dirty="0">
              <a:solidFill>
                <a:schemeClr val="bg1"/>
              </a:solidFill>
              <a:latin typeface="Freestyle Script" panose="030804020302050B0404" pitchFamily="66" charset="0"/>
              <a:ea typeface="Times New Roman" panose="02020603050405020304" pitchFamily="18" charset="0"/>
              <a:cs typeface="Arial" panose="020B0604020202020204" pitchFamily="34" charset="0"/>
            </a:endParaRPr>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621277"/>
            <a:ext cx="6091794" cy="4237089"/>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6249" y="271514"/>
            <a:ext cx="1630516" cy="632333"/>
          </a:xfrm>
          <a:prstGeom prst="rect">
            <a:avLst/>
          </a:prstGeom>
        </p:spPr>
      </p:pic>
      <p:sp>
        <p:nvSpPr>
          <p:cNvPr id="4" name="Rectangle 3"/>
          <p:cNvSpPr/>
          <p:nvPr/>
        </p:nvSpPr>
        <p:spPr>
          <a:xfrm>
            <a:off x="9475679" y="5164805"/>
            <a:ext cx="2331086" cy="1200329"/>
          </a:xfrm>
          <a:prstGeom prst="rect">
            <a:avLst/>
          </a:prstGeom>
        </p:spPr>
        <p:txBody>
          <a:bodyPr wrap="none">
            <a:spAutoFit/>
          </a:bodyPr>
          <a:lstStyle/>
          <a:p>
            <a:pPr algn="r"/>
            <a:r>
              <a:rPr lang="en-US" sz="24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 </a:t>
            </a:r>
            <a:r>
              <a:rPr lang="en-US" sz="24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rPr>
              <a:t>Surekha Bihani</a:t>
            </a:r>
          </a:p>
          <a:p>
            <a:pPr algn="r"/>
            <a:r>
              <a:rPr lang="en-IN" sz="1600"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Managing Director</a:t>
            </a:r>
            <a:endParaRPr lang="en-SG" sz="1600"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endParaRPr>
          </a:p>
          <a:p>
            <a:pPr algn="r"/>
            <a:r>
              <a:rPr lang="en-IN" sz="1600"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Jones Lang </a:t>
            </a:r>
            <a:r>
              <a:rPr lang="en-IN" sz="1600" dirty="0" err="1">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Lasalle</a:t>
            </a:r>
            <a:r>
              <a:rPr lang="en-IN" sz="1600"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 (JLL) </a:t>
            </a:r>
            <a:endParaRPr lang="en-SG" sz="1600"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endParaRPr>
          </a:p>
          <a:p>
            <a:pPr algn="r"/>
            <a:r>
              <a:rPr lang="en-IN" sz="1600" dirty="0" smtClean="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Kolkata</a:t>
            </a:r>
            <a:endParaRPr lang="en-SG" sz="1600"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endParaRPr>
          </a:p>
        </p:txBody>
      </p:sp>
      <p:sp>
        <p:nvSpPr>
          <p:cNvPr id="14" name="Rectangle 13"/>
          <p:cNvSpPr/>
          <p:nvPr/>
        </p:nvSpPr>
        <p:spPr>
          <a:xfrm>
            <a:off x="9725746" y="4216601"/>
            <a:ext cx="2081019" cy="523220"/>
          </a:xfrm>
          <a:prstGeom prst="rect">
            <a:avLst/>
          </a:prstGeom>
        </p:spPr>
        <p:txBody>
          <a:bodyPr wrap="none">
            <a:spAutoFit/>
          </a:bodyPr>
          <a:lstStyle/>
          <a:p>
            <a:pPr algn="r"/>
            <a:r>
              <a:rPr lang="en-US" sz="2800" dirty="0" smtClean="0">
                <a:solidFill>
                  <a:schemeClr val="bg1"/>
                </a:solidFill>
                <a:latin typeface="Freestyle Script" panose="030804020302050B0404" pitchFamily="66" charset="0"/>
                <a:ea typeface="Source Sans Pro" panose="020B0503030403020204" pitchFamily="34" charset="0"/>
                <a:cs typeface="Arial" panose="020B0604020202020204" pitchFamily="34" charset="0"/>
              </a:rPr>
              <a:t>7</a:t>
            </a:r>
            <a:r>
              <a:rPr lang="en-US" sz="2800" baseline="30000" dirty="0" smtClean="0">
                <a:solidFill>
                  <a:schemeClr val="bg1"/>
                </a:solidFill>
                <a:latin typeface="Freestyle Script" panose="030804020302050B0404" pitchFamily="66" charset="0"/>
                <a:ea typeface="Source Sans Pro" panose="020B0503030403020204" pitchFamily="34" charset="0"/>
                <a:cs typeface="Arial" panose="020B0604020202020204" pitchFamily="34" charset="0"/>
              </a:rPr>
              <a:t>th</a:t>
            </a:r>
            <a:r>
              <a:rPr lang="en-US" sz="2800" dirty="0" smtClean="0">
                <a:solidFill>
                  <a:schemeClr val="bg1"/>
                </a:solidFill>
                <a:latin typeface="Freestyle Script" panose="030804020302050B0404" pitchFamily="66" charset="0"/>
                <a:ea typeface="Source Sans Pro" panose="020B0503030403020204" pitchFamily="34" charset="0"/>
                <a:cs typeface="Arial" panose="020B0604020202020204" pitchFamily="34" charset="0"/>
              </a:rPr>
              <a:t> December, 2018</a:t>
            </a:r>
            <a:endParaRPr lang="en-SG" sz="2800" dirty="0">
              <a:latin typeface="Freestyle Script" panose="030804020302050B0404" pitchFamily="66" charset="0"/>
              <a:ea typeface="Source Sans Pro" panose="020B0503030403020204" pitchFamily="34" charset="0"/>
            </a:endParaRPr>
          </a:p>
        </p:txBody>
      </p:sp>
    </p:spTree>
    <p:extLst>
      <p:ext uri="{BB962C8B-B14F-4D97-AF65-F5344CB8AC3E}">
        <p14:creationId xmlns:p14="http://schemas.microsoft.com/office/powerpoint/2010/main" val="1519545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35753" y="57637"/>
            <a:ext cx="4663844" cy="4840644"/>
          </a:xfrm>
          <a:prstGeom prst="rect">
            <a:avLst/>
          </a:prstGeom>
        </p:spPr>
      </p:pic>
      <p:sp>
        <p:nvSpPr>
          <p:cNvPr id="2" name="Footer Placeholder 1"/>
          <p:cNvSpPr>
            <a:spLocks noGrp="1"/>
          </p:cNvSpPr>
          <p:nvPr>
            <p:ph type="ftr" sz="quarter" idx="3"/>
          </p:nvPr>
        </p:nvSpPr>
        <p:spPr/>
        <p:txBody>
          <a:bodyPr/>
          <a:lstStyle/>
          <a:p>
            <a:r>
              <a:rPr lang="en-GB" smtClean="0"/>
              <a:t>© 2018 Jones Lang LaSalle IP, Inc. All rights reserved.</a:t>
            </a:r>
            <a:endParaRPr lang="en-GB" dirty="0"/>
          </a:p>
        </p:txBody>
      </p:sp>
      <p:sp>
        <p:nvSpPr>
          <p:cNvPr id="3" name="Slide Number Placeholder 2"/>
          <p:cNvSpPr>
            <a:spLocks noGrp="1"/>
          </p:cNvSpPr>
          <p:nvPr>
            <p:ph type="sldNum" sz="quarter" idx="4"/>
          </p:nvPr>
        </p:nvSpPr>
        <p:spPr/>
        <p:txBody>
          <a:bodyPr/>
          <a:lstStyle/>
          <a:p>
            <a:fld id="{E0096207-DBD9-AC41-BD6C-8097A31BF105}" type="slidenum">
              <a:rPr lang="en-GB" smtClean="0"/>
              <a:pPr/>
              <a:t>10</a:t>
            </a:fld>
            <a:endParaRPr lang="en-GB" dirty="0"/>
          </a:p>
        </p:txBody>
      </p:sp>
      <p:pic>
        <p:nvPicPr>
          <p:cNvPr id="4" name="Picture 3"/>
          <p:cNvPicPr>
            <a:picLocks noChangeAspect="1"/>
          </p:cNvPicPr>
          <p:nvPr/>
        </p:nvPicPr>
        <p:blipFill>
          <a:blip r:embed="rId4" cstate="email">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14950" y="280192"/>
            <a:ext cx="2267939" cy="623265"/>
          </a:xfrm>
          <a:prstGeom prst="rect">
            <a:avLst/>
          </a:prstGeom>
        </p:spPr>
      </p:pic>
      <p:sp>
        <p:nvSpPr>
          <p:cNvPr id="5" name="Rectangle 4"/>
          <p:cNvSpPr/>
          <p:nvPr/>
        </p:nvSpPr>
        <p:spPr>
          <a:xfrm>
            <a:off x="274100" y="900346"/>
            <a:ext cx="3194933" cy="477054"/>
          </a:xfrm>
          <a:prstGeom prst="rect">
            <a:avLst/>
          </a:prstGeom>
        </p:spPr>
        <p:txBody>
          <a:bodyPr wrap="square">
            <a:spAutoFit/>
          </a:bodyPr>
          <a:lstStyle/>
          <a:p>
            <a:pPr algn="ctr">
              <a:lnSpc>
                <a:spcPts val="3000"/>
              </a:lnSpc>
            </a:pPr>
            <a:r>
              <a:rPr lang="en-SG" sz="3600" dirty="0" smtClean="0">
                <a:solidFill>
                  <a:schemeClr val="tx1">
                    <a:lumMod val="75000"/>
                    <a:lumOff val="25000"/>
                  </a:schemeClr>
                </a:solidFill>
                <a:latin typeface="Freestyle Script" panose="030804020302050B0404" pitchFamily="66" charset="0"/>
                <a:cs typeface="Source Sans Pro Light"/>
              </a:rPr>
              <a:t>A Capital Opportunity</a:t>
            </a:r>
            <a:endParaRPr lang="en-SG" sz="3600" dirty="0">
              <a:solidFill>
                <a:schemeClr val="tx1">
                  <a:lumMod val="75000"/>
                  <a:lumOff val="25000"/>
                </a:schemeClr>
              </a:solidFill>
              <a:latin typeface="Freestyle Script" panose="030804020302050B0404" pitchFamily="66" charset="0"/>
              <a:cs typeface="Source Sans Pro Light"/>
            </a:endParaRPr>
          </a:p>
        </p:txBody>
      </p:sp>
      <p:sp>
        <p:nvSpPr>
          <p:cNvPr id="6" name="Rectangle 5"/>
          <p:cNvSpPr/>
          <p:nvPr/>
        </p:nvSpPr>
        <p:spPr>
          <a:xfrm>
            <a:off x="696200" y="169005"/>
            <a:ext cx="2186689" cy="769441"/>
          </a:xfrm>
          <a:prstGeom prst="rect">
            <a:avLst/>
          </a:prstGeom>
        </p:spPr>
        <p:txBody>
          <a:bodyPr wrap="none">
            <a:spAutoFit/>
          </a:bodyPr>
          <a:lstStyle/>
          <a:p>
            <a:r>
              <a:rPr lang="en-AU" sz="4400" b="1" dirty="0" smtClean="0">
                <a:solidFill>
                  <a:srgbClr val="E30613"/>
                </a:solidFill>
                <a:latin typeface="Source Sans Pro Light"/>
                <a:cs typeface="Source Sans Pro Light"/>
              </a:rPr>
              <a:t>CAPITAL</a:t>
            </a:r>
            <a:endParaRPr lang="en-SG" sz="4400" b="1" spc="300" dirty="0">
              <a:solidFill>
                <a:srgbClr val="E30613"/>
              </a:solidFill>
              <a:latin typeface="Source Sans Pro Light"/>
              <a:cs typeface="Source Sans Pro Light"/>
            </a:endParaRPr>
          </a:p>
        </p:txBody>
      </p:sp>
      <p:sp>
        <p:nvSpPr>
          <p:cNvPr id="18" name="object 4"/>
          <p:cNvSpPr txBox="1"/>
          <p:nvPr/>
        </p:nvSpPr>
        <p:spPr>
          <a:xfrm>
            <a:off x="-5445436" y="1920813"/>
            <a:ext cx="2261870" cy="704552"/>
          </a:xfrm>
          <a:prstGeom prst="rect">
            <a:avLst/>
          </a:prstGeom>
        </p:spPr>
        <p:txBody>
          <a:bodyPr vert="horz" wrap="square" lIns="0" tIns="101600" rIns="0" bIns="0" rtlCol="0">
            <a:spAutoFit/>
          </a:bodyPr>
          <a:lstStyle/>
          <a:p>
            <a:pPr marL="12700" marR="5080" algn="ctr">
              <a:lnSpc>
                <a:spcPct val="76700"/>
              </a:lnSpc>
              <a:spcBef>
                <a:spcPts val="800"/>
              </a:spcBef>
            </a:pPr>
            <a:r>
              <a:rPr lang="en-US" sz="2500" spc="-50" dirty="0" smtClean="0">
                <a:solidFill>
                  <a:srgbClr val="E30613"/>
                </a:solidFill>
                <a:latin typeface="Source Sans Pro Light"/>
                <a:cs typeface="Source Sans Pro Light"/>
              </a:rPr>
              <a:t>FUTURE </a:t>
            </a:r>
            <a:r>
              <a:rPr sz="2500" spc="-50" dirty="0" smtClean="0">
                <a:solidFill>
                  <a:srgbClr val="E30613"/>
                </a:solidFill>
                <a:latin typeface="Source Sans Pro Light"/>
                <a:cs typeface="Source Sans Pro Light"/>
              </a:rPr>
              <a:t>OF </a:t>
            </a:r>
            <a:r>
              <a:rPr sz="2500" spc="-100" dirty="0" smtClean="0">
                <a:solidFill>
                  <a:srgbClr val="E30613"/>
                </a:solidFill>
                <a:latin typeface="Source Sans Pro Light"/>
                <a:cs typeface="Source Sans Pro Light"/>
              </a:rPr>
              <a:t>L</a:t>
            </a:r>
            <a:r>
              <a:rPr sz="2500" spc="-50" dirty="0" smtClean="0">
                <a:solidFill>
                  <a:srgbClr val="E30613"/>
                </a:solidFill>
                <a:latin typeface="Source Sans Pro Light"/>
                <a:cs typeface="Source Sans Pro Light"/>
              </a:rPr>
              <a:t>OGI</a:t>
            </a:r>
            <a:r>
              <a:rPr sz="2500" spc="-100" dirty="0" smtClean="0">
                <a:solidFill>
                  <a:srgbClr val="E30613"/>
                </a:solidFill>
                <a:latin typeface="Source Sans Pro Light"/>
                <a:cs typeface="Source Sans Pro Light"/>
              </a:rPr>
              <a:t>S</a:t>
            </a:r>
            <a:r>
              <a:rPr sz="2500" spc="-50" dirty="0" smtClean="0">
                <a:solidFill>
                  <a:srgbClr val="E30613"/>
                </a:solidFill>
                <a:latin typeface="Source Sans Pro Light"/>
                <a:cs typeface="Source Sans Pro Light"/>
              </a:rPr>
              <a:t>TI</a:t>
            </a:r>
            <a:r>
              <a:rPr sz="2500" spc="-105" dirty="0" smtClean="0">
                <a:solidFill>
                  <a:srgbClr val="E30613"/>
                </a:solidFill>
                <a:latin typeface="Source Sans Pro Light"/>
                <a:cs typeface="Source Sans Pro Light"/>
              </a:rPr>
              <a:t>C</a:t>
            </a:r>
            <a:r>
              <a:rPr sz="2500" dirty="0" smtClean="0">
                <a:solidFill>
                  <a:srgbClr val="E30613"/>
                </a:solidFill>
                <a:latin typeface="Source Sans Pro Light"/>
                <a:cs typeface="Source Sans Pro Light"/>
              </a:rPr>
              <a:t>S</a:t>
            </a:r>
            <a:endParaRPr sz="2500" dirty="0" smtClean="0">
              <a:latin typeface="Source Sans Pro Light"/>
              <a:cs typeface="Source Sans Pro Light"/>
            </a:endParaRPr>
          </a:p>
        </p:txBody>
      </p:sp>
      <p:sp>
        <p:nvSpPr>
          <p:cNvPr id="22" name="object 12"/>
          <p:cNvSpPr txBox="1"/>
          <p:nvPr/>
        </p:nvSpPr>
        <p:spPr>
          <a:xfrm>
            <a:off x="-7992083" y="1844948"/>
            <a:ext cx="1731322" cy="1013097"/>
          </a:xfrm>
          <a:prstGeom prst="rect">
            <a:avLst/>
          </a:prstGeom>
        </p:spPr>
        <p:txBody>
          <a:bodyPr vert="horz" wrap="square" lIns="0" tIns="27939" rIns="0" bIns="0" rtlCol="0">
            <a:spAutoFit/>
          </a:bodyPr>
          <a:lstStyle>
            <a:defPPr>
              <a:defRPr lang="en-US"/>
            </a:defPPr>
            <a:lvl1pPr marL="12065" marR="5080" algn="ctr">
              <a:spcBef>
                <a:spcPts val="219"/>
              </a:spcBef>
              <a:defRPr sz="1600" b="1" spc="-20">
                <a:latin typeface="Source Sans Pro Semibold"/>
                <a:cs typeface="Source Sans Pro Semibold"/>
              </a:defRPr>
            </a:lvl1pPr>
          </a:lstStyle>
          <a:p>
            <a:r>
              <a:rPr lang="en-AU" b="0" dirty="0" smtClean="0"/>
              <a:t>Infrastructure Status to logistics for </a:t>
            </a:r>
            <a:r>
              <a:rPr b="0" dirty="0" smtClean="0"/>
              <a:t>long tenure</a:t>
            </a:r>
            <a:r>
              <a:rPr lang="en-AU" b="0" dirty="0" smtClean="0"/>
              <a:t> soft loans</a:t>
            </a:r>
            <a:endParaRPr b="0" dirty="0"/>
          </a:p>
        </p:txBody>
      </p:sp>
      <p:sp>
        <p:nvSpPr>
          <p:cNvPr id="23" name="object 14"/>
          <p:cNvSpPr txBox="1"/>
          <p:nvPr/>
        </p:nvSpPr>
        <p:spPr>
          <a:xfrm>
            <a:off x="-7543368" y="591824"/>
            <a:ext cx="1661495" cy="1013097"/>
          </a:xfrm>
          <a:prstGeom prst="rect">
            <a:avLst/>
          </a:prstGeom>
        </p:spPr>
        <p:txBody>
          <a:bodyPr vert="horz" wrap="square" lIns="0" tIns="27939" rIns="0" bIns="0" rtlCol="0">
            <a:spAutoFit/>
          </a:bodyPr>
          <a:lstStyle>
            <a:defPPr>
              <a:defRPr lang="en-US"/>
            </a:defPPr>
            <a:lvl1pPr marL="12065" marR="5080" algn="ctr">
              <a:spcBef>
                <a:spcPts val="219"/>
              </a:spcBef>
              <a:defRPr sz="1600" b="1" spc="-20">
                <a:latin typeface="Source Sans Pro Semibold"/>
                <a:cs typeface="Source Sans Pro Semibold"/>
              </a:defRPr>
            </a:lvl1pPr>
          </a:lstStyle>
          <a:p>
            <a:r>
              <a:rPr b="0" dirty="0"/>
              <a:t>Access to funds as  External Commercial  Borrowings (ECB)</a:t>
            </a:r>
          </a:p>
        </p:txBody>
      </p:sp>
      <p:sp>
        <p:nvSpPr>
          <p:cNvPr id="24" name="object 16"/>
          <p:cNvSpPr txBox="1"/>
          <p:nvPr/>
        </p:nvSpPr>
        <p:spPr>
          <a:xfrm>
            <a:off x="-5018583" y="4325744"/>
            <a:ext cx="1429503" cy="766876"/>
          </a:xfrm>
          <a:prstGeom prst="rect">
            <a:avLst/>
          </a:prstGeom>
        </p:spPr>
        <p:txBody>
          <a:bodyPr vert="horz" wrap="square" lIns="0" tIns="27939" rIns="0" bIns="0" rtlCol="0">
            <a:spAutoFit/>
          </a:bodyPr>
          <a:lstStyle/>
          <a:p>
            <a:pPr marL="12065" marR="5080" algn="ctr">
              <a:spcBef>
                <a:spcPts val="219"/>
              </a:spcBef>
            </a:pPr>
            <a:r>
              <a:rPr lang="en-US" sz="1600" spc="-20" dirty="0" smtClean="0">
                <a:latin typeface="Source Sans Pro Semibold"/>
                <a:cs typeface="Source Sans Pro Semibold"/>
              </a:rPr>
              <a:t>Demand outstripping Supply</a:t>
            </a:r>
            <a:endParaRPr lang="en-US" sz="1600" spc="-155" dirty="0" smtClean="0">
              <a:latin typeface="Source Sans Pro Semibold"/>
              <a:cs typeface="Source Sans Pro Semibold"/>
            </a:endParaRPr>
          </a:p>
        </p:txBody>
      </p:sp>
      <p:sp>
        <p:nvSpPr>
          <p:cNvPr id="25" name="object 18"/>
          <p:cNvSpPr txBox="1"/>
          <p:nvPr/>
        </p:nvSpPr>
        <p:spPr>
          <a:xfrm>
            <a:off x="-7588268" y="3312647"/>
            <a:ext cx="1520317" cy="1013097"/>
          </a:xfrm>
          <a:prstGeom prst="rect">
            <a:avLst/>
          </a:prstGeom>
        </p:spPr>
        <p:txBody>
          <a:bodyPr vert="horz" wrap="square" lIns="0" tIns="27939" rIns="0" bIns="0" rtlCol="0">
            <a:spAutoFit/>
          </a:bodyPr>
          <a:lstStyle>
            <a:defPPr>
              <a:defRPr lang="en-US"/>
            </a:defPPr>
            <a:lvl1pPr marL="12065" marR="5080" algn="ctr">
              <a:spcBef>
                <a:spcPts val="219"/>
              </a:spcBef>
              <a:defRPr sz="1600" b="1" spc="-20">
                <a:latin typeface="Source Sans Pro Semibold"/>
                <a:cs typeface="Source Sans Pro Semibold"/>
              </a:defRPr>
            </a:lvl1pPr>
          </a:lstStyle>
          <a:p>
            <a:r>
              <a:rPr lang="en-US" b="0" dirty="0"/>
              <a:t>Increased Client inclination towards Grade A Developments</a:t>
            </a:r>
            <a:endParaRPr b="0" dirty="0"/>
          </a:p>
        </p:txBody>
      </p:sp>
      <p:sp>
        <p:nvSpPr>
          <p:cNvPr id="27" name="object 18"/>
          <p:cNvSpPr txBox="1"/>
          <p:nvPr/>
        </p:nvSpPr>
        <p:spPr>
          <a:xfrm>
            <a:off x="-2699184" y="3325812"/>
            <a:ext cx="1428582" cy="520654"/>
          </a:xfrm>
          <a:prstGeom prst="rect">
            <a:avLst/>
          </a:prstGeom>
        </p:spPr>
        <p:txBody>
          <a:bodyPr vert="horz" wrap="square" lIns="0" tIns="27939" rIns="0" bIns="0" rtlCol="0">
            <a:spAutoFit/>
          </a:bodyPr>
          <a:lstStyle>
            <a:defPPr>
              <a:defRPr lang="en-US"/>
            </a:defPPr>
            <a:lvl1pPr marL="12065" marR="5080" algn="ctr">
              <a:spcBef>
                <a:spcPts val="219"/>
              </a:spcBef>
              <a:defRPr sz="1600" b="1" spc="-20">
                <a:latin typeface="Source Sans Pro Semibold"/>
                <a:cs typeface="Source Sans Pro Semibold"/>
              </a:defRPr>
            </a:lvl1pPr>
          </a:lstStyle>
          <a:p>
            <a:r>
              <a:rPr lang="en-US" b="0" dirty="0" smtClean="0"/>
              <a:t>Institutionalized </a:t>
            </a:r>
            <a:r>
              <a:rPr lang="en-US" b="0" dirty="0" smtClean="0"/>
              <a:t>&amp; Transparency</a:t>
            </a:r>
            <a:endParaRPr b="0" dirty="0"/>
          </a:p>
        </p:txBody>
      </p:sp>
      <p:sp>
        <p:nvSpPr>
          <p:cNvPr id="28" name="object 18"/>
          <p:cNvSpPr txBox="1"/>
          <p:nvPr/>
        </p:nvSpPr>
        <p:spPr>
          <a:xfrm>
            <a:off x="-2776034" y="688279"/>
            <a:ext cx="1505432" cy="766876"/>
          </a:xfrm>
          <a:prstGeom prst="rect">
            <a:avLst/>
          </a:prstGeom>
        </p:spPr>
        <p:txBody>
          <a:bodyPr vert="horz" wrap="square" lIns="0" tIns="27939" rIns="0" bIns="0" rtlCol="0">
            <a:spAutoFit/>
          </a:bodyPr>
          <a:lstStyle>
            <a:defPPr>
              <a:defRPr lang="en-US"/>
            </a:defPPr>
            <a:lvl1pPr marL="12065" marR="5080" algn="ctr">
              <a:spcBef>
                <a:spcPts val="219"/>
              </a:spcBef>
              <a:defRPr sz="1600" b="1" spc="-20">
                <a:latin typeface="Source Sans Pro Semibold"/>
                <a:cs typeface="Source Sans Pro Semibold"/>
              </a:defRPr>
            </a:lvl1pPr>
          </a:lstStyle>
          <a:p>
            <a:r>
              <a:rPr lang="en-US" b="0" dirty="0" smtClean="0"/>
              <a:t>REIT Compatible </a:t>
            </a:r>
            <a:r>
              <a:rPr lang="en-US" b="0" dirty="0"/>
              <a:t>A</a:t>
            </a:r>
            <a:r>
              <a:rPr lang="en-US" b="0" dirty="0" smtClean="0"/>
              <a:t>sset as a possible in future</a:t>
            </a:r>
            <a:endParaRPr b="0" dirty="0"/>
          </a:p>
        </p:txBody>
      </p:sp>
      <p:sp>
        <p:nvSpPr>
          <p:cNvPr id="29" name="object 18"/>
          <p:cNvSpPr txBox="1"/>
          <p:nvPr/>
        </p:nvSpPr>
        <p:spPr>
          <a:xfrm>
            <a:off x="-2373971" y="1766540"/>
            <a:ext cx="1505432" cy="1013097"/>
          </a:xfrm>
          <a:prstGeom prst="rect">
            <a:avLst/>
          </a:prstGeom>
        </p:spPr>
        <p:txBody>
          <a:bodyPr vert="horz" wrap="square" lIns="0" tIns="27939" rIns="0" bIns="0" rtlCol="0">
            <a:spAutoFit/>
          </a:bodyPr>
          <a:lstStyle>
            <a:defPPr>
              <a:defRPr lang="en-US"/>
            </a:defPPr>
            <a:lvl1pPr marL="12065" marR="5080" algn="ctr">
              <a:spcBef>
                <a:spcPts val="219"/>
              </a:spcBef>
              <a:defRPr sz="1600" b="1" spc="-20">
                <a:latin typeface="Source Sans Pro Semibold"/>
                <a:cs typeface="Source Sans Pro Semibold"/>
              </a:defRPr>
            </a:lvl1pPr>
          </a:lstStyle>
          <a:p>
            <a:r>
              <a:rPr lang="en-SG" b="0" dirty="0" smtClean="0"/>
              <a:t>Increased interest </a:t>
            </a:r>
            <a:r>
              <a:rPr lang="en-SG" b="0" dirty="0"/>
              <a:t>o</a:t>
            </a:r>
            <a:r>
              <a:rPr lang="en-SG" b="0" dirty="0" smtClean="0"/>
              <a:t>f Offshore Owners and Developers</a:t>
            </a:r>
            <a:endParaRPr lang="en-SG" b="0" dirty="0"/>
          </a:p>
        </p:txBody>
      </p:sp>
      <p:sp>
        <p:nvSpPr>
          <p:cNvPr id="31" name="object 298"/>
          <p:cNvSpPr/>
          <p:nvPr/>
        </p:nvSpPr>
        <p:spPr>
          <a:xfrm flipH="1">
            <a:off x="147833" y="4325744"/>
            <a:ext cx="4670661" cy="2037749"/>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0283" y="432691"/>
            <a:ext cx="8641717" cy="6097492"/>
          </a:xfrm>
          <a:prstGeom prst="rect">
            <a:avLst/>
          </a:prstGeom>
        </p:spPr>
      </p:pic>
    </p:spTree>
    <p:extLst>
      <p:ext uri="{BB962C8B-B14F-4D97-AF65-F5344CB8AC3E}">
        <p14:creationId xmlns:p14="http://schemas.microsoft.com/office/powerpoint/2010/main" val="2717890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 2018 Jones Lang LaSalle IP, Inc. All rights reserved.</a:t>
            </a:r>
            <a:endParaRPr lang="en-GB" dirty="0"/>
          </a:p>
        </p:txBody>
      </p:sp>
      <p:sp>
        <p:nvSpPr>
          <p:cNvPr id="3" name="Slide Number Placeholder 2"/>
          <p:cNvSpPr>
            <a:spLocks noGrp="1"/>
          </p:cNvSpPr>
          <p:nvPr>
            <p:ph type="sldNum" sz="quarter" idx="4"/>
          </p:nvPr>
        </p:nvSpPr>
        <p:spPr/>
        <p:txBody>
          <a:bodyPr/>
          <a:lstStyle/>
          <a:p>
            <a:fld id="{E0096207-DBD9-AC41-BD6C-8097A31BF105}" type="slidenum">
              <a:rPr lang="en-GB" smtClean="0"/>
              <a:pPr/>
              <a:t>11</a:t>
            </a:fld>
            <a:endParaRPr lang="en-GB" dirty="0"/>
          </a:p>
        </p:txBody>
      </p:sp>
      <p:sp>
        <p:nvSpPr>
          <p:cNvPr id="23" name="Rectangle 22"/>
          <p:cNvSpPr/>
          <p:nvPr/>
        </p:nvSpPr>
        <p:spPr>
          <a:xfrm>
            <a:off x="650739" y="4402549"/>
            <a:ext cx="3665038" cy="1932709"/>
          </a:xfrm>
          <a:prstGeom prst="rect">
            <a:avLst/>
          </a:prstGeom>
        </p:spPr>
        <p:txBody>
          <a:bodyPr wrap="square">
            <a:spAutoFit/>
          </a:bodyPr>
          <a:lstStyle/>
          <a:p>
            <a:pPr marL="12700" algn="ctr">
              <a:lnSpc>
                <a:spcPct val="100000"/>
              </a:lnSpc>
            </a:pPr>
            <a:r>
              <a:rPr lang="en-SG" sz="2000" b="1" spc="-40" dirty="0">
                <a:solidFill>
                  <a:schemeClr val="bg1"/>
                </a:solidFill>
                <a:latin typeface="Source Sans Pro Semibold"/>
                <a:cs typeface="Source Sans Pro Semibold"/>
              </a:rPr>
              <a:t>DATA </a:t>
            </a:r>
            <a:r>
              <a:rPr lang="en-SG" sz="2000" b="1" dirty="0">
                <a:solidFill>
                  <a:schemeClr val="bg1"/>
                </a:solidFill>
                <a:latin typeface="Source Sans Pro Semibold"/>
                <a:cs typeface="Source Sans Pro Semibold"/>
              </a:rPr>
              <a:t>&amp;</a:t>
            </a:r>
            <a:r>
              <a:rPr lang="en-SG" sz="2000" b="1" spc="-150" dirty="0">
                <a:solidFill>
                  <a:schemeClr val="bg1"/>
                </a:solidFill>
                <a:latin typeface="Source Sans Pro Semibold"/>
                <a:cs typeface="Source Sans Pro Semibold"/>
              </a:rPr>
              <a:t> </a:t>
            </a:r>
            <a:r>
              <a:rPr lang="en-SG" sz="2000" b="1" spc="-20" dirty="0">
                <a:solidFill>
                  <a:schemeClr val="bg1"/>
                </a:solidFill>
                <a:latin typeface="Source Sans Pro Semibold"/>
                <a:cs typeface="Source Sans Pro Semibold"/>
              </a:rPr>
              <a:t>DOCUMENT </a:t>
            </a:r>
            <a:r>
              <a:rPr lang="en-SG" sz="2000" b="1" spc="-30" dirty="0" smtClean="0">
                <a:solidFill>
                  <a:schemeClr val="bg1"/>
                </a:solidFill>
                <a:latin typeface="Source Sans Pro Semibold"/>
                <a:cs typeface="Source Sans Pro Semibold"/>
              </a:rPr>
              <a:t>STORAGE</a:t>
            </a:r>
          </a:p>
          <a:p>
            <a:pPr marL="12700" algn="ctr">
              <a:lnSpc>
                <a:spcPct val="100000"/>
              </a:lnSpc>
            </a:pPr>
            <a:endParaRPr lang="en-SG" dirty="0">
              <a:latin typeface="Source Sans Pro Semibold"/>
              <a:cs typeface="Source Sans Pro Semibold"/>
            </a:endParaRPr>
          </a:p>
          <a:p>
            <a:pPr marL="12700" marR="478155" algn="ctr">
              <a:lnSpc>
                <a:spcPct val="108300"/>
              </a:lnSpc>
              <a:spcBef>
                <a:spcPts val="95"/>
              </a:spcBef>
            </a:pPr>
            <a:r>
              <a:rPr lang="en-SG" sz="2000" spc="-20" dirty="0" smtClean="0">
                <a:solidFill>
                  <a:srgbClr val="E30613"/>
                </a:solidFill>
                <a:latin typeface="Source Sans Pro Light"/>
                <a:cs typeface="Source Sans Pro Light"/>
              </a:rPr>
              <a:t>Nascent</a:t>
            </a:r>
            <a:r>
              <a:rPr lang="en-SG" sz="2000" spc="-45" dirty="0" smtClean="0">
                <a:solidFill>
                  <a:srgbClr val="E30613"/>
                </a:solidFill>
                <a:latin typeface="Source Sans Pro Light"/>
                <a:cs typeface="Source Sans Pro Light"/>
              </a:rPr>
              <a:t> </a:t>
            </a:r>
            <a:r>
              <a:rPr lang="en-SG" sz="2000" spc="-15" dirty="0" smtClean="0">
                <a:solidFill>
                  <a:srgbClr val="E30613"/>
                </a:solidFill>
                <a:latin typeface="Source Sans Pro Light"/>
                <a:cs typeface="Source Sans Pro Light"/>
              </a:rPr>
              <a:t>And</a:t>
            </a:r>
            <a:r>
              <a:rPr lang="en-SG" sz="2000" spc="-45" dirty="0" smtClean="0">
                <a:solidFill>
                  <a:srgbClr val="E30613"/>
                </a:solidFill>
                <a:latin typeface="Source Sans Pro Light"/>
                <a:cs typeface="Source Sans Pro Light"/>
              </a:rPr>
              <a:t> </a:t>
            </a:r>
            <a:r>
              <a:rPr lang="en-SG" sz="2000" spc="-20" dirty="0" smtClean="0">
                <a:solidFill>
                  <a:srgbClr val="E30613"/>
                </a:solidFill>
                <a:latin typeface="Source Sans Pro Light"/>
                <a:cs typeface="Source Sans Pro Light"/>
              </a:rPr>
              <a:t>Growing</a:t>
            </a:r>
            <a:r>
              <a:rPr lang="en-SG" sz="2000" spc="-45" dirty="0" smtClean="0">
                <a:solidFill>
                  <a:srgbClr val="E30613"/>
                </a:solidFill>
                <a:latin typeface="Source Sans Pro Light"/>
                <a:cs typeface="Source Sans Pro Light"/>
              </a:rPr>
              <a:t> M</a:t>
            </a:r>
            <a:r>
              <a:rPr lang="en-SG" sz="2000" spc="-25" dirty="0" smtClean="0">
                <a:solidFill>
                  <a:srgbClr val="E30613"/>
                </a:solidFill>
                <a:latin typeface="Source Sans Pro Light"/>
                <a:cs typeface="Source Sans Pro Light"/>
              </a:rPr>
              <a:t>arket</a:t>
            </a:r>
            <a:endParaRPr lang="en-SG" sz="2000" spc="-45" dirty="0" smtClean="0">
              <a:solidFill>
                <a:srgbClr val="E30613"/>
              </a:solidFill>
              <a:latin typeface="Source Sans Pro Light"/>
              <a:cs typeface="Source Sans Pro Light"/>
            </a:endParaRPr>
          </a:p>
          <a:p>
            <a:pPr marL="12700" marR="478155" algn="ctr">
              <a:lnSpc>
                <a:spcPct val="108300"/>
              </a:lnSpc>
              <a:spcBef>
                <a:spcPts val="95"/>
              </a:spcBef>
            </a:pPr>
            <a:r>
              <a:rPr lang="en-SG" spc="-10" dirty="0" smtClean="0">
                <a:latin typeface="Source Sans Pro Light"/>
                <a:cs typeface="Source Sans Pro Light"/>
              </a:rPr>
              <a:t>in</a:t>
            </a:r>
            <a:r>
              <a:rPr lang="en-SG" spc="-45" dirty="0" smtClean="0">
                <a:latin typeface="Source Sans Pro Light"/>
                <a:cs typeface="Source Sans Pro Light"/>
              </a:rPr>
              <a:t> </a:t>
            </a:r>
            <a:r>
              <a:rPr lang="en-SG" spc="-15" dirty="0" smtClean="0">
                <a:latin typeface="Source Sans Pro Light"/>
                <a:cs typeface="Source Sans Pro Light"/>
              </a:rPr>
              <a:t>the</a:t>
            </a:r>
            <a:r>
              <a:rPr lang="en-SG" spc="-45" dirty="0" smtClean="0">
                <a:latin typeface="Source Sans Pro Light"/>
                <a:cs typeface="Source Sans Pro Light"/>
              </a:rPr>
              <a:t> </a:t>
            </a:r>
            <a:r>
              <a:rPr lang="en-SG" spc="-20" dirty="0" smtClean="0">
                <a:latin typeface="Source Sans Pro Light"/>
                <a:cs typeface="Source Sans Pro Light"/>
              </a:rPr>
              <a:t>country</a:t>
            </a:r>
            <a:r>
              <a:rPr lang="en-SG" spc="-45" dirty="0" smtClean="0">
                <a:latin typeface="Source Sans Pro Light"/>
                <a:cs typeface="Source Sans Pro Light"/>
              </a:rPr>
              <a:t> </a:t>
            </a:r>
            <a:r>
              <a:rPr lang="en-SG" spc="-20" dirty="0" smtClean="0">
                <a:latin typeface="Source Sans Pro Light"/>
                <a:cs typeface="Source Sans Pro Light"/>
              </a:rPr>
              <a:t>making</a:t>
            </a:r>
            <a:r>
              <a:rPr lang="en-SG" spc="-45" dirty="0" smtClean="0">
                <a:latin typeface="Source Sans Pro Light"/>
                <a:cs typeface="Source Sans Pro Light"/>
              </a:rPr>
              <a:t> </a:t>
            </a:r>
            <a:r>
              <a:rPr lang="en-SG" spc="-10" dirty="0" smtClean="0">
                <a:latin typeface="Source Sans Pro Light"/>
                <a:cs typeface="Source Sans Pro Light"/>
              </a:rPr>
              <a:t>it</a:t>
            </a:r>
            <a:r>
              <a:rPr lang="en-SG" spc="-45" dirty="0" smtClean="0">
                <a:latin typeface="Source Sans Pro Light"/>
                <a:cs typeface="Source Sans Pro Light"/>
              </a:rPr>
              <a:t> </a:t>
            </a:r>
            <a:r>
              <a:rPr lang="en-SG" dirty="0" smtClean="0">
                <a:latin typeface="Source Sans Pro Light"/>
                <a:cs typeface="Source Sans Pro Light"/>
              </a:rPr>
              <a:t>a </a:t>
            </a:r>
            <a:r>
              <a:rPr lang="en-SG" spc="-20" dirty="0" smtClean="0">
                <a:latin typeface="Source Sans Pro Light"/>
                <a:cs typeface="Source Sans Pro Light"/>
              </a:rPr>
              <a:t>potential</a:t>
            </a:r>
            <a:r>
              <a:rPr lang="en-SG" spc="-40" dirty="0" smtClean="0">
                <a:latin typeface="Source Sans Pro Light"/>
                <a:cs typeface="Source Sans Pro Light"/>
              </a:rPr>
              <a:t> </a:t>
            </a:r>
            <a:r>
              <a:rPr lang="en-SG" spc="-20" dirty="0" smtClean="0">
                <a:latin typeface="Source Sans Pro Light"/>
                <a:cs typeface="Source Sans Pro Light"/>
              </a:rPr>
              <a:t>investment</a:t>
            </a:r>
            <a:r>
              <a:rPr lang="en-SG" spc="-40" dirty="0" smtClean="0">
                <a:latin typeface="Source Sans Pro Light"/>
                <a:cs typeface="Source Sans Pro Light"/>
              </a:rPr>
              <a:t> </a:t>
            </a:r>
            <a:r>
              <a:rPr lang="en-SG" spc="-20" dirty="0" smtClean="0">
                <a:latin typeface="Source Sans Pro Light"/>
                <a:cs typeface="Source Sans Pro Light"/>
              </a:rPr>
              <a:t>domain</a:t>
            </a:r>
            <a:r>
              <a:rPr lang="en-SG" spc="-40" dirty="0" smtClean="0">
                <a:latin typeface="Source Sans Pro Light"/>
                <a:cs typeface="Source Sans Pro Light"/>
              </a:rPr>
              <a:t> </a:t>
            </a:r>
            <a:r>
              <a:rPr lang="en-SG" spc="-10" dirty="0" smtClean="0">
                <a:latin typeface="Source Sans Pro Light"/>
                <a:cs typeface="Source Sans Pro Light"/>
              </a:rPr>
              <a:t>in</a:t>
            </a:r>
            <a:r>
              <a:rPr lang="en-SG" spc="-40" dirty="0" smtClean="0">
                <a:latin typeface="Source Sans Pro Light"/>
                <a:cs typeface="Source Sans Pro Light"/>
              </a:rPr>
              <a:t> </a:t>
            </a:r>
            <a:r>
              <a:rPr lang="en-SG" spc="-20" dirty="0" smtClean="0">
                <a:latin typeface="Source Sans Pro Light"/>
                <a:cs typeface="Source Sans Pro Light"/>
              </a:rPr>
              <a:t>short</a:t>
            </a:r>
            <a:r>
              <a:rPr lang="en-SG" spc="-40" dirty="0" smtClean="0">
                <a:latin typeface="Source Sans Pro Light"/>
                <a:cs typeface="Source Sans Pro Light"/>
              </a:rPr>
              <a:t> </a:t>
            </a:r>
            <a:r>
              <a:rPr lang="en-SG" spc="-15" dirty="0" smtClean="0">
                <a:latin typeface="Source Sans Pro Light"/>
                <a:cs typeface="Source Sans Pro Light"/>
              </a:rPr>
              <a:t>to</a:t>
            </a:r>
            <a:r>
              <a:rPr lang="en-SG" spc="-40" dirty="0" smtClean="0">
                <a:latin typeface="Source Sans Pro Light"/>
                <a:cs typeface="Source Sans Pro Light"/>
              </a:rPr>
              <a:t> </a:t>
            </a:r>
            <a:r>
              <a:rPr lang="en-SG" spc="-20" dirty="0" smtClean="0">
                <a:latin typeface="Source Sans Pro Light"/>
                <a:cs typeface="Source Sans Pro Light"/>
              </a:rPr>
              <a:t>medium</a:t>
            </a:r>
            <a:r>
              <a:rPr lang="en-SG" spc="-40" dirty="0" smtClean="0">
                <a:latin typeface="Source Sans Pro Light"/>
                <a:cs typeface="Source Sans Pro Light"/>
              </a:rPr>
              <a:t> </a:t>
            </a:r>
            <a:r>
              <a:rPr lang="en-SG" spc="-25" dirty="0" smtClean="0">
                <a:latin typeface="Source Sans Pro Light"/>
                <a:cs typeface="Source Sans Pro Light"/>
              </a:rPr>
              <a:t>term.</a:t>
            </a:r>
            <a:endParaRPr lang="en-SG" dirty="0">
              <a:latin typeface="Source Sans Pro Light"/>
              <a:cs typeface="Source Sans Pro Light"/>
            </a:endParaRPr>
          </a:p>
        </p:txBody>
      </p:sp>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750" y="262262"/>
            <a:ext cx="2749664" cy="623265"/>
          </a:xfrm>
          <a:prstGeom prst="rect">
            <a:avLst/>
          </a:prstGeom>
        </p:spPr>
      </p:pic>
      <p:sp>
        <p:nvSpPr>
          <p:cNvPr id="27" name="Rectangle 26"/>
          <p:cNvSpPr/>
          <p:nvPr/>
        </p:nvSpPr>
        <p:spPr>
          <a:xfrm>
            <a:off x="74314" y="887946"/>
            <a:ext cx="3475710" cy="477054"/>
          </a:xfrm>
          <a:prstGeom prst="rect">
            <a:avLst/>
          </a:prstGeom>
        </p:spPr>
        <p:txBody>
          <a:bodyPr wrap="square">
            <a:spAutoFit/>
          </a:bodyPr>
          <a:lstStyle/>
          <a:p>
            <a:pPr algn="ctr">
              <a:lnSpc>
                <a:spcPts val="3000"/>
              </a:lnSpc>
            </a:pPr>
            <a:r>
              <a:rPr lang="en-SG" sz="3600" dirty="0" smtClean="0">
                <a:solidFill>
                  <a:schemeClr val="tx1">
                    <a:lumMod val="75000"/>
                    <a:lumOff val="25000"/>
                  </a:schemeClr>
                </a:solidFill>
                <a:latin typeface="Freestyle Script" panose="030804020302050B0404" pitchFamily="66" charset="0"/>
                <a:cs typeface="Source Sans Pro Light"/>
              </a:rPr>
              <a:t>Rationalising Storage Scope</a:t>
            </a:r>
            <a:endParaRPr lang="en-SG" sz="3600" dirty="0">
              <a:solidFill>
                <a:schemeClr val="tx1">
                  <a:lumMod val="75000"/>
                  <a:lumOff val="25000"/>
                </a:schemeClr>
              </a:solidFill>
              <a:latin typeface="Freestyle Script" panose="030804020302050B0404" pitchFamily="66" charset="0"/>
              <a:cs typeface="Source Sans Pro Light"/>
            </a:endParaRPr>
          </a:p>
        </p:txBody>
      </p:sp>
      <p:sp>
        <p:nvSpPr>
          <p:cNvPr id="28" name="Rectangle 27"/>
          <p:cNvSpPr/>
          <p:nvPr/>
        </p:nvSpPr>
        <p:spPr>
          <a:xfrm>
            <a:off x="378000" y="151075"/>
            <a:ext cx="2456185" cy="769441"/>
          </a:xfrm>
          <a:prstGeom prst="rect">
            <a:avLst/>
          </a:prstGeom>
        </p:spPr>
        <p:txBody>
          <a:bodyPr wrap="none">
            <a:spAutoFit/>
          </a:bodyPr>
          <a:lstStyle/>
          <a:p>
            <a:r>
              <a:rPr lang="en-AU" sz="4400" b="1" dirty="0" smtClean="0">
                <a:solidFill>
                  <a:srgbClr val="E30613"/>
                </a:solidFill>
                <a:latin typeface="Source Sans Pro Light"/>
                <a:cs typeface="Source Sans Pro Light"/>
              </a:rPr>
              <a:t>STORAGE</a:t>
            </a:r>
            <a:endParaRPr lang="en-SG" sz="4400" b="1" spc="300" dirty="0">
              <a:solidFill>
                <a:srgbClr val="E30613"/>
              </a:solidFill>
              <a:latin typeface="Source Sans Pro Light"/>
              <a:cs typeface="Source Sans Pro Light"/>
            </a:endParaRPr>
          </a:p>
        </p:txBody>
      </p:sp>
      <p:grpSp>
        <p:nvGrpSpPr>
          <p:cNvPr id="151" name="Group 150"/>
          <p:cNvGrpSpPr/>
          <p:nvPr/>
        </p:nvGrpSpPr>
        <p:grpSpPr>
          <a:xfrm>
            <a:off x="4139821" y="4905071"/>
            <a:ext cx="4044134" cy="1346486"/>
            <a:chOff x="5452427" y="3651885"/>
            <a:chExt cx="1854756" cy="617537"/>
          </a:xfrm>
        </p:grpSpPr>
        <p:sp>
          <p:nvSpPr>
            <p:cNvPr id="29" name="object 5"/>
            <p:cNvSpPr/>
            <p:nvPr/>
          </p:nvSpPr>
          <p:spPr>
            <a:xfrm>
              <a:off x="5581735" y="3771253"/>
              <a:ext cx="384175" cy="492759"/>
            </a:xfrm>
            <a:custGeom>
              <a:avLst/>
              <a:gdLst/>
              <a:ahLst/>
              <a:cxnLst/>
              <a:rect l="l" t="t" r="r" b="b"/>
              <a:pathLst>
                <a:path w="384175" h="492759">
                  <a:moveTo>
                    <a:pt x="380885" y="0"/>
                  </a:moveTo>
                  <a:lnTo>
                    <a:pt x="82537" y="0"/>
                  </a:lnTo>
                  <a:lnTo>
                    <a:pt x="0" y="95173"/>
                  </a:lnTo>
                  <a:lnTo>
                    <a:pt x="0" y="489826"/>
                  </a:lnTo>
                  <a:lnTo>
                    <a:pt x="2540" y="492480"/>
                  </a:lnTo>
                  <a:lnTo>
                    <a:pt x="381571" y="492480"/>
                  </a:lnTo>
                  <a:lnTo>
                    <a:pt x="384073" y="489826"/>
                  </a:lnTo>
                  <a:lnTo>
                    <a:pt x="384073" y="5207"/>
                  </a:lnTo>
                  <a:lnTo>
                    <a:pt x="383946" y="4508"/>
                  </a:lnTo>
                  <a:lnTo>
                    <a:pt x="382968" y="1651"/>
                  </a:lnTo>
                  <a:lnTo>
                    <a:pt x="380885" y="0"/>
                  </a:lnTo>
                  <a:close/>
                </a:path>
              </a:pathLst>
            </a:custGeom>
            <a:solidFill>
              <a:srgbClr val="FFFFFF"/>
            </a:solidFill>
          </p:spPr>
          <p:txBody>
            <a:bodyPr wrap="square" lIns="0" tIns="0" rIns="0" bIns="0" rtlCol="0"/>
            <a:lstStyle/>
            <a:p>
              <a:endParaRPr/>
            </a:p>
          </p:txBody>
        </p:sp>
        <p:sp>
          <p:nvSpPr>
            <p:cNvPr id="30" name="object 6"/>
            <p:cNvSpPr/>
            <p:nvPr/>
          </p:nvSpPr>
          <p:spPr>
            <a:xfrm>
              <a:off x="5581735" y="3771253"/>
              <a:ext cx="384175" cy="492759"/>
            </a:xfrm>
            <a:custGeom>
              <a:avLst/>
              <a:gdLst/>
              <a:ahLst/>
              <a:cxnLst/>
              <a:rect l="l" t="t" r="r" b="b"/>
              <a:pathLst>
                <a:path w="384175" h="492759">
                  <a:moveTo>
                    <a:pt x="0" y="486562"/>
                  </a:moveTo>
                  <a:lnTo>
                    <a:pt x="0" y="489826"/>
                  </a:lnTo>
                  <a:lnTo>
                    <a:pt x="2540" y="492480"/>
                  </a:lnTo>
                  <a:lnTo>
                    <a:pt x="5689" y="492480"/>
                  </a:lnTo>
                  <a:lnTo>
                    <a:pt x="378434" y="492480"/>
                  </a:lnTo>
                  <a:lnTo>
                    <a:pt x="381571" y="492480"/>
                  </a:lnTo>
                  <a:lnTo>
                    <a:pt x="384073" y="489826"/>
                  </a:lnTo>
                  <a:lnTo>
                    <a:pt x="384073" y="486562"/>
                  </a:lnTo>
                  <a:lnTo>
                    <a:pt x="384073" y="48399"/>
                  </a:lnTo>
                  <a:lnTo>
                    <a:pt x="384073" y="5918"/>
                  </a:lnTo>
                  <a:lnTo>
                    <a:pt x="384073" y="5207"/>
                  </a:lnTo>
                  <a:lnTo>
                    <a:pt x="383946" y="4508"/>
                  </a:lnTo>
                  <a:lnTo>
                    <a:pt x="383730" y="3898"/>
                  </a:lnTo>
                  <a:lnTo>
                    <a:pt x="382968" y="1651"/>
                  </a:lnTo>
                  <a:lnTo>
                    <a:pt x="380885" y="0"/>
                  </a:lnTo>
                  <a:lnTo>
                    <a:pt x="378434" y="0"/>
                  </a:lnTo>
                  <a:lnTo>
                    <a:pt x="82537" y="0"/>
                  </a:lnTo>
                  <a:lnTo>
                    <a:pt x="0" y="95173"/>
                  </a:lnTo>
                  <a:lnTo>
                    <a:pt x="0" y="486562"/>
                  </a:lnTo>
                  <a:close/>
                </a:path>
              </a:pathLst>
            </a:custGeom>
            <a:ln w="10325">
              <a:solidFill>
                <a:srgbClr val="626468"/>
              </a:solidFill>
            </a:ln>
          </p:spPr>
          <p:txBody>
            <a:bodyPr wrap="square" lIns="0" tIns="0" rIns="0" bIns="0" rtlCol="0"/>
            <a:lstStyle/>
            <a:p>
              <a:endParaRPr/>
            </a:p>
          </p:txBody>
        </p:sp>
        <p:sp>
          <p:nvSpPr>
            <p:cNvPr id="31" name="object 7"/>
            <p:cNvSpPr/>
            <p:nvPr/>
          </p:nvSpPr>
          <p:spPr>
            <a:xfrm>
              <a:off x="5582934" y="3771526"/>
              <a:ext cx="82550" cy="95250"/>
            </a:xfrm>
            <a:custGeom>
              <a:avLst/>
              <a:gdLst/>
              <a:ahLst/>
              <a:cxnLst/>
              <a:rect l="l" t="t" r="r" b="b"/>
              <a:pathLst>
                <a:path w="82550" h="95250">
                  <a:moveTo>
                    <a:pt x="82537" y="0"/>
                  </a:moveTo>
                  <a:lnTo>
                    <a:pt x="0" y="95173"/>
                  </a:lnTo>
                  <a:lnTo>
                    <a:pt x="79997" y="95173"/>
                  </a:lnTo>
                  <a:lnTo>
                    <a:pt x="82537" y="92506"/>
                  </a:lnTo>
                  <a:lnTo>
                    <a:pt x="82537" y="0"/>
                  </a:lnTo>
                  <a:close/>
                </a:path>
              </a:pathLst>
            </a:custGeom>
            <a:solidFill>
              <a:srgbClr val="CBCBCE"/>
            </a:solidFill>
          </p:spPr>
          <p:txBody>
            <a:bodyPr wrap="square" lIns="0" tIns="0" rIns="0" bIns="0" rtlCol="0"/>
            <a:lstStyle/>
            <a:p>
              <a:endParaRPr/>
            </a:p>
          </p:txBody>
        </p:sp>
        <p:sp>
          <p:nvSpPr>
            <p:cNvPr id="32" name="object 8"/>
            <p:cNvSpPr/>
            <p:nvPr/>
          </p:nvSpPr>
          <p:spPr>
            <a:xfrm>
              <a:off x="5582934" y="3771526"/>
              <a:ext cx="82550" cy="95250"/>
            </a:xfrm>
            <a:custGeom>
              <a:avLst/>
              <a:gdLst/>
              <a:ahLst/>
              <a:cxnLst/>
              <a:rect l="l" t="t" r="r" b="b"/>
              <a:pathLst>
                <a:path w="82550" h="95250">
                  <a:moveTo>
                    <a:pt x="0" y="95173"/>
                  </a:moveTo>
                  <a:lnTo>
                    <a:pt x="76860" y="95173"/>
                  </a:lnTo>
                  <a:lnTo>
                    <a:pt x="79997" y="95173"/>
                  </a:lnTo>
                  <a:lnTo>
                    <a:pt x="82537" y="92506"/>
                  </a:lnTo>
                  <a:lnTo>
                    <a:pt x="82537" y="89255"/>
                  </a:lnTo>
                  <a:lnTo>
                    <a:pt x="82537" y="0"/>
                  </a:lnTo>
                  <a:lnTo>
                    <a:pt x="0" y="95173"/>
                  </a:lnTo>
                  <a:close/>
                </a:path>
              </a:pathLst>
            </a:custGeom>
            <a:ln w="10325">
              <a:solidFill>
                <a:srgbClr val="626468"/>
              </a:solidFill>
            </a:ln>
          </p:spPr>
          <p:txBody>
            <a:bodyPr wrap="square" lIns="0" tIns="0" rIns="0" bIns="0" rtlCol="0"/>
            <a:lstStyle/>
            <a:p>
              <a:endParaRPr/>
            </a:p>
          </p:txBody>
        </p:sp>
        <p:sp>
          <p:nvSpPr>
            <p:cNvPr id="33" name="object 9"/>
            <p:cNvSpPr/>
            <p:nvPr/>
          </p:nvSpPr>
          <p:spPr>
            <a:xfrm>
              <a:off x="5707838" y="4010703"/>
              <a:ext cx="212725" cy="0"/>
            </a:xfrm>
            <a:custGeom>
              <a:avLst/>
              <a:gdLst/>
              <a:ahLst/>
              <a:cxnLst/>
              <a:rect l="l" t="t" r="r" b="b"/>
              <a:pathLst>
                <a:path w="212725">
                  <a:moveTo>
                    <a:pt x="0" y="0"/>
                  </a:moveTo>
                  <a:lnTo>
                    <a:pt x="212267" y="0"/>
                  </a:lnTo>
                </a:path>
              </a:pathLst>
            </a:custGeom>
            <a:ln w="10325">
              <a:solidFill>
                <a:srgbClr val="626468"/>
              </a:solidFill>
            </a:ln>
          </p:spPr>
          <p:txBody>
            <a:bodyPr wrap="square" lIns="0" tIns="0" rIns="0" bIns="0" rtlCol="0"/>
            <a:lstStyle/>
            <a:p>
              <a:endParaRPr/>
            </a:p>
          </p:txBody>
        </p:sp>
        <p:sp>
          <p:nvSpPr>
            <p:cNvPr id="34" name="object 10"/>
            <p:cNvSpPr/>
            <p:nvPr/>
          </p:nvSpPr>
          <p:spPr>
            <a:xfrm>
              <a:off x="5707838" y="4044485"/>
              <a:ext cx="212725" cy="0"/>
            </a:xfrm>
            <a:custGeom>
              <a:avLst/>
              <a:gdLst/>
              <a:ahLst/>
              <a:cxnLst/>
              <a:rect l="l" t="t" r="r" b="b"/>
              <a:pathLst>
                <a:path w="212725">
                  <a:moveTo>
                    <a:pt x="0" y="0"/>
                  </a:moveTo>
                  <a:lnTo>
                    <a:pt x="212267" y="0"/>
                  </a:lnTo>
                </a:path>
              </a:pathLst>
            </a:custGeom>
            <a:ln w="10325">
              <a:solidFill>
                <a:srgbClr val="626468"/>
              </a:solidFill>
            </a:ln>
          </p:spPr>
          <p:txBody>
            <a:bodyPr wrap="square" lIns="0" tIns="0" rIns="0" bIns="0" rtlCol="0"/>
            <a:lstStyle/>
            <a:p>
              <a:endParaRPr/>
            </a:p>
          </p:txBody>
        </p:sp>
        <p:sp>
          <p:nvSpPr>
            <p:cNvPr id="35" name="object 11"/>
            <p:cNvSpPr/>
            <p:nvPr/>
          </p:nvSpPr>
          <p:spPr>
            <a:xfrm>
              <a:off x="5707838" y="4078267"/>
              <a:ext cx="212725" cy="0"/>
            </a:xfrm>
            <a:custGeom>
              <a:avLst/>
              <a:gdLst/>
              <a:ahLst/>
              <a:cxnLst/>
              <a:rect l="l" t="t" r="r" b="b"/>
              <a:pathLst>
                <a:path w="212725">
                  <a:moveTo>
                    <a:pt x="0" y="0"/>
                  </a:moveTo>
                  <a:lnTo>
                    <a:pt x="212267" y="0"/>
                  </a:lnTo>
                </a:path>
              </a:pathLst>
            </a:custGeom>
            <a:ln w="10325">
              <a:solidFill>
                <a:srgbClr val="626468"/>
              </a:solidFill>
            </a:ln>
          </p:spPr>
          <p:txBody>
            <a:bodyPr wrap="square" lIns="0" tIns="0" rIns="0" bIns="0" rtlCol="0"/>
            <a:lstStyle/>
            <a:p>
              <a:endParaRPr/>
            </a:p>
          </p:txBody>
        </p:sp>
        <p:sp>
          <p:nvSpPr>
            <p:cNvPr id="36" name="object 12"/>
            <p:cNvSpPr/>
            <p:nvPr/>
          </p:nvSpPr>
          <p:spPr>
            <a:xfrm>
              <a:off x="5707838" y="4112112"/>
              <a:ext cx="212725" cy="0"/>
            </a:xfrm>
            <a:custGeom>
              <a:avLst/>
              <a:gdLst/>
              <a:ahLst/>
              <a:cxnLst/>
              <a:rect l="l" t="t" r="r" b="b"/>
              <a:pathLst>
                <a:path w="212725">
                  <a:moveTo>
                    <a:pt x="0" y="0"/>
                  </a:moveTo>
                  <a:lnTo>
                    <a:pt x="212267" y="0"/>
                  </a:lnTo>
                </a:path>
              </a:pathLst>
            </a:custGeom>
            <a:ln w="10325">
              <a:solidFill>
                <a:srgbClr val="626468"/>
              </a:solidFill>
            </a:ln>
          </p:spPr>
          <p:txBody>
            <a:bodyPr wrap="square" lIns="0" tIns="0" rIns="0" bIns="0" rtlCol="0"/>
            <a:lstStyle/>
            <a:p>
              <a:endParaRPr/>
            </a:p>
          </p:txBody>
        </p:sp>
        <p:sp>
          <p:nvSpPr>
            <p:cNvPr id="37" name="object 13"/>
            <p:cNvSpPr/>
            <p:nvPr/>
          </p:nvSpPr>
          <p:spPr>
            <a:xfrm>
              <a:off x="5707152" y="3936217"/>
              <a:ext cx="0" cy="212090"/>
            </a:xfrm>
            <a:custGeom>
              <a:avLst/>
              <a:gdLst/>
              <a:ahLst/>
              <a:cxnLst/>
              <a:rect l="l" t="t" r="r" b="b"/>
              <a:pathLst>
                <a:path h="212090">
                  <a:moveTo>
                    <a:pt x="0" y="0"/>
                  </a:moveTo>
                  <a:lnTo>
                    <a:pt x="0" y="0"/>
                  </a:lnTo>
                  <a:lnTo>
                    <a:pt x="0" y="175895"/>
                  </a:lnTo>
                  <a:lnTo>
                    <a:pt x="0" y="211912"/>
                  </a:lnTo>
                </a:path>
              </a:pathLst>
            </a:custGeom>
            <a:ln w="10325">
              <a:solidFill>
                <a:srgbClr val="626468"/>
              </a:solidFill>
            </a:ln>
          </p:spPr>
          <p:txBody>
            <a:bodyPr wrap="square" lIns="0" tIns="0" rIns="0" bIns="0" rtlCol="0"/>
            <a:lstStyle/>
            <a:p>
              <a:endParaRPr/>
            </a:p>
          </p:txBody>
        </p:sp>
        <p:sp>
          <p:nvSpPr>
            <p:cNvPr id="38" name="object 14"/>
            <p:cNvSpPr/>
            <p:nvPr/>
          </p:nvSpPr>
          <p:spPr>
            <a:xfrm>
              <a:off x="5762765" y="3895692"/>
              <a:ext cx="157480" cy="0"/>
            </a:xfrm>
            <a:custGeom>
              <a:avLst/>
              <a:gdLst/>
              <a:ahLst/>
              <a:cxnLst/>
              <a:rect l="l" t="t" r="r" b="b"/>
              <a:pathLst>
                <a:path w="157480">
                  <a:moveTo>
                    <a:pt x="0" y="0"/>
                  </a:moveTo>
                  <a:lnTo>
                    <a:pt x="157340" y="0"/>
                  </a:lnTo>
                </a:path>
              </a:pathLst>
            </a:custGeom>
            <a:ln w="10325">
              <a:solidFill>
                <a:srgbClr val="626468"/>
              </a:solidFill>
            </a:ln>
          </p:spPr>
          <p:txBody>
            <a:bodyPr wrap="square" lIns="0" tIns="0" rIns="0" bIns="0" rtlCol="0"/>
            <a:lstStyle/>
            <a:p>
              <a:endParaRPr/>
            </a:p>
          </p:txBody>
        </p:sp>
        <p:sp>
          <p:nvSpPr>
            <p:cNvPr id="39" name="object 15"/>
            <p:cNvSpPr/>
            <p:nvPr/>
          </p:nvSpPr>
          <p:spPr>
            <a:xfrm>
              <a:off x="5628145" y="4181327"/>
              <a:ext cx="292100" cy="0"/>
            </a:xfrm>
            <a:custGeom>
              <a:avLst/>
              <a:gdLst/>
              <a:ahLst/>
              <a:cxnLst/>
              <a:rect l="l" t="t" r="r" b="b"/>
              <a:pathLst>
                <a:path w="292100">
                  <a:moveTo>
                    <a:pt x="0" y="0"/>
                  </a:moveTo>
                  <a:lnTo>
                    <a:pt x="291973" y="0"/>
                  </a:lnTo>
                </a:path>
              </a:pathLst>
            </a:custGeom>
            <a:ln w="10325">
              <a:solidFill>
                <a:srgbClr val="626468"/>
              </a:solidFill>
            </a:ln>
          </p:spPr>
          <p:txBody>
            <a:bodyPr wrap="square" lIns="0" tIns="0" rIns="0" bIns="0" rtlCol="0"/>
            <a:lstStyle/>
            <a:p>
              <a:endParaRPr/>
            </a:p>
          </p:txBody>
        </p:sp>
        <p:sp>
          <p:nvSpPr>
            <p:cNvPr id="40" name="object 16"/>
            <p:cNvSpPr/>
            <p:nvPr/>
          </p:nvSpPr>
          <p:spPr>
            <a:xfrm>
              <a:off x="5628145" y="4211553"/>
              <a:ext cx="120014" cy="0"/>
            </a:xfrm>
            <a:custGeom>
              <a:avLst/>
              <a:gdLst/>
              <a:ahLst/>
              <a:cxnLst/>
              <a:rect l="l" t="t" r="r" b="b"/>
              <a:pathLst>
                <a:path w="120014">
                  <a:moveTo>
                    <a:pt x="0" y="0"/>
                  </a:moveTo>
                  <a:lnTo>
                    <a:pt x="119938" y="0"/>
                  </a:lnTo>
                </a:path>
              </a:pathLst>
            </a:custGeom>
            <a:ln w="10325">
              <a:solidFill>
                <a:srgbClr val="626468"/>
              </a:solidFill>
            </a:ln>
          </p:spPr>
          <p:txBody>
            <a:bodyPr wrap="square" lIns="0" tIns="0" rIns="0" bIns="0" rtlCol="0"/>
            <a:lstStyle/>
            <a:p>
              <a:endParaRPr/>
            </a:p>
          </p:txBody>
        </p:sp>
        <p:sp>
          <p:nvSpPr>
            <p:cNvPr id="41" name="object 17"/>
            <p:cNvSpPr/>
            <p:nvPr/>
          </p:nvSpPr>
          <p:spPr>
            <a:xfrm>
              <a:off x="6338836" y="4141813"/>
              <a:ext cx="92710" cy="88265"/>
            </a:xfrm>
            <a:custGeom>
              <a:avLst/>
              <a:gdLst/>
              <a:ahLst/>
              <a:cxnLst/>
              <a:rect l="l" t="t" r="r" b="b"/>
              <a:pathLst>
                <a:path w="92710" h="88265">
                  <a:moveTo>
                    <a:pt x="0" y="87922"/>
                  </a:moveTo>
                  <a:lnTo>
                    <a:pt x="92341" y="87922"/>
                  </a:lnTo>
                  <a:lnTo>
                    <a:pt x="92341" y="0"/>
                  </a:lnTo>
                  <a:lnTo>
                    <a:pt x="0" y="0"/>
                  </a:lnTo>
                  <a:lnTo>
                    <a:pt x="0" y="87922"/>
                  </a:lnTo>
                  <a:close/>
                </a:path>
              </a:pathLst>
            </a:custGeom>
            <a:solidFill>
              <a:srgbClr val="AAAAAF"/>
            </a:solidFill>
          </p:spPr>
          <p:txBody>
            <a:bodyPr wrap="square" lIns="0" tIns="0" rIns="0" bIns="0" rtlCol="0"/>
            <a:lstStyle/>
            <a:p>
              <a:endParaRPr/>
            </a:p>
          </p:txBody>
        </p:sp>
        <p:sp>
          <p:nvSpPr>
            <p:cNvPr id="42" name="object 18"/>
            <p:cNvSpPr/>
            <p:nvPr/>
          </p:nvSpPr>
          <p:spPr>
            <a:xfrm>
              <a:off x="6338836" y="4095635"/>
              <a:ext cx="92710" cy="134620"/>
            </a:xfrm>
            <a:custGeom>
              <a:avLst/>
              <a:gdLst/>
              <a:ahLst/>
              <a:cxnLst/>
              <a:rect l="l" t="t" r="r" b="b"/>
              <a:pathLst>
                <a:path w="92710" h="134619">
                  <a:moveTo>
                    <a:pt x="92341" y="134099"/>
                  </a:moveTo>
                  <a:lnTo>
                    <a:pt x="0" y="134099"/>
                  </a:lnTo>
                  <a:lnTo>
                    <a:pt x="0" y="0"/>
                  </a:lnTo>
                  <a:lnTo>
                    <a:pt x="92341" y="0"/>
                  </a:lnTo>
                  <a:lnTo>
                    <a:pt x="92341" y="134099"/>
                  </a:lnTo>
                  <a:close/>
                </a:path>
              </a:pathLst>
            </a:custGeom>
            <a:ln w="10325">
              <a:solidFill>
                <a:srgbClr val="626468"/>
              </a:solidFill>
            </a:ln>
          </p:spPr>
          <p:txBody>
            <a:bodyPr wrap="square" lIns="0" tIns="0" rIns="0" bIns="0" rtlCol="0"/>
            <a:lstStyle/>
            <a:p>
              <a:endParaRPr/>
            </a:p>
          </p:txBody>
        </p:sp>
        <p:sp>
          <p:nvSpPr>
            <p:cNvPr id="43" name="object 19"/>
            <p:cNvSpPr/>
            <p:nvPr/>
          </p:nvSpPr>
          <p:spPr>
            <a:xfrm>
              <a:off x="6162760" y="4248621"/>
              <a:ext cx="444500" cy="0"/>
            </a:xfrm>
            <a:custGeom>
              <a:avLst/>
              <a:gdLst/>
              <a:ahLst/>
              <a:cxnLst/>
              <a:rect l="l" t="t" r="r" b="b"/>
              <a:pathLst>
                <a:path w="444500">
                  <a:moveTo>
                    <a:pt x="0" y="0"/>
                  </a:moveTo>
                  <a:lnTo>
                    <a:pt x="444500" y="0"/>
                  </a:lnTo>
                </a:path>
              </a:pathLst>
            </a:custGeom>
            <a:ln w="32931">
              <a:solidFill>
                <a:srgbClr val="CBCBCE"/>
              </a:solidFill>
            </a:ln>
          </p:spPr>
          <p:txBody>
            <a:bodyPr wrap="square" lIns="0" tIns="0" rIns="0" bIns="0" rtlCol="0"/>
            <a:lstStyle/>
            <a:p>
              <a:endParaRPr/>
            </a:p>
          </p:txBody>
        </p:sp>
        <p:sp>
          <p:nvSpPr>
            <p:cNvPr id="44" name="object 20"/>
            <p:cNvSpPr/>
            <p:nvPr/>
          </p:nvSpPr>
          <p:spPr>
            <a:xfrm>
              <a:off x="6162760" y="4232155"/>
              <a:ext cx="444500" cy="33020"/>
            </a:xfrm>
            <a:custGeom>
              <a:avLst/>
              <a:gdLst/>
              <a:ahLst/>
              <a:cxnLst/>
              <a:rect l="l" t="t" r="r" b="b"/>
              <a:pathLst>
                <a:path w="444500" h="33019">
                  <a:moveTo>
                    <a:pt x="444500" y="16459"/>
                  </a:moveTo>
                  <a:lnTo>
                    <a:pt x="444500" y="25565"/>
                  </a:lnTo>
                  <a:lnTo>
                    <a:pt x="437134" y="32931"/>
                  </a:lnTo>
                  <a:lnTo>
                    <a:pt x="428053" y="32931"/>
                  </a:lnTo>
                  <a:lnTo>
                    <a:pt x="16471" y="32931"/>
                  </a:lnTo>
                  <a:lnTo>
                    <a:pt x="7378" y="32931"/>
                  </a:lnTo>
                  <a:lnTo>
                    <a:pt x="0" y="25565"/>
                  </a:lnTo>
                  <a:lnTo>
                    <a:pt x="0" y="16459"/>
                  </a:lnTo>
                  <a:lnTo>
                    <a:pt x="0" y="7366"/>
                  </a:lnTo>
                  <a:lnTo>
                    <a:pt x="7378" y="0"/>
                  </a:lnTo>
                  <a:lnTo>
                    <a:pt x="16471" y="0"/>
                  </a:lnTo>
                  <a:lnTo>
                    <a:pt x="428053" y="0"/>
                  </a:lnTo>
                  <a:lnTo>
                    <a:pt x="437134" y="0"/>
                  </a:lnTo>
                  <a:lnTo>
                    <a:pt x="444500" y="7366"/>
                  </a:lnTo>
                  <a:lnTo>
                    <a:pt x="444500" y="16459"/>
                  </a:lnTo>
                  <a:close/>
                </a:path>
              </a:pathLst>
            </a:custGeom>
            <a:ln w="10325">
              <a:solidFill>
                <a:srgbClr val="626468"/>
              </a:solidFill>
            </a:ln>
          </p:spPr>
          <p:txBody>
            <a:bodyPr wrap="square" lIns="0" tIns="0" rIns="0" bIns="0" rtlCol="0"/>
            <a:lstStyle/>
            <a:p>
              <a:endParaRPr/>
            </a:p>
          </p:txBody>
        </p:sp>
        <p:sp>
          <p:nvSpPr>
            <p:cNvPr id="45" name="object 21"/>
            <p:cNvSpPr/>
            <p:nvPr/>
          </p:nvSpPr>
          <p:spPr>
            <a:xfrm>
              <a:off x="6030480" y="3651885"/>
              <a:ext cx="709295" cy="490220"/>
            </a:xfrm>
            <a:custGeom>
              <a:avLst/>
              <a:gdLst/>
              <a:ahLst/>
              <a:cxnLst/>
              <a:rect l="l" t="t" r="r" b="b"/>
              <a:pathLst>
                <a:path w="709295" h="490219">
                  <a:moveTo>
                    <a:pt x="709066" y="489927"/>
                  </a:moveTo>
                  <a:lnTo>
                    <a:pt x="0" y="489927"/>
                  </a:lnTo>
                  <a:lnTo>
                    <a:pt x="0" y="0"/>
                  </a:lnTo>
                  <a:lnTo>
                    <a:pt x="709066" y="0"/>
                  </a:lnTo>
                  <a:lnTo>
                    <a:pt x="709066" y="489927"/>
                  </a:lnTo>
                  <a:close/>
                </a:path>
              </a:pathLst>
            </a:custGeom>
            <a:solidFill>
              <a:srgbClr val="CBCBCE"/>
            </a:solidFill>
          </p:spPr>
          <p:txBody>
            <a:bodyPr wrap="square" lIns="0" tIns="0" rIns="0" bIns="0" rtlCol="0"/>
            <a:lstStyle/>
            <a:p>
              <a:endParaRPr/>
            </a:p>
          </p:txBody>
        </p:sp>
        <p:sp>
          <p:nvSpPr>
            <p:cNvPr id="46" name="object 22"/>
            <p:cNvSpPr/>
            <p:nvPr/>
          </p:nvSpPr>
          <p:spPr>
            <a:xfrm>
              <a:off x="6030480" y="3651885"/>
              <a:ext cx="709295" cy="490220"/>
            </a:xfrm>
            <a:custGeom>
              <a:avLst/>
              <a:gdLst/>
              <a:ahLst/>
              <a:cxnLst/>
              <a:rect l="l" t="t" r="r" b="b"/>
              <a:pathLst>
                <a:path w="709295" h="490219">
                  <a:moveTo>
                    <a:pt x="709066" y="489927"/>
                  </a:moveTo>
                  <a:lnTo>
                    <a:pt x="0" y="489927"/>
                  </a:lnTo>
                  <a:lnTo>
                    <a:pt x="0" y="0"/>
                  </a:lnTo>
                  <a:lnTo>
                    <a:pt x="709066" y="0"/>
                  </a:lnTo>
                  <a:lnTo>
                    <a:pt x="709066" y="489927"/>
                  </a:lnTo>
                  <a:close/>
                </a:path>
              </a:pathLst>
            </a:custGeom>
            <a:ln w="10325">
              <a:solidFill>
                <a:srgbClr val="626468"/>
              </a:solidFill>
            </a:ln>
          </p:spPr>
          <p:txBody>
            <a:bodyPr wrap="square" lIns="0" tIns="0" rIns="0" bIns="0" rtlCol="0"/>
            <a:lstStyle/>
            <a:p>
              <a:endParaRPr/>
            </a:p>
          </p:txBody>
        </p:sp>
        <p:sp>
          <p:nvSpPr>
            <p:cNvPr id="47" name="object 23"/>
            <p:cNvSpPr/>
            <p:nvPr/>
          </p:nvSpPr>
          <p:spPr>
            <a:xfrm>
              <a:off x="6068440" y="3689578"/>
              <a:ext cx="633730" cy="414655"/>
            </a:xfrm>
            <a:custGeom>
              <a:avLst/>
              <a:gdLst/>
              <a:ahLst/>
              <a:cxnLst/>
              <a:rect l="l" t="t" r="r" b="b"/>
              <a:pathLst>
                <a:path w="633729" h="414655">
                  <a:moveTo>
                    <a:pt x="633145" y="414553"/>
                  </a:moveTo>
                  <a:lnTo>
                    <a:pt x="0" y="414553"/>
                  </a:lnTo>
                  <a:lnTo>
                    <a:pt x="0" y="0"/>
                  </a:lnTo>
                  <a:lnTo>
                    <a:pt x="633145" y="0"/>
                  </a:lnTo>
                  <a:lnTo>
                    <a:pt x="633145" y="414553"/>
                  </a:lnTo>
                  <a:close/>
                </a:path>
              </a:pathLst>
            </a:custGeom>
            <a:ln w="10325">
              <a:solidFill>
                <a:srgbClr val="626468"/>
              </a:solidFill>
            </a:ln>
          </p:spPr>
          <p:txBody>
            <a:bodyPr wrap="square" lIns="0" tIns="0" rIns="0" bIns="0" rtlCol="0"/>
            <a:lstStyle/>
            <a:p>
              <a:endParaRPr/>
            </a:p>
          </p:txBody>
        </p:sp>
        <p:sp>
          <p:nvSpPr>
            <p:cNvPr id="48" name="object 24"/>
            <p:cNvSpPr/>
            <p:nvPr/>
          </p:nvSpPr>
          <p:spPr>
            <a:xfrm>
              <a:off x="6251411" y="3763510"/>
              <a:ext cx="267335" cy="267335"/>
            </a:xfrm>
            <a:custGeom>
              <a:avLst/>
              <a:gdLst/>
              <a:ahLst/>
              <a:cxnLst/>
              <a:rect l="l" t="t" r="r" b="b"/>
              <a:pathLst>
                <a:path w="267335" h="267334">
                  <a:moveTo>
                    <a:pt x="133603" y="0"/>
                  </a:moveTo>
                  <a:lnTo>
                    <a:pt x="91374" y="6810"/>
                  </a:lnTo>
                  <a:lnTo>
                    <a:pt x="54699" y="25774"/>
                  </a:lnTo>
                  <a:lnTo>
                    <a:pt x="25777" y="54693"/>
                  </a:lnTo>
                  <a:lnTo>
                    <a:pt x="6811" y="91370"/>
                  </a:lnTo>
                  <a:lnTo>
                    <a:pt x="0" y="133604"/>
                  </a:lnTo>
                  <a:lnTo>
                    <a:pt x="6811" y="175831"/>
                  </a:lnTo>
                  <a:lnTo>
                    <a:pt x="25777" y="212504"/>
                  </a:lnTo>
                  <a:lnTo>
                    <a:pt x="54699" y="241421"/>
                  </a:lnTo>
                  <a:lnTo>
                    <a:pt x="91374" y="260385"/>
                  </a:lnTo>
                  <a:lnTo>
                    <a:pt x="133603" y="267195"/>
                  </a:lnTo>
                  <a:lnTo>
                    <a:pt x="175833" y="260385"/>
                  </a:lnTo>
                  <a:lnTo>
                    <a:pt x="212508" y="241421"/>
                  </a:lnTo>
                  <a:lnTo>
                    <a:pt x="223401" y="230530"/>
                  </a:lnTo>
                  <a:lnTo>
                    <a:pt x="133603" y="230530"/>
                  </a:lnTo>
                  <a:lnTo>
                    <a:pt x="95881" y="222911"/>
                  </a:lnTo>
                  <a:lnTo>
                    <a:pt x="65071" y="202136"/>
                  </a:lnTo>
                  <a:lnTo>
                    <a:pt x="44296" y="171326"/>
                  </a:lnTo>
                  <a:lnTo>
                    <a:pt x="36677" y="133604"/>
                  </a:lnTo>
                  <a:lnTo>
                    <a:pt x="44296" y="95889"/>
                  </a:lnTo>
                  <a:lnTo>
                    <a:pt x="65071" y="65097"/>
                  </a:lnTo>
                  <a:lnTo>
                    <a:pt x="95881" y="44339"/>
                  </a:lnTo>
                  <a:lnTo>
                    <a:pt x="133603" y="36728"/>
                  </a:lnTo>
                  <a:lnTo>
                    <a:pt x="223463" y="36728"/>
                  </a:lnTo>
                  <a:lnTo>
                    <a:pt x="212508" y="25774"/>
                  </a:lnTo>
                  <a:lnTo>
                    <a:pt x="175833" y="6810"/>
                  </a:lnTo>
                  <a:lnTo>
                    <a:pt x="133603" y="0"/>
                  </a:lnTo>
                  <a:close/>
                </a:path>
                <a:path w="267335" h="267334">
                  <a:moveTo>
                    <a:pt x="223463" y="36728"/>
                  </a:moveTo>
                  <a:lnTo>
                    <a:pt x="133603" y="36728"/>
                  </a:lnTo>
                  <a:lnTo>
                    <a:pt x="171326" y="44339"/>
                  </a:lnTo>
                  <a:lnTo>
                    <a:pt x="202136" y="65097"/>
                  </a:lnTo>
                  <a:lnTo>
                    <a:pt x="222911" y="95889"/>
                  </a:lnTo>
                  <a:lnTo>
                    <a:pt x="230530" y="133604"/>
                  </a:lnTo>
                  <a:lnTo>
                    <a:pt x="222911" y="171326"/>
                  </a:lnTo>
                  <a:lnTo>
                    <a:pt x="202136" y="202136"/>
                  </a:lnTo>
                  <a:lnTo>
                    <a:pt x="171326" y="222911"/>
                  </a:lnTo>
                  <a:lnTo>
                    <a:pt x="133603" y="230530"/>
                  </a:lnTo>
                  <a:lnTo>
                    <a:pt x="223401" y="230530"/>
                  </a:lnTo>
                  <a:lnTo>
                    <a:pt x="241430" y="212504"/>
                  </a:lnTo>
                  <a:lnTo>
                    <a:pt x="260396" y="175831"/>
                  </a:lnTo>
                  <a:lnTo>
                    <a:pt x="267207" y="133604"/>
                  </a:lnTo>
                  <a:lnTo>
                    <a:pt x="260396" y="91370"/>
                  </a:lnTo>
                  <a:lnTo>
                    <a:pt x="241430" y="54693"/>
                  </a:lnTo>
                  <a:lnTo>
                    <a:pt x="223463" y="36728"/>
                  </a:lnTo>
                  <a:close/>
                </a:path>
              </a:pathLst>
            </a:custGeom>
            <a:solidFill>
              <a:srgbClr val="FFFFFF"/>
            </a:solidFill>
          </p:spPr>
          <p:txBody>
            <a:bodyPr wrap="square" lIns="0" tIns="0" rIns="0" bIns="0" rtlCol="0"/>
            <a:lstStyle/>
            <a:p>
              <a:endParaRPr/>
            </a:p>
          </p:txBody>
        </p:sp>
        <p:sp>
          <p:nvSpPr>
            <p:cNvPr id="49" name="object 25"/>
            <p:cNvSpPr/>
            <p:nvPr/>
          </p:nvSpPr>
          <p:spPr>
            <a:xfrm>
              <a:off x="6251418" y="3763508"/>
              <a:ext cx="267335" cy="267335"/>
            </a:xfrm>
            <a:custGeom>
              <a:avLst/>
              <a:gdLst/>
              <a:ahLst/>
              <a:cxnLst/>
              <a:rect l="l" t="t" r="r" b="b"/>
              <a:pathLst>
                <a:path w="267335" h="267334">
                  <a:moveTo>
                    <a:pt x="267195" y="133603"/>
                  </a:moveTo>
                  <a:lnTo>
                    <a:pt x="260384" y="91374"/>
                  </a:lnTo>
                  <a:lnTo>
                    <a:pt x="241417" y="54699"/>
                  </a:lnTo>
                  <a:lnTo>
                    <a:pt x="212495" y="25777"/>
                  </a:lnTo>
                  <a:lnTo>
                    <a:pt x="175820" y="6811"/>
                  </a:lnTo>
                  <a:lnTo>
                    <a:pt x="133591" y="0"/>
                  </a:lnTo>
                  <a:lnTo>
                    <a:pt x="91363" y="6811"/>
                  </a:lnTo>
                  <a:lnTo>
                    <a:pt x="54691" y="25777"/>
                  </a:lnTo>
                  <a:lnTo>
                    <a:pt x="25773" y="54699"/>
                  </a:lnTo>
                  <a:lnTo>
                    <a:pt x="6809" y="91374"/>
                  </a:lnTo>
                  <a:lnTo>
                    <a:pt x="0" y="133603"/>
                  </a:lnTo>
                  <a:lnTo>
                    <a:pt x="6809" y="175833"/>
                  </a:lnTo>
                  <a:lnTo>
                    <a:pt x="25773" y="212508"/>
                  </a:lnTo>
                  <a:lnTo>
                    <a:pt x="54691" y="241430"/>
                  </a:lnTo>
                  <a:lnTo>
                    <a:pt x="91363" y="260396"/>
                  </a:lnTo>
                  <a:lnTo>
                    <a:pt x="133591" y="267207"/>
                  </a:lnTo>
                  <a:lnTo>
                    <a:pt x="175820" y="260396"/>
                  </a:lnTo>
                  <a:lnTo>
                    <a:pt x="212495" y="241430"/>
                  </a:lnTo>
                  <a:lnTo>
                    <a:pt x="241417" y="212508"/>
                  </a:lnTo>
                  <a:lnTo>
                    <a:pt x="260384" y="175833"/>
                  </a:lnTo>
                  <a:lnTo>
                    <a:pt x="267195" y="133603"/>
                  </a:lnTo>
                  <a:close/>
                </a:path>
              </a:pathLst>
            </a:custGeom>
            <a:ln w="10325">
              <a:solidFill>
                <a:srgbClr val="626468"/>
              </a:solidFill>
            </a:ln>
          </p:spPr>
          <p:txBody>
            <a:bodyPr wrap="square" lIns="0" tIns="0" rIns="0" bIns="0" rtlCol="0"/>
            <a:lstStyle/>
            <a:p>
              <a:endParaRPr/>
            </a:p>
          </p:txBody>
        </p:sp>
        <p:sp>
          <p:nvSpPr>
            <p:cNvPr id="50" name="object 26"/>
            <p:cNvSpPr/>
            <p:nvPr/>
          </p:nvSpPr>
          <p:spPr>
            <a:xfrm>
              <a:off x="6288096" y="3800236"/>
              <a:ext cx="194310" cy="194310"/>
            </a:xfrm>
            <a:custGeom>
              <a:avLst/>
              <a:gdLst/>
              <a:ahLst/>
              <a:cxnLst/>
              <a:rect l="l" t="t" r="r" b="b"/>
              <a:pathLst>
                <a:path w="194310" h="194309">
                  <a:moveTo>
                    <a:pt x="193840" y="96875"/>
                  </a:moveTo>
                  <a:lnTo>
                    <a:pt x="186221" y="59160"/>
                  </a:lnTo>
                  <a:lnTo>
                    <a:pt x="165446" y="28368"/>
                  </a:lnTo>
                  <a:lnTo>
                    <a:pt x="134636" y="7610"/>
                  </a:lnTo>
                  <a:lnTo>
                    <a:pt x="96913" y="0"/>
                  </a:lnTo>
                  <a:lnTo>
                    <a:pt x="59193" y="7610"/>
                  </a:lnTo>
                  <a:lnTo>
                    <a:pt x="28387" y="28368"/>
                  </a:lnTo>
                  <a:lnTo>
                    <a:pt x="7616" y="59160"/>
                  </a:lnTo>
                  <a:lnTo>
                    <a:pt x="0" y="96875"/>
                  </a:lnTo>
                  <a:lnTo>
                    <a:pt x="7616" y="134598"/>
                  </a:lnTo>
                  <a:lnTo>
                    <a:pt x="28387" y="165407"/>
                  </a:lnTo>
                  <a:lnTo>
                    <a:pt x="59193" y="186183"/>
                  </a:lnTo>
                  <a:lnTo>
                    <a:pt x="96913" y="193802"/>
                  </a:lnTo>
                  <a:lnTo>
                    <a:pt x="134636" y="186183"/>
                  </a:lnTo>
                  <a:lnTo>
                    <a:pt x="165446" y="165407"/>
                  </a:lnTo>
                  <a:lnTo>
                    <a:pt x="186221" y="134598"/>
                  </a:lnTo>
                  <a:lnTo>
                    <a:pt x="193840" y="96875"/>
                  </a:lnTo>
                  <a:close/>
                </a:path>
              </a:pathLst>
            </a:custGeom>
            <a:ln w="10325">
              <a:solidFill>
                <a:srgbClr val="626468"/>
              </a:solidFill>
            </a:ln>
          </p:spPr>
          <p:txBody>
            <a:bodyPr wrap="square" lIns="0" tIns="0" rIns="0" bIns="0" rtlCol="0"/>
            <a:lstStyle/>
            <a:p>
              <a:endParaRPr/>
            </a:p>
          </p:txBody>
        </p:sp>
        <p:sp>
          <p:nvSpPr>
            <p:cNvPr id="51" name="object 27"/>
            <p:cNvSpPr/>
            <p:nvPr/>
          </p:nvSpPr>
          <p:spPr>
            <a:xfrm>
              <a:off x="6442319" y="3895058"/>
              <a:ext cx="217170" cy="167640"/>
            </a:xfrm>
            <a:custGeom>
              <a:avLst/>
              <a:gdLst/>
              <a:ahLst/>
              <a:cxnLst/>
              <a:rect l="l" t="t" r="r" b="b"/>
              <a:pathLst>
                <a:path w="217170" h="167640">
                  <a:moveTo>
                    <a:pt x="158867" y="101092"/>
                  </a:moveTo>
                  <a:lnTo>
                    <a:pt x="109931" y="101092"/>
                  </a:lnTo>
                  <a:lnTo>
                    <a:pt x="199885" y="167132"/>
                  </a:lnTo>
                  <a:lnTo>
                    <a:pt x="216890" y="144767"/>
                  </a:lnTo>
                  <a:lnTo>
                    <a:pt x="158867" y="101092"/>
                  </a:lnTo>
                  <a:close/>
                </a:path>
                <a:path w="217170" h="167640">
                  <a:moveTo>
                    <a:pt x="0" y="0"/>
                  </a:moveTo>
                  <a:lnTo>
                    <a:pt x="94322" y="155257"/>
                  </a:lnTo>
                  <a:lnTo>
                    <a:pt x="109931" y="101092"/>
                  </a:lnTo>
                  <a:lnTo>
                    <a:pt x="158867" y="101092"/>
                  </a:lnTo>
                  <a:lnTo>
                    <a:pt x="126085" y="76415"/>
                  </a:lnTo>
                  <a:lnTo>
                    <a:pt x="175374" y="45199"/>
                  </a:lnTo>
                  <a:lnTo>
                    <a:pt x="0" y="0"/>
                  </a:lnTo>
                  <a:close/>
                </a:path>
              </a:pathLst>
            </a:custGeom>
            <a:solidFill>
              <a:srgbClr val="FFFFFF"/>
            </a:solidFill>
          </p:spPr>
          <p:txBody>
            <a:bodyPr wrap="square" lIns="0" tIns="0" rIns="0" bIns="0" rtlCol="0"/>
            <a:lstStyle/>
            <a:p>
              <a:endParaRPr/>
            </a:p>
          </p:txBody>
        </p:sp>
        <p:sp>
          <p:nvSpPr>
            <p:cNvPr id="52" name="object 28"/>
            <p:cNvSpPr/>
            <p:nvPr/>
          </p:nvSpPr>
          <p:spPr>
            <a:xfrm>
              <a:off x="6442319" y="3895058"/>
              <a:ext cx="217170" cy="167640"/>
            </a:xfrm>
            <a:custGeom>
              <a:avLst/>
              <a:gdLst/>
              <a:ahLst/>
              <a:cxnLst/>
              <a:rect l="l" t="t" r="r" b="b"/>
              <a:pathLst>
                <a:path w="217170" h="167640">
                  <a:moveTo>
                    <a:pt x="126085" y="76415"/>
                  </a:moveTo>
                  <a:lnTo>
                    <a:pt x="175374" y="45199"/>
                  </a:lnTo>
                  <a:lnTo>
                    <a:pt x="0" y="0"/>
                  </a:lnTo>
                  <a:lnTo>
                    <a:pt x="94322" y="155257"/>
                  </a:lnTo>
                  <a:lnTo>
                    <a:pt x="109931" y="101092"/>
                  </a:lnTo>
                  <a:lnTo>
                    <a:pt x="199885" y="167132"/>
                  </a:lnTo>
                  <a:lnTo>
                    <a:pt x="208813" y="155371"/>
                  </a:lnTo>
                  <a:lnTo>
                    <a:pt x="216890" y="144767"/>
                  </a:lnTo>
                  <a:lnTo>
                    <a:pt x="126085" y="76415"/>
                  </a:lnTo>
                  <a:close/>
                </a:path>
              </a:pathLst>
            </a:custGeom>
            <a:ln w="10325">
              <a:solidFill>
                <a:srgbClr val="626468"/>
              </a:solidFill>
            </a:ln>
          </p:spPr>
          <p:txBody>
            <a:bodyPr wrap="square" lIns="0" tIns="0" rIns="0" bIns="0" rtlCol="0"/>
            <a:lstStyle/>
            <a:p>
              <a:endParaRPr/>
            </a:p>
          </p:txBody>
        </p:sp>
        <p:sp>
          <p:nvSpPr>
            <p:cNvPr id="53" name="object 29"/>
            <p:cNvSpPr/>
            <p:nvPr/>
          </p:nvSpPr>
          <p:spPr>
            <a:xfrm>
              <a:off x="6625487" y="4254285"/>
              <a:ext cx="161925" cy="0"/>
            </a:xfrm>
            <a:custGeom>
              <a:avLst/>
              <a:gdLst/>
              <a:ahLst/>
              <a:cxnLst/>
              <a:rect l="l" t="t" r="r" b="b"/>
              <a:pathLst>
                <a:path w="161925">
                  <a:moveTo>
                    <a:pt x="0" y="0"/>
                  </a:moveTo>
                  <a:lnTo>
                    <a:pt x="161537" y="0"/>
                  </a:lnTo>
                </a:path>
              </a:pathLst>
            </a:custGeom>
            <a:ln w="21590">
              <a:solidFill>
                <a:srgbClr val="C6C6C6"/>
              </a:solidFill>
            </a:ln>
          </p:spPr>
          <p:txBody>
            <a:bodyPr wrap="square" lIns="0" tIns="0" rIns="0" bIns="0" rtlCol="0"/>
            <a:lstStyle/>
            <a:p>
              <a:endParaRPr/>
            </a:p>
          </p:txBody>
        </p:sp>
        <p:sp>
          <p:nvSpPr>
            <p:cNvPr id="54" name="object 30"/>
            <p:cNvSpPr/>
            <p:nvPr/>
          </p:nvSpPr>
          <p:spPr>
            <a:xfrm>
              <a:off x="6644235" y="4232695"/>
              <a:ext cx="161925" cy="0"/>
            </a:xfrm>
            <a:custGeom>
              <a:avLst/>
              <a:gdLst/>
              <a:ahLst/>
              <a:cxnLst/>
              <a:rect l="l" t="t" r="r" b="b"/>
              <a:pathLst>
                <a:path w="161925">
                  <a:moveTo>
                    <a:pt x="0" y="0"/>
                  </a:moveTo>
                  <a:lnTo>
                    <a:pt x="161585" y="0"/>
                  </a:lnTo>
                </a:path>
              </a:pathLst>
            </a:custGeom>
            <a:ln w="21589">
              <a:solidFill>
                <a:srgbClr val="C6C6C6"/>
              </a:solidFill>
            </a:ln>
          </p:spPr>
          <p:txBody>
            <a:bodyPr wrap="square" lIns="0" tIns="0" rIns="0" bIns="0" rtlCol="0"/>
            <a:lstStyle/>
            <a:p>
              <a:endParaRPr/>
            </a:p>
          </p:txBody>
        </p:sp>
        <p:sp>
          <p:nvSpPr>
            <p:cNvPr id="55" name="object 31"/>
            <p:cNvSpPr/>
            <p:nvPr/>
          </p:nvSpPr>
          <p:spPr>
            <a:xfrm>
              <a:off x="6657973" y="4211740"/>
              <a:ext cx="161925" cy="0"/>
            </a:xfrm>
            <a:custGeom>
              <a:avLst/>
              <a:gdLst/>
              <a:ahLst/>
              <a:cxnLst/>
              <a:rect l="l" t="t" r="r" b="b"/>
              <a:pathLst>
                <a:path w="161925">
                  <a:moveTo>
                    <a:pt x="0" y="0"/>
                  </a:moveTo>
                  <a:lnTo>
                    <a:pt x="161594" y="0"/>
                  </a:lnTo>
                </a:path>
              </a:pathLst>
            </a:custGeom>
            <a:ln w="20320">
              <a:solidFill>
                <a:srgbClr val="C6C6C6"/>
              </a:solidFill>
            </a:ln>
          </p:spPr>
          <p:txBody>
            <a:bodyPr wrap="square" lIns="0" tIns="0" rIns="0" bIns="0" rtlCol="0"/>
            <a:lstStyle/>
            <a:p>
              <a:endParaRPr/>
            </a:p>
          </p:txBody>
        </p:sp>
        <p:sp>
          <p:nvSpPr>
            <p:cNvPr id="56" name="object 32"/>
            <p:cNvSpPr/>
            <p:nvPr/>
          </p:nvSpPr>
          <p:spPr>
            <a:xfrm>
              <a:off x="6657973" y="4200945"/>
              <a:ext cx="140335" cy="0"/>
            </a:xfrm>
            <a:custGeom>
              <a:avLst/>
              <a:gdLst/>
              <a:ahLst/>
              <a:cxnLst/>
              <a:rect l="l" t="t" r="r" b="b"/>
              <a:pathLst>
                <a:path w="140335">
                  <a:moveTo>
                    <a:pt x="0" y="0"/>
                  </a:moveTo>
                  <a:lnTo>
                    <a:pt x="139953" y="0"/>
                  </a:lnTo>
                </a:path>
              </a:pathLst>
            </a:custGeom>
            <a:ln w="3175">
              <a:solidFill>
                <a:srgbClr val="C6C6C6"/>
              </a:solidFill>
            </a:ln>
          </p:spPr>
          <p:txBody>
            <a:bodyPr wrap="square" lIns="0" tIns="0" rIns="0" bIns="0" rtlCol="0"/>
            <a:lstStyle/>
            <a:p>
              <a:endParaRPr/>
            </a:p>
          </p:txBody>
        </p:sp>
        <p:sp>
          <p:nvSpPr>
            <p:cNvPr id="57" name="object 33"/>
            <p:cNvSpPr/>
            <p:nvPr/>
          </p:nvSpPr>
          <p:spPr>
            <a:xfrm>
              <a:off x="6636345" y="4190150"/>
              <a:ext cx="161925" cy="0"/>
            </a:xfrm>
            <a:custGeom>
              <a:avLst/>
              <a:gdLst/>
              <a:ahLst/>
              <a:cxnLst/>
              <a:rect l="l" t="t" r="r" b="b"/>
              <a:pathLst>
                <a:path w="161925">
                  <a:moveTo>
                    <a:pt x="0" y="0"/>
                  </a:moveTo>
                  <a:lnTo>
                    <a:pt x="161582" y="0"/>
                  </a:lnTo>
                </a:path>
              </a:pathLst>
            </a:custGeom>
            <a:ln w="20320">
              <a:solidFill>
                <a:srgbClr val="C6C6C6"/>
              </a:solidFill>
            </a:ln>
          </p:spPr>
          <p:txBody>
            <a:bodyPr wrap="square" lIns="0" tIns="0" rIns="0" bIns="0" rtlCol="0"/>
            <a:lstStyle/>
            <a:p>
              <a:endParaRPr/>
            </a:p>
          </p:txBody>
        </p:sp>
        <p:sp>
          <p:nvSpPr>
            <p:cNvPr id="58" name="object 34"/>
            <p:cNvSpPr/>
            <p:nvPr/>
          </p:nvSpPr>
          <p:spPr>
            <a:xfrm>
              <a:off x="6657973" y="4169830"/>
              <a:ext cx="161925" cy="0"/>
            </a:xfrm>
            <a:custGeom>
              <a:avLst/>
              <a:gdLst/>
              <a:ahLst/>
              <a:cxnLst/>
              <a:rect l="l" t="t" r="r" b="b"/>
              <a:pathLst>
                <a:path w="161925">
                  <a:moveTo>
                    <a:pt x="0" y="0"/>
                  </a:moveTo>
                  <a:lnTo>
                    <a:pt x="161594" y="0"/>
                  </a:lnTo>
                </a:path>
              </a:pathLst>
            </a:custGeom>
            <a:ln w="20319">
              <a:solidFill>
                <a:srgbClr val="C6C6C6"/>
              </a:solidFill>
            </a:ln>
          </p:spPr>
          <p:txBody>
            <a:bodyPr wrap="square" lIns="0" tIns="0" rIns="0" bIns="0" rtlCol="0"/>
            <a:lstStyle/>
            <a:p>
              <a:endParaRPr/>
            </a:p>
          </p:txBody>
        </p:sp>
        <p:sp>
          <p:nvSpPr>
            <p:cNvPr id="59" name="object 35"/>
            <p:cNvSpPr/>
            <p:nvPr/>
          </p:nvSpPr>
          <p:spPr>
            <a:xfrm>
              <a:off x="6636345" y="4148875"/>
              <a:ext cx="161925" cy="0"/>
            </a:xfrm>
            <a:custGeom>
              <a:avLst/>
              <a:gdLst/>
              <a:ahLst/>
              <a:cxnLst/>
              <a:rect l="l" t="t" r="r" b="b"/>
              <a:pathLst>
                <a:path w="161925">
                  <a:moveTo>
                    <a:pt x="0" y="0"/>
                  </a:moveTo>
                  <a:lnTo>
                    <a:pt x="161532" y="0"/>
                  </a:lnTo>
                </a:path>
              </a:pathLst>
            </a:custGeom>
            <a:ln w="21590">
              <a:solidFill>
                <a:srgbClr val="C6C6C6"/>
              </a:solidFill>
            </a:ln>
          </p:spPr>
          <p:txBody>
            <a:bodyPr wrap="square" lIns="0" tIns="0" rIns="0" bIns="0" rtlCol="0"/>
            <a:lstStyle/>
            <a:p>
              <a:endParaRPr/>
            </a:p>
          </p:txBody>
        </p:sp>
        <p:sp>
          <p:nvSpPr>
            <p:cNvPr id="60" name="object 36"/>
            <p:cNvSpPr/>
            <p:nvPr/>
          </p:nvSpPr>
          <p:spPr>
            <a:xfrm>
              <a:off x="6636308" y="4149032"/>
              <a:ext cx="44450" cy="0"/>
            </a:xfrm>
            <a:custGeom>
              <a:avLst/>
              <a:gdLst/>
              <a:ahLst/>
              <a:cxnLst/>
              <a:rect l="l" t="t" r="r" b="b"/>
              <a:pathLst>
                <a:path w="44450">
                  <a:moveTo>
                    <a:pt x="0" y="0"/>
                  </a:moveTo>
                  <a:lnTo>
                    <a:pt x="44094" y="0"/>
                  </a:lnTo>
                </a:path>
              </a:pathLst>
            </a:custGeom>
            <a:ln w="18122">
              <a:solidFill>
                <a:srgbClr val="83929B"/>
              </a:solidFill>
            </a:ln>
          </p:spPr>
          <p:txBody>
            <a:bodyPr wrap="square" lIns="0" tIns="0" rIns="0" bIns="0" rtlCol="0"/>
            <a:lstStyle/>
            <a:p>
              <a:endParaRPr/>
            </a:p>
          </p:txBody>
        </p:sp>
        <p:sp>
          <p:nvSpPr>
            <p:cNvPr id="61" name="object 37"/>
            <p:cNvSpPr/>
            <p:nvPr/>
          </p:nvSpPr>
          <p:spPr>
            <a:xfrm>
              <a:off x="6776783" y="4169695"/>
              <a:ext cx="44450" cy="0"/>
            </a:xfrm>
            <a:custGeom>
              <a:avLst/>
              <a:gdLst/>
              <a:ahLst/>
              <a:cxnLst/>
              <a:rect l="l" t="t" r="r" b="b"/>
              <a:pathLst>
                <a:path w="44450">
                  <a:moveTo>
                    <a:pt x="0" y="0"/>
                  </a:moveTo>
                  <a:lnTo>
                    <a:pt x="44094" y="0"/>
                  </a:lnTo>
                </a:path>
              </a:pathLst>
            </a:custGeom>
            <a:ln w="18122">
              <a:solidFill>
                <a:srgbClr val="83929B"/>
              </a:solidFill>
            </a:ln>
          </p:spPr>
          <p:txBody>
            <a:bodyPr wrap="square" lIns="0" tIns="0" rIns="0" bIns="0" rtlCol="0"/>
            <a:lstStyle/>
            <a:p>
              <a:endParaRPr/>
            </a:p>
          </p:txBody>
        </p:sp>
        <p:sp>
          <p:nvSpPr>
            <p:cNvPr id="62" name="object 38"/>
            <p:cNvSpPr/>
            <p:nvPr/>
          </p:nvSpPr>
          <p:spPr>
            <a:xfrm>
              <a:off x="6776783" y="4211034"/>
              <a:ext cx="44450" cy="0"/>
            </a:xfrm>
            <a:custGeom>
              <a:avLst/>
              <a:gdLst/>
              <a:ahLst/>
              <a:cxnLst/>
              <a:rect l="l" t="t" r="r" b="b"/>
              <a:pathLst>
                <a:path w="44450">
                  <a:moveTo>
                    <a:pt x="0" y="0"/>
                  </a:moveTo>
                  <a:lnTo>
                    <a:pt x="44094" y="0"/>
                  </a:lnTo>
                </a:path>
              </a:pathLst>
            </a:custGeom>
            <a:ln w="18122">
              <a:solidFill>
                <a:srgbClr val="83929B"/>
              </a:solidFill>
            </a:ln>
          </p:spPr>
          <p:txBody>
            <a:bodyPr wrap="square" lIns="0" tIns="0" rIns="0" bIns="0" rtlCol="0"/>
            <a:lstStyle/>
            <a:p>
              <a:endParaRPr/>
            </a:p>
          </p:txBody>
        </p:sp>
        <p:sp>
          <p:nvSpPr>
            <p:cNvPr id="63" name="object 39"/>
            <p:cNvSpPr/>
            <p:nvPr/>
          </p:nvSpPr>
          <p:spPr>
            <a:xfrm>
              <a:off x="6763156" y="4233589"/>
              <a:ext cx="44450" cy="0"/>
            </a:xfrm>
            <a:custGeom>
              <a:avLst/>
              <a:gdLst/>
              <a:ahLst/>
              <a:cxnLst/>
              <a:rect l="l" t="t" r="r" b="b"/>
              <a:pathLst>
                <a:path w="44450">
                  <a:moveTo>
                    <a:pt x="0" y="0"/>
                  </a:moveTo>
                  <a:lnTo>
                    <a:pt x="44094" y="0"/>
                  </a:lnTo>
                </a:path>
              </a:pathLst>
            </a:custGeom>
            <a:ln w="18122">
              <a:solidFill>
                <a:srgbClr val="83929B"/>
              </a:solidFill>
            </a:ln>
          </p:spPr>
          <p:txBody>
            <a:bodyPr wrap="square" lIns="0" tIns="0" rIns="0" bIns="0" rtlCol="0"/>
            <a:lstStyle/>
            <a:p>
              <a:endParaRPr/>
            </a:p>
          </p:txBody>
        </p:sp>
        <p:sp>
          <p:nvSpPr>
            <p:cNvPr id="64" name="object 40"/>
            <p:cNvSpPr/>
            <p:nvPr/>
          </p:nvSpPr>
          <p:spPr>
            <a:xfrm>
              <a:off x="6643566" y="3978325"/>
              <a:ext cx="158115" cy="158115"/>
            </a:xfrm>
            <a:custGeom>
              <a:avLst/>
              <a:gdLst/>
              <a:ahLst/>
              <a:cxnLst/>
              <a:rect l="l" t="t" r="r" b="b"/>
              <a:pathLst>
                <a:path w="158114" h="158115">
                  <a:moveTo>
                    <a:pt x="78955" y="0"/>
                  </a:moveTo>
                  <a:lnTo>
                    <a:pt x="48225" y="6203"/>
                  </a:lnTo>
                  <a:lnTo>
                    <a:pt x="23128" y="23123"/>
                  </a:lnTo>
                  <a:lnTo>
                    <a:pt x="6205" y="48220"/>
                  </a:lnTo>
                  <a:lnTo>
                    <a:pt x="0" y="78955"/>
                  </a:lnTo>
                  <a:lnTo>
                    <a:pt x="6205" y="109684"/>
                  </a:lnTo>
                  <a:lnTo>
                    <a:pt x="23128" y="134777"/>
                  </a:lnTo>
                  <a:lnTo>
                    <a:pt x="48225" y="151695"/>
                  </a:lnTo>
                  <a:lnTo>
                    <a:pt x="78955" y="157899"/>
                  </a:lnTo>
                  <a:lnTo>
                    <a:pt x="109686" y="151695"/>
                  </a:lnTo>
                  <a:lnTo>
                    <a:pt x="132623" y="136232"/>
                  </a:lnTo>
                  <a:lnTo>
                    <a:pt x="78955" y="136232"/>
                  </a:lnTo>
                  <a:lnTo>
                    <a:pt x="56665" y="131730"/>
                  </a:lnTo>
                  <a:lnTo>
                    <a:pt x="38458" y="119453"/>
                  </a:lnTo>
                  <a:lnTo>
                    <a:pt x="26181" y="101246"/>
                  </a:lnTo>
                  <a:lnTo>
                    <a:pt x="21678" y="78955"/>
                  </a:lnTo>
                  <a:lnTo>
                    <a:pt x="26181" y="56664"/>
                  </a:lnTo>
                  <a:lnTo>
                    <a:pt x="38458" y="38466"/>
                  </a:lnTo>
                  <a:lnTo>
                    <a:pt x="56665" y="26201"/>
                  </a:lnTo>
                  <a:lnTo>
                    <a:pt x="78955" y="21704"/>
                  </a:lnTo>
                  <a:lnTo>
                    <a:pt x="132678" y="21704"/>
                  </a:lnTo>
                  <a:lnTo>
                    <a:pt x="109686" y="6203"/>
                  </a:lnTo>
                  <a:lnTo>
                    <a:pt x="78955" y="0"/>
                  </a:lnTo>
                  <a:close/>
                </a:path>
                <a:path w="158114" h="158115">
                  <a:moveTo>
                    <a:pt x="132678" y="21704"/>
                  </a:moveTo>
                  <a:lnTo>
                    <a:pt x="78955" y="21704"/>
                  </a:lnTo>
                  <a:lnTo>
                    <a:pt x="101246" y="26201"/>
                  </a:lnTo>
                  <a:lnTo>
                    <a:pt x="119453" y="38466"/>
                  </a:lnTo>
                  <a:lnTo>
                    <a:pt x="131730" y="56664"/>
                  </a:lnTo>
                  <a:lnTo>
                    <a:pt x="136232" y="78955"/>
                  </a:lnTo>
                  <a:lnTo>
                    <a:pt x="131730" y="101246"/>
                  </a:lnTo>
                  <a:lnTo>
                    <a:pt x="119453" y="119453"/>
                  </a:lnTo>
                  <a:lnTo>
                    <a:pt x="101246" y="131730"/>
                  </a:lnTo>
                  <a:lnTo>
                    <a:pt x="78955" y="136232"/>
                  </a:lnTo>
                  <a:lnTo>
                    <a:pt x="132623" y="136232"/>
                  </a:lnTo>
                  <a:lnTo>
                    <a:pt x="134783" y="134777"/>
                  </a:lnTo>
                  <a:lnTo>
                    <a:pt x="151706" y="109684"/>
                  </a:lnTo>
                  <a:lnTo>
                    <a:pt x="157911" y="78955"/>
                  </a:lnTo>
                  <a:lnTo>
                    <a:pt x="151706" y="48220"/>
                  </a:lnTo>
                  <a:lnTo>
                    <a:pt x="134783" y="23123"/>
                  </a:lnTo>
                  <a:lnTo>
                    <a:pt x="132678" y="21704"/>
                  </a:lnTo>
                  <a:close/>
                </a:path>
              </a:pathLst>
            </a:custGeom>
            <a:solidFill>
              <a:srgbClr val="83929B"/>
            </a:solidFill>
          </p:spPr>
          <p:txBody>
            <a:bodyPr wrap="square" lIns="0" tIns="0" rIns="0" bIns="0" rtlCol="0"/>
            <a:lstStyle/>
            <a:p>
              <a:endParaRPr/>
            </a:p>
          </p:txBody>
        </p:sp>
        <p:sp>
          <p:nvSpPr>
            <p:cNvPr id="65" name="object 41"/>
            <p:cNvSpPr/>
            <p:nvPr/>
          </p:nvSpPr>
          <p:spPr>
            <a:xfrm>
              <a:off x="6665245" y="4000027"/>
              <a:ext cx="114935" cy="114935"/>
            </a:xfrm>
            <a:custGeom>
              <a:avLst/>
              <a:gdLst/>
              <a:ahLst/>
              <a:cxnLst/>
              <a:rect l="l" t="t" r="r" b="b"/>
              <a:pathLst>
                <a:path w="114935" h="114934">
                  <a:moveTo>
                    <a:pt x="57276" y="0"/>
                  </a:moveTo>
                  <a:lnTo>
                    <a:pt x="34986" y="4498"/>
                  </a:lnTo>
                  <a:lnTo>
                    <a:pt x="16779" y="16767"/>
                  </a:lnTo>
                  <a:lnTo>
                    <a:pt x="4502" y="34965"/>
                  </a:lnTo>
                  <a:lnTo>
                    <a:pt x="0" y="57251"/>
                  </a:lnTo>
                  <a:lnTo>
                    <a:pt x="4502" y="79542"/>
                  </a:lnTo>
                  <a:lnTo>
                    <a:pt x="16779" y="97748"/>
                  </a:lnTo>
                  <a:lnTo>
                    <a:pt x="34986" y="110026"/>
                  </a:lnTo>
                  <a:lnTo>
                    <a:pt x="57276" y="114528"/>
                  </a:lnTo>
                  <a:lnTo>
                    <a:pt x="79567" y="110026"/>
                  </a:lnTo>
                  <a:lnTo>
                    <a:pt x="97774" y="97748"/>
                  </a:lnTo>
                  <a:lnTo>
                    <a:pt x="110051" y="79542"/>
                  </a:lnTo>
                  <a:lnTo>
                    <a:pt x="114553" y="57251"/>
                  </a:lnTo>
                  <a:lnTo>
                    <a:pt x="110051" y="34965"/>
                  </a:lnTo>
                  <a:lnTo>
                    <a:pt x="97774" y="16767"/>
                  </a:lnTo>
                  <a:lnTo>
                    <a:pt x="79567" y="4498"/>
                  </a:lnTo>
                  <a:lnTo>
                    <a:pt x="57276" y="0"/>
                  </a:lnTo>
                  <a:close/>
                </a:path>
              </a:pathLst>
            </a:custGeom>
            <a:solidFill>
              <a:srgbClr val="C6C6C6"/>
            </a:solidFill>
          </p:spPr>
          <p:txBody>
            <a:bodyPr wrap="square" lIns="0" tIns="0" rIns="0" bIns="0" rtlCol="0"/>
            <a:lstStyle/>
            <a:p>
              <a:endParaRPr/>
            </a:p>
          </p:txBody>
        </p:sp>
        <p:sp>
          <p:nvSpPr>
            <p:cNvPr id="66" name="object 42"/>
            <p:cNvSpPr/>
            <p:nvPr/>
          </p:nvSpPr>
          <p:spPr>
            <a:xfrm>
              <a:off x="6643574" y="3978320"/>
              <a:ext cx="158115" cy="158115"/>
            </a:xfrm>
            <a:custGeom>
              <a:avLst/>
              <a:gdLst/>
              <a:ahLst/>
              <a:cxnLst/>
              <a:rect l="l" t="t" r="r" b="b"/>
              <a:pathLst>
                <a:path w="158114" h="158115">
                  <a:moveTo>
                    <a:pt x="157899" y="78955"/>
                  </a:moveTo>
                  <a:lnTo>
                    <a:pt x="151695" y="48220"/>
                  </a:lnTo>
                  <a:lnTo>
                    <a:pt x="134775" y="23123"/>
                  </a:lnTo>
                  <a:lnTo>
                    <a:pt x="109678" y="6203"/>
                  </a:lnTo>
                  <a:lnTo>
                    <a:pt x="78943" y="0"/>
                  </a:lnTo>
                  <a:lnTo>
                    <a:pt x="48214" y="6203"/>
                  </a:lnTo>
                  <a:lnTo>
                    <a:pt x="23121" y="23123"/>
                  </a:lnTo>
                  <a:lnTo>
                    <a:pt x="6203" y="48220"/>
                  </a:lnTo>
                  <a:lnTo>
                    <a:pt x="0" y="78955"/>
                  </a:lnTo>
                  <a:lnTo>
                    <a:pt x="6203" y="109686"/>
                  </a:lnTo>
                  <a:lnTo>
                    <a:pt x="23121" y="134783"/>
                  </a:lnTo>
                  <a:lnTo>
                    <a:pt x="48214" y="151706"/>
                  </a:lnTo>
                  <a:lnTo>
                    <a:pt x="78943" y="157911"/>
                  </a:lnTo>
                  <a:lnTo>
                    <a:pt x="109678" y="151706"/>
                  </a:lnTo>
                  <a:lnTo>
                    <a:pt x="134775" y="134783"/>
                  </a:lnTo>
                  <a:lnTo>
                    <a:pt x="151695" y="109686"/>
                  </a:lnTo>
                  <a:lnTo>
                    <a:pt x="157899" y="78955"/>
                  </a:lnTo>
                  <a:close/>
                </a:path>
              </a:pathLst>
            </a:custGeom>
            <a:ln w="10325">
              <a:solidFill>
                <a:srgbClr val="626468"/>
              </a:solidFill>
            </a:ln>
          </p:spPr>
          <p:txBody>
            <a:bodyPr wrap="square" lIns="0" tIns="0" rIns="0" bIns="0" rtlCol="0"/>
            <a:lstStyle/>
            <a:p>
              <a:endParaRPr/>
            </a:p>
          </p:txBody>
        </p:sp>
        <p:sp>
          <p:nvSpPr>
            <p:cNvPr id="67" name="object 43"/>
            <p:cNvSpPr/>
            <p:nvPr/>
          </p:nvSpPr>
          <p:spPr>
            <a:xfrm>
              <a:off x="6665240" y="4000025"/>
              <a:ext cx="114935" cy="114935"/>
            </a:xfrm>
            <a:custGeom>
              <a:avLst/>
              <a:gdLst/>
              <a:ahLst/>
              <a:cxnLst/>
              <a:rect l="l" t="t" r="r" b="b"/>
              <a:pathLst>
                <a:path w="114935" h="114934">
                  <a:moveTo>
                    <a:pt x="114553" y="57251"/>
                  </a:moveTo>
                  <a:lnTo>
                    <a:pt x="110053" y="34965"/>
                  </a:lnTo>
                  <a:lnTo>
                    <a:pt x="97778" y="16767"/>
                  </a:lnTo>
                  <a:lnTo>
                    <a:pt x="79572" y="4498"/>
                  </a:lnTo>
                  <a:lnTo>
                    <a:pt x="57276" y="0"/>
                  </a:lnTo>
                  <a:lnTo>
                    <a:pt x="34986" y="4498"/>
                  </a:lnTo>
                  <a:lnTo>
                    <a:pt x="16779" y="16767"/>
                  </a:lnTo>
                  <a:lnTo>
                    <a:pt x="4502" y="34965"/>
                  </a:lnTo>
                  <a:lnTo>
                    <a:pt x="0" y="57251"/>
                  </a:lnTo>
                  <a:lnTo>
                    <a:pt x="4502" y="79542"/>
                  </a:lnTo>
                  <a:lnTo>
                    <a:pt x="16779" y="97748"/>
                  </a:lnTo>
                  <a:lnTo>
                    <a:pt x="34986" y="110026"/>
                  </a:lnTo>
                  <a:lnTo>
                    <a:pt x="57276" y="114528"/>
                  </a:lnTo>
                  <a:lnTo>
                    <a:pt x="79572" y="110026"/>
                  </a:lnTo>
                  <a:lnTo>
                    <a:pt x="97778" y="97748"/>
                  </a:lnTo>
                  <a:lnTo>
                    <a:pt x="110053" y="79542"/>
                  </a:lnTo>
                  <a:lnTo>
                    <a:pt x="114553" y="57251"/>
                  </a:lnTo>
                  <a:close/>
                </a:path>
              </a:pathLst>
            </a:custGeom>
            <a:ln w="10325">
              <a:solidFill>
                <a:srgbClr val="626468"/>
              </a:solidFill>
            </a:ln>
          </p:spPr>
          <p:txBody>
            <a:bodyPr wrap="square" lIns="0" tIns="0" rIns="0" bIns="0" rtlCol="0"/>
            <a:lstStyle/>
            <a:p>
              <a:endParaRPr/>
            </a:p>
          </p:txBody>
        </p:sp>
        <p:sp>
          <p:nvSpPr>
            <p:cNvPr id="68" name="object 44"/>
            <p:cNvSpPr/>
            <p:nvPr/>
          </p:nvSpPr>
          <p:spPr>
            <a:xfrm>
              <a:off x="6702362" y="4012971"/>
              <a:ext cx="40640" cy="88900"/>
            </a:xfrm>
            <a:custGeom>
              <a:avLst/>
              <a:gdLst/>
              <a:ahLst/>
              <a:cxnLst/>
              <a:rect l="l" t="t" r="r" b="b"/>
              <a:pathLst>
                <a:path w="40639" h="88900">
                  <a:moveTo>
                    <a:pt x="4711" y="63880"/>
                  </a:moveTo>
                  <a:lnTo>
                    <a:pt x="4190" y="63944"/>
                  </a:lnTo>
                  <a:lnTo>
                    <a:pt x="3949" y="64084"/>
                  </a:lnTo>
                  <a:lnTo>
                    <a:pt x="0" y="69761"/>
                  </a:lnTo>
                  <a:lnTo>
                    <a:pt x="50" y="70269"/>
                  </a:lnTo>
                  <a:lnTo>
                    <a:pt x="4838" y="74739"/>
                  </a:lnTo>
                  <a:lnTo>
                    <a:pt x="11226" y="77749"/>
                  </a:lnTo>
                  <a:lnTo>
                    <a:pt x="17246" y="78524"/>
                  </a:lnTo>
                  <a:lnTo>
                    <a:pt x="17246" y="88201"/>
                  </a:lnTo>
                  <a:lnTo>
                    <a:pt x="17665" y="88620"/>
                  </a:lnTo>
                  <a:lnTo>
                    <a:pt x="24218" y="88620"/>
                  </a:lnTo>
                  <a:lnTo>
                    <a:pt x="24625" y="88201"/>
                  </a:lnTo>
                  <a:lnTo>
                    <a:pt x="24625" y="78409"/>
                  </a:lnTo>
                  <a:lnTo>
                    <a:pt x="34277" y="76809"/>
                  </a:lnTo>
                  <a:lnTo>
                    <a:pt x="39523" y="70713"/>
                  </a:lnTo>
                  <a:lnTo>
                    <a:pt x="15062" y="70713"/>
                  </a:lnTo>
                  <a:lnTo>
                    <a:pt x="10134" y="68567"/>
                  </a:lnTo>
                  <a:lnTo>
                    <a:pt x="4965" y="63969"/>
                  </a:lnTo>
                  <a:lnTo>
                    <a:pt x="4711" y="63880"/>
                  </a:lnTo>
                  <a:close/>
                </a:path>
                <a:path w="40639" h="88900">
                  <a:moveTo>
                    <a:pt x="24218" y="0"/>
                  </a:moveTo>
                  <a:lnTo>
                    <a:pt x="17665" y="0"/>
                  </a:lnTo>
                  <a:lnTo>
                    <a:pt x="17246" y="419"/>
                  </a:lnTo>
                  <a:lnTo>
                    <a:pt x="17246" y="10223"/>
                  </a:lnTo>
                  <a:lnTo>
                    <a:pt x="8470" y="11861"/>
                  </a:lnTo>
                  <a:lnTo>
                    <a:pt x="2673" y="18707"/>
                  </a:lnTo>
                  <a:lnTo>
                    <a:pt x="2641" y="38519"/>
                  </a:lnTo>
                  <a:lnTo>
                    <a:pt x="31140" y="52997"/>
                  </a:lnTo>
                  <a:lnTo>
                    <a:pt x="31140" y="67170"/>
                  </a:lnTo>
                  <a:lnTo>
                    <a:pt x="27279" y="70713"/>
                  </a:lnTo>
                  <a:lnTo>
                    <a:pt x="39523" y="70713"/>
                  </a:lnTo>
                  <a:lnTo>
                    <a:pt x="40233" y="69888"/>
                  </a:lnTo>
                  <a:lnTo>
                    <a:pt x="40233" y="60185"/>
                  </a:lnTo>
                  <a:lnTo>
                    <a:pt x="11734" y="33693"/>
                  </a:lnTo>
                  <a:lnTo>
                    <a:pt x="11734" y="21716"/>
                  </a:lnTo>
                  <a:lnTo>
                    <a:pt x="15595" y="17995"/>
                  </a:lnTo>
                  <a:lnTo>
                    <a:pt x="38708" y="17995"/>
                  </a:lnTo>
                  <a:lnTo>
                    <a:pt x="35623" y="14681"/>
                  </a:lnTo>
                  <a:lnTo>
                    <a:pt x="31432" y="11010"/>
                  </a:lnTo>
                  <a:lnTo>
                    <a:pt x="24625" y="10096"/>
                  </a:lnTo>
                  <a:lnTo>
                    <a:pt x="24625" y="419"/>
                  </a:lnTo>
                  <a:lnTo>
                    <a:pt x="24218" y="0"/>
                  </a:lnTo>
                  <a:close/>
                </a:path>
                <a:path w="40639" h="88900">
                  <a:moveTo>
                    <a:pt x="38708" y="17995"/>
                  </a:moveTo>
                  <a:lnTo>
                    <a:pt x="26695" y="17995"/>
                  </a:lnTo>
                  <a:lnTo>
                    <a:pt x="29540" y="19862"/>
                  </a:lnTo>
                  <a:lnTo>
                    <a:pt x="33400" y="23710"/>
                  </a:lnTo>
                  <a:lnTo>
                    <a:pt x="33654" y="23825"/>
                  </a:lnTo>
                  <a:lnTo>
                    <a:pt x="34150" y="23799"/>
                  </a:lnTo>
                  <a:lnTo>
                    <a:pt x="34391" y="23685"/>
                  </a:lnTo>
                  <a:lnTo>
                    <a:pt x="38827" y="18745"/>
                  </a:lnTo>
                  <a:lnTo>
                    <a:pt x="38861" y="18160"/>
                  </a:lnTo>
                  <a:lnTo>
                    <a:pt x="38708" y="17995"/>
                  </a:lnTo>
                  <a:close/>
                </a:path>
              </a:pathLst>
            </a:custGeom>
            <a:solidFill>
              <a:srgbClr val="626468"/>
            </a:solidFill>
          </p:spPr>
          <p:txBody>
            <a:bodyPr wrap="square" lIns="0" tIns="0" rIns="0" bIns="0" rtlCol="0"/>
            <a:lstStyle/>
            <a:p>
              <a:endParaRPr/>
            </a:p>
          </p:txBody>
        </p:sp>
        <p:sp>
          <p:nvSpPr>
            <p:cNvPr id="69" name="object 45"/>
            <p:cNvSpPr/>
            <p:nvPr/>
          </p:nvSpPr>
          <p:spPr>
            <a:xfrm>
              <a:off x="6631311" y="4148531"/>
              <a:ext cx="172085" cy="0"/>
            </a:xfrm>
            <a:custGeom>
              <a:avLst/>
              <a:gdLst/>
              <a:ahLst/>
              <a:cxnLst/>
              <a:rect l="l" t="t" r="r" b="b"/>
              <a:pathLst>
                <a:path w="172085">
                  <a:moveTo>
                    <a:pt x="0" y="0"/>
                  </a:moveTo>
                  <a:lnTo>
                    <a:pt x="171551" y="0"/>
                  </a:lnTo>
                </a:path>
              </a:pathLst>
            </a:custGeom>
            <a:ln w="30873">
              <a:solidFill>
                <a:srgbClr val="626468"/>
              </a:solidFill>
            </a:ln>
          </p:spPr>
          <p:txBody>
            <a:bodyPr wrap="square" lIns="0" tIns="0" rIns="0" bIns="0" rtlCol="0"/>
            <a:lstStyle/>
            <a:p>
              <a:endParaRPr/>
            </a:p>
          </p:txBody>
        </p:sp>
        <p:sp>
          <p:nvSpPr>
            <p:cNvPr id="70" name="object 46"/>
            <p:cNvSpPr/>
            <p:nvPr/>
          </p:nvSpPr>
          <p:spPr>
            <a:xfrm>
              <a:off x="6661670" y="4139704"/>
              <a:ext cx="0" cy="14604"/>
            </a:xfrm>
            <a:custGeom>
              <a:avLst/>
              <a:gdLst/>
              <a:ahLst/>
              <a:cxnLst/>
              <a:rect l="l" t="t" r="r" b="b"/>
              <a:pathLst>
                <a:path h="14605">
                  <a:moveTo>
                    <a:pt x="-5162" y="7283"/>
                  </a:moveTo>
                  <a:lnTo>
                    <a:pt x="5162" y="7283"/>
                  </a:lnTo>
                </a:path>
              </a:pathLst>
            </a:custGeom>
            <a:ln w="14566">
              <a:solidFill>
                <a:srgbClr val="626468"/>
              </a:solidFill>
            </a:ln>
          </p:spPr>
          <p:txBody>
            <a:bodyPr wrap="square" lIns="0" tIns="0" rIns="0" bIns="0" rtlCol="0"/>
            <a:lstStyle/>
            <a:p>
              <a:endParaRPr/>
            </a:p>
          </p:txBody>
        </p:sp>
        <p:sp>
          <p:nvSpPr>
            <p:cNvPr id="71" name="object 47"/>
            <p:cNvSpPr/>
            <p:nvPr/>
          </p:nvSpPr>
          <p:spPr>
            <a:xfrm>
              <a:off x="6680060" y="4139704"/>
              <a:ext cx="0" cy="14604"/>
            </a:xfrm>
            <a:custGeom>
              <a:avLst/>
              <a:gdLst/>
              <a:ahLst/>
              <a:cxnLst/>
              <a:rect l="l" t="t" r="r" b="b"/>
              <a:pathLst>
                <a:path h="14605">
                  <a:moveTo>
                    <a:pt x="-5162" y="7283"/>
                  </a:moveTo>
                  <a:lnTo>
                    <a:pt x="5162" y="7283"/>
                  </a:lnTo>
                </a:path>
              </a:pathLst>
            </a:custGeom>
            <a:ln w="14566">
              <a:solidFill>
                <a:srgbClr val="626468"/>
              </a:solidFill>
            </a:ln>
          </p:spPr>
          <p:txBody>
            <a:bodyPr wrap="square" lIns="0" tIns="0" rIns="0" bIns="0" rtlCol="0"/>
            <a:lstStyle/>
            <a:p>
              <a:endParaRPr/>
            </a:p>
          </p:txBody>
        </p:sp>
        <p:sp>
          <p:nvSpPr>
            <p:cNvPr id="72" name="object 48"/>
            <p:cNvSpPr/>
            <p:nvPr/>
          </p:nvSpPr>
          <p:spPr>
            <a:xfrm>
              <a:off x="6653053" y="4169676"/>
              <a:ext cx="172085" cy="0"/>
            </a:xfrm>
            <a:custGeom>
              <a:avLst/>
              <a:gdLst/>
              <a:ahLst/>
              <a:cxnLst/>
              <a:rect l="l" t="t" r="r" b="b"/>
              <a:pathLst>
                <a:path w="172085">
                  <a:moveTo>
                    <a:pt x="0" y="0"/>
                  </a:moveTo>
                  <a:lnTo>
                    <a:pt x="171551" y="0"/>
                  </a:lnTo>
                </a:path>
              </a:pathLst>
            </a:custGeom>
            <a:ln w="30873">
              <a:solidFill>
                <a:srgbClr val="626468"/>
              </a:solidFill>
            </a:ln>
          </p:spPr>
          <p:txBody>
            <a:bodyPr wrap="square" lIns="0" tIns="0" rIns="0" bIns="0" rtlCol="0"/>
            <a:lstStyle/>
            <a:p>
              <a:endParaRPr/>
            </a:p>
          </p:txBody>
        </p:sp>
        <p:sp>
          <p:nvSpPr>
            <p:cNvPr id="73" name="object 49"/>
            <p:cNvSpPr/>
            <p:nvPr/>
          </p:nvSpPr>
          <p:spPr>
            <a:xfrm>
              <a:off x="6794246" y="4160850"/>
              <a:ext cx="0" cy="14604"/>
            </a:xfrm>
            <a:custGeom>
              <a:avLst/>
              <a:gdLst/>
              <a:ahLst/>
              <a:cxnLst/>
              <a:rect l="l" t="t" r="r" b="b"/>
              <a:pathLst>
                <a:path h="14605">
                  <a:moveTo>
                    <a:pt x="-5162" y="7277"/>
                  </a:moveTo>
                  <a:lnTo>
                    <a:pt x="5162" y="7277"/>
                  </a:lnTo>
                </a:path>
              </a:pathLst>
            </a:custGeom>
            <a:ln w="14554">
              <a:solidFill>
                <a:srgbClr val="626468"/>
              </a:solidFill>
            </a:ln>
          </p:spPr>
          <p:txBody>
            <a:bodyPr wrap="square" lIns="0" tIns="0" rIns="0" bIns="0" rtlCol="0"/>
            <a:lstStyle/>
            <a:p>
              <a:endParaRPr/>
            </a:p>
          </p:txBody>
        </p:sp>
        <p:sp>
          <p:nvSpPr>
            <p:cNvPr id="74" name="object 50"/>
            <p:cNvSpPr/>
            <p:nvPr/>
          </p:nvSpPr>
          <p:spPr>
            <a:xfrm>
              <a:off x="6775843" y="4160850"/>
              <a:ext cx="0" cy="14604"/>
            </a:xfrm>
            <a:custGeom>
              <a:avLst/>
              <a:gdLst/>
              <a:ahLst/>
              <a:cxnLst/>
              <a:rect l="l" t="t" r="r" b="b"/>
              <a:pathLst>
                <a:path h="14605">
                  <a:moveTo>
                    <a:pt x="-5162" y="7277"/>
                  </a:moveTo>
                  <a:lnTo>
                    <a:pt x="5162" y="7277"/>
                  </a:lnTo>
                </a:path>
              </a:pathLst>
            </a:custGeom>
            <a:ln w="14554">
              <a:solidFill>
                <a:srgbClr val="626468"/>
              </a:solidFill>
            </a:ln>
          </p:spPr>
          <p:txBody>
            <a:bodyPr wrap="square" lIns="0" tIns="0" rIns="0" bIns="0" rtlCol="0"/>
            <a:lstStyle/>
            <a:p>
              <a:endParaRPr/>
            </a:p>
          </p:txBody>
        </p:sp>
        <p:sp>
          <p:nvSpPr>
            <p:cNvPr id="75" name="object 51"/>
            <p:cNvSpPr/>
            <p:nvPr/>
          </p:nvSpPr>
          <p:spPr>
            <a:xfrm>
              <a:off x="6631311" y="4190352"/>
              <a:ext cx="172085" cy="0"/>
            </a:xfrm>
            <a:custGeom>
              <a:avLst/>
              <a:gdLst/>
              <a:ahLst/>
              <a:cxnLst/>
              <a:rect l="l" t="t" r="r" b="b"/>
              <a:pathLst>
                <a:path w="172085">
                  <a:moveTo>
                    <a:pt x="0" y="0"/>
                  </a:moveTo>
                  <a:lnTo>
                    <a:pt x="171551" y="0"/>
                  </a:lnTo>
                </a:path>
              </a:pathLst>
            </a:custGeom>
            <a:ln w="30873">
              <a:solidFill>
                <a:srgbClr val="626468"/>
              </a:solidFill>
            </a:ln>
          </p:spPr>
          <p:txBody>
            <a:bodyPr wrap="square" lIns="0" tIns="0" rIns="0" bIns="0" rtlCol="0"/>
            <a:lstStyle/>
            <a:p>
              <a:endParaRPr/>
            </a:p>
          </p:txBody>
        </p:sp>
        <p:sp>
          <p:nvSpPr>
            <p:cNvPr id="76" name="object 52"/>
            <p:cNvSpPr/>
            <p:nvPr/>
          </p:nvSpPr>
          <p:spPr>
            <a:xfrm>
              <a:off x="6661670" y="4181513"/>
              <a:ext cx="0" cy="14604"/>
            </a:xfrm>
            <a:custGeom>
              <a:avLst/>
              <a:gdLst/>
              <a:ahLst/>
              <a:cxnLst/>
              <a:rect l="l" t="t" r="r" b="b"/>
              <a:pathLst>
                <a:path h="14605">
                  <a:moveTo>
                    <a:pt x="-5162" y="7283"/>
                  </a:moveTo>
                  <a:lnTo>
                    <a:pt x="5162" y="7283"/>
                  </a:lnTo>
                </a:path>
              </a:pathLst>
            </a:custGeom>
            <a:ln w="14566">
              <a:solidFill>
                <a:srgbClr val="626468"/>
              </a:solidFill>
            </a:ln>
          </p:spPr>
          <p:txBody>
            <a:bodyPr wrap="square" lIns="0" tIns="0" rIns="0" bIns="0" rtlCol="0"/>
            <a:lstStyle/>
            <a:p>
              <a:endParaRPr/>
            </a:p>
          </p:txBody>
        </p:sp>
        <p:sp>
          <p:nvSpPr>
            <p:cNvPr id="77" name="object 53"/>
            <p:cNvSpPr/>
            <p:nvPr/>
          </p:nvSpPr>
          <p:spPr>
            <a:xfrm>
              <a:off x="6782498" y="4181513"/>
              <a:ext cx="0" cy="14604"/>
            </a:xfrm>
            <a:custGeom>
              <a:avLst/>
              <a:gdLst/>
              <a:ahLst/>
              <a:cxnLst/>
              <a:rect l="l" t="t" r="r" b="b"/>
              <a:pathLst>
                <a:path h="14605">
                  <a:moveTo>
                    <a:pt x="-5162" y="7283"/>
                  </a:moveTo>
                  <a:lnTo>
                    <a:pt x="5162" y="7283"/>
                  </a:lnTo>
                </a:path>
              </a:pathLst>
            </a:custGeom>
            <a:ln w="14566">
              <a:solidFill>
                <a:srgbClr val="626468"/>
              </a:solidFill>
            </a:ln>
          </p:spPr>
          <p:txBody>
            <a:bodyPr wrap="square" lIns="0" tIns="0" rIns="0" bIns="0" rtlCol="0"/>
            <a:lstStyle/>
            <a:p>
              <a:endParaRPr/>
            </a:p>
          </p:txBody>
        </p:sp>
        <p:sp>
          <p:nvSpPr>
            <p:cNvPr id="78" name="object 54"/>
            <p:cNvSpPr/>
            <p:nvPr/>
          </p:nvSpPr>
          <p:spPr>
            <a:xfrm>
              <a:off x="6653053" y="4211497"/>
              <a:ext cx="172085" cy="0"/>
            </a:xfrm>
            <a:custGeom>
              <a:avLst/>
              <a:gdLst/>
              <a:ahLst/>
              <a:cxnLst/>
              <a:rect l="l" t="t" r="r" b="b"/>
              <a:pathLst>
                <a:path w="172085">
                  <a:moveTo>
                    <a:pt x="0" y="0"/>
                  </a:moveTo>
                  <a:lnTo>
                    <a:pt x="171551" y="0"/>
                  </a:lnTo>
                </a:path>
              </a:pathLst>
            </a:custGeom>
            <a:ln w="30873">
              <a:solidFill>
                <a:srgbClr val="626468"/>
              </a:solidFill>
            </a:ln>
          </p:spPr>
          <p:txBody>
            <a:bodyPr wrap="square" lIns="0" tIns="0" rIns="0" bIns="0" rtlCol="0"/>
            <a:lstStyle/>
            <a:p>
              <a:endParaRPr/>
            </a:p>
          </p:txBody>
        </p:sp>
        <p:sp>
          <p:nvSpPr>
            <p:cNvPr id="79" name="object 55"/>
            <p:cNvSpPr/>
            <p:nvPr/>
          </p:nvSpPr>
          <p:spPr>
            <a:xfrm>
              <a:off x="6794246" y="4202671"/>
              <a:ext cx="0" cy="14604"/>
            </a:xfrm>
            <a:custGeom>
              <a:avLst/>
              <a:gdLst/>
              <a:ahLst/>
              <a:cxnLst/>
              <a:rect l="l" t="t" r="r" b="b"/>
              <a:pathLst>
                <a:path h="14605">
                  <a:moveTo>
                    <a:pt x="-5162" y="7277"/>
                  </a:moveTo>
                  <a:lnTo>
                    <a:pt x="5162" y="7277"/>
                  </a:lnTo>
                </a:path>
              </a:pathLst>
            </a:custGeom>
            <a:ln w="14554">
              <a:solidFill>
                <a:srgbClr val="626468"/>
              </a:solidFill>
            </a:ln>
          </p:spPr>
          <p:txBody>
            <a:bodyPr wrap="square" lIns="0" tIns="0" rIns="0" bIns="0" rtlCol="0"/>
            <a:lstStyle/>
            <a:p>
              <a:endParaRPr/>
            </a:p>
          </p:txBody>
        </p:sp>
        <p:sp>
          <p:nvSpPr>
            <p:cNvPr id="80" name="object 56"/>
            <p:cNvSpPr/>
            <p:nvPr/>
          </p:nvSpPr>
          <p:spPr>
            <a:xfrm>
              <a:off x="6775843" y="4202671"/>
              <a:ext cx="0" cy="14604"/>
            </a:xfrm>
            <a:custGeom>
              <a:avLst/>
              <a:gdLst/>
              <a:ahLst/>
              <a:cxnLst/>
              <a:rect l="l" t="t" r="r" b="b"/>
              <a:pathLst>
                <a:path h="14605">
                  <a:moveTo>
                    <a:pt x="-5162" y="7277"/>
                  </a:moveTo>
                  <a:lnTo>
                    <a:pt x="5162" y="7277"/>
                  </a:lnTo>
                </a:path>
              </a:pathLst>
            </a:custGeom>
            <a:ln w="14554">
              <a:solidFill>
                <a:srgbClr val="626468"/>
              </a:solidFill>
            </a:ln>
          </p:spPr>
          <p:txBody>
            <a:bodyPr wrap="square" lIns="0" tIns="0" rIns="0" bIns="0" rtlCol="0"/>
            <a:lstStyle/>
            <a:p>
              <a:endParaRPr/>
            </a:p>
          </p:txBody>
        </p:sp>
        <p:sp>
          <p:nvSpPr>
            <p:cNvPr id="81" name="object 57"/>
            <p:cNvSpPr/>
            <p:nvPr/>
          </p:nvSpPr>
          <p:spPr>
            <a:xfrm>
              <a:off x="6639249" y="4232948"/>
              <a:ext cx="172085" cy="0"/>
            </a:xfrm>
            <a:custGeom>
              <a:avLst/>
              <a:gdLst/>
              <a:ahLst/>
              <a:cxnLst/>
              <a:rect l="l" t="t" r="r" b="b"/>
              <a:pathLst>
                <a:path w="172085">
                  <a:moveTo>
                    <a:pt x="0" y="0"/>
                  </a:moveTo>
                  <a:lnTo>
                    <a:pt x="171551" y="0"/>
                  </a:lnTo>
                </a:path>
              </a:pathLst>
            </a:custGeom>
            <a:ln w="30873">
              <a:solidFill>
                <a:srgbClr val="626468"/>
              </a:solidFill>
            </a:ln>
          </p:spPr>
          <p:txBody>
            <a:bodyPr wrap="square" lIns="0" tIns="0" rIns="0" bIns="0" rtlCol="0"/>
            <a:lstStyle/>
            <a:p>
              <a:endParaRPr/>
            </a:p>
          </p:txBody>
        </p:sp>
        <p:sp>
          <p:nvSpPr>
            <p:cNvPr id="82" name="object 58"/>
            <p:cNvSpPr/>
            <p:nvPr/>
          </p:nvSpPr>
          <p:spPr>
            <a:xfrm>
              <a:off x="6780441" y="4224134"/>
              <a:ext cx="0" cy="14604"/>
            </a:xfrm>
            <a:custGeom>
              <a:avLst/>
              <a:gdLst/>
              <a:ahLst/>
              <a:cxnLst/>
              <a:rect l="l" t="t" r="r" b="b"/>
              <a:pathLst>
                <a:path h="14605">
                  <a:moveTo>
                    <a:pt x="-5162" y="7277"/>
                  </a:moveTo>
                  <a:lnTo>
                    <a:pt x="5162" y="7277"/>
                  </a:lnTo>
                </a:path>
              </a:pathLst>
            </a:custGeom>
            <a:ln w="14554">
              <a:solidFill>
                <a:srgbClr val="626468"/>
              </a:solidFill>
            </a:ln>
          </p:spPr>
          <p:txBody>
            <a:bodyPr wrap="square" lIns="0" tIns="0" rIns="0" bIns="0" rtlCol="0"/>
            <a:lstStyle/>
            <a:p>
              <a:endParaRPr/>
            </a:p>
          </p:txBody>
        </p:sp>
        <p:sp>
          <p:nvSpPr>
            <p:cNvPr id="83" name="object 59"/>
            <p:cNvSpPr/>
            <p:nvPr/>
          </p:nvSpPr>
          <p:spPr>
            <a:xfrm>
              <a:off x="6762051" y="4224134"/>
              <a:ext cx="0" cy="14604"/>
            </a:xfrm>
            <a:custGeom>
              <a:avLst/>
              <a:gdLst/>
              <a:ahLst/>
              <a:cxnLst/>
              <a:rect l="l" t="t" r="r" b="b"/>
              <a:pathLst>
                <a:path h="14605">
                  <a:moveTo>
                    <a:pt x="-5162" y="7277"/>
                  </a:moveTo>
                  <a:lnTo>
                    <a:pt x="5162" y="7277"/>
                  </a:lnTo>
                </a:path>
              </a:pathLst>
            </a:custGeom>
            <a:ln w="14554">
              <a:solidFill>
                <a:srgbClr val="626468"/>
              </a:solidFill>
            </a:ln>
          </p:spPr>
          <p:txBody>
            <a:bodyPr wrap="square" lIns="0" tIns="0" rIns="0" bIns="0" rtlCol="0"/>
            <a:lstStyle/>
            <a:p>
              <a:endParaRPr/>
            </a:p>
          </p:txBody>
        </p:sp>
        <p:sp>
          <p:nvSpPr>
            <p:cNvPr id="84" name="object 60"/>
            <p:cNvSpPr/>
            <p:nvPr/>
          </p:nvSpPr>
          <p:spPr>
            <a:xfrm>
              <a:off x="6620452" y="4254576"/>
              <a:ext cx="172085" cy="0"/>
            </a:xfrm>
            <a:custGeom>
              <a:avLst/>
              <a:gdLst/>
              <a:ahLst/>
              <a:cxnLst/>
              <a:rect l="l" t="t" r="r" b="b"/>
              <a:pathLst>
                <a:path w="172085">
                  <a:moveTo>
                    <a:pt x="0" y="0"/>
                  </a:moveTo>
                  <a:lnTo>
                    <a:pt x="171551" y="0"/>
                  </a:lnTo>
                </a:path>
              </a:pathLst>
            </a:custGeom>
            <a:ln w="30873">
              <a:solidFill>
                <a:srgbClr val="626468"/>
              </a:solidFill>
            </a:ln>
          </p:spPr>
          <p:txBody>
            <a:bodyPr wrap="square" lIns="0" tIns="0" rIns="0" bIns="0" rtlCol="0"/>
            <a:lstStyle/>
            <a:p>
              <a:endParaRPr/>
            </a:p>
          </p:txBody>
        </p:sp>
        <p:sp>
          <p:nvSpPr>
            <p:cNvPr id="85" name="object 61"/>
            <p:cNvSpPr/>
            <p:nvPr/>
          </p:nvSpPr>
          <p:spPr>
            <a:xfrm>
              <a:off x="6761645" y="4245749"/>
              <a:ext cx="0" cy="14604"/>
            </a:xfrm>
            <a:custGeom>
              <a:avLst/>
              <a:gdLst/>
              <a:ahLst/>
              <a:cxnLst/>
              <a:rect l="l" t="t" r="r" b="b"/>
              <a:pathLst>
                <a:path h="14605">
                  <a:moveTo>
                    <a:pt x="-5162" y="7283"/>
                  </a:moveTo>
                  <a:lnTo>
                    <a:pt x="5162" y="7283"/>
                  </a:lnTo>
                </a:path>
              </a:pathLst>
            </a:custGeom>
            <a:ln w="14566">
              <a:solidFill>
                <a:srgbClr val="626468"/>
              </a:solidFill>
            </a:ln>
          </p:spPr>
          <p:txBody>
            <a:bodyPr wrap="square" lIns="0" tIns="0" rIns="0" bIns="0" rtlCol="0"/>
            <a:lstStyle/>
            <a:p>
              <a:endParaRPr/>
            </a:p>
          </p:txBody>
        </p:sp>
        <p:sp>
          <p:nvSpPr>
            <p:cNvPr id="86" name="object 62"/>
            <p:cNvSpPr/>
            <p:nvPr/>
          </p:nvSpPr>
          <p:spPr>
            <a:xfrm>
              <a:off x="5770525" y="4201414"/>
              <a:ext cx="85725" cy="65405"/>
            </a:xfrm>
            <a:custGeom>
              <a:avLst/>
              <a:gdLst/>
              <a:ahLst/>
              <a:cxnLst/>
              <a:rect l="l" t="t" r="r" b="b"/>
              <a:pathLst>
                <a:path w="85725" h="65405">
                  <a:moveTo>
                    <a:pt x="85509" y="0"/>
                  </a:moveTo>
                  <a:lnTo>
                    <a:pt x="16560" y="0"/>
                  </a:lnTo>
                  <a:lnTo>
                    <a:pt x="0" y="65277"/>
                  </a:lnTo>
                  <a:lnTo>
                    <a:pt x="59715" y="65277"/>
                  </a:lnTo>
                  <a:lnTo>
                    <a:pt x="85509" y="0"/>
                  </a:lnTo>
                  <a:close/>
                </a:path>
              </a:pathLst>
            </a:custGeom>
            <a:solidFill>
              <a:srgbClr val="83929B"/>
            </a:solidFill>
          </p:spPr>
          <p:txBody>
            <a:bodyPr wrap="square" lIns="0" tIns="0" rIns="0" bIns="0" rtlCol="0"/>
            <a:lstStyle/>
            <a:p>
              <a:endParaRPr/>
            </a:p>
          </p:txBody>
        </p:sp>
        <p:sp>
          <p:nvSpPr>
            <p:cNvPr id="87" name="object 63"/>
            <p:cNvSpPr/>
            <p:nvPr/>
          </p:nvSpPr>
          <p:spPr>
            <a:xfrm>
              <a:off x="5830238" y="4201417"/>
              <a:ext cx="64135" cy="65405"/>
            </a:xfrm>
            <a:custGeom>
              <a:avLst/>
              <a:gdLst/>
              <a:ahLst/>
              <a:cxnLst/>
              <a:rect l="l" t="t" r="r" b="b"/>
              <a:pathLst>
                <a:path w="64135" h="65405">
                  <a:moveTo>
                    <a:pt x="47180" y="0"/>
                  </a:moveTo>
                  <a:lnTo>
                    <a:pt x="25793" y="0"/>
                  </a:lnTo>
                  <a:lnTo>
                    <a:pt x="0" y="65277"/>
                  </a:lnTo>
                  <a:lnTo>
                    <a:pt x="63741" y="65277"/>
                  </a:lnTo>
                  <a:lnTo>
                    <a:pt x="47180" y="0"/>
                  </a:lnTo>
                  <a:close/>
                </a:path>
              </a:pathLst>
            </a:custGeom>
            <a:solidFill>
              <a:srgbClr val="EDEDED"/>
            </a:solidFill>
          </p:spPr>
          <p:txBody>
            <a:bodyPr wrap="square" lIns="0" tIns="0" rIns="0" bIns="0" rtlCol="0"/>
            <a:lstStyle/>
            <a:p>
              <a:endParaRPr/>
            </a:p>
          </p:txBody>
        </p:sp>
        <p:sp>
          <p:nvSpPr>
            <p:cNvPr id="88" name="object 64"/>
            <p:cNvSpPr/>
            <p:nvPr/>
          </p:nvSpPr>
          <p:spPr>
            <a:xfrm>
              <a:off x="5770521" y="4201414"/>
              <a:ext cx="55244" cy="65405"/>
            </a:xfrm>
            <a:custGeom>
              <a:avLst/>
              <a:gdLst/>
              <a:ahLst/>
              <a:cxnLst/>
              <a:rect l="l" t="t" r="r" b="b"/>
              <a:pathLst>
                <a:path w="55244" h="65405">
                  <a:moveTo>
                    <a:pt x="54775" y="0"/>
                  </a:moveTo>
                  <a:lnTo>
                    <a:pt x="16560" y="0"/>
                  </a:lnTo>
                  <a:lnTo>
                    <a:pt x="0" y="65277"/>
                  </a:lnTo>
                  <a:lnTo>
                    <a:pt x="54775" y="65277"/>
                  </a:lnTo>
                </a:path>
              </a:pathLst>
            </a:custGeom>
            <a:ln w="10325">
              <a:solidFill>
                <a:srgbClr val="626468"/>
              </a:solidFill>
            </a:ln>
          </p:spPr>
          <p:txBody>
            <a:bodyPr wrap="square" lIns="0" tIns="0" rIns="0" bIns="0" rtlCol="0"/>
            <a:lstStyle/>
            <a:p>
              <a:endParaRPr/>
            </a:p>
          </p:txBody>
        </p:sp>
        <p:sp>
          <p:nvSpPr>
            <p:cNvPr id="89" name="object 65"/>
            <p:cNvSpPr/>
            <p:nvPr/>
          </p:nvSpPr>
          <p:spPr>
            <a:xfrm>
              <a:off x="5825296" y="4201414"/>
              <a:ext cx="69215" cy="65405"/>
            </a:xfrm>
            <a:custGeom>
              <a:avLst/>
              <a:gdLst/>
              <a:ahLst/>
              <a:cxnLst/>
              <a:rect l="l" t="t" r="r" b="b"/>
              <a:pathLst>
                <a:path w="69214" h="65405">
                  <a:moveTo>
                    <a:pt x="0" y="0"/>
                  </a:moveTo>
                  <a:lnTo>
                    <a:pt x="13893" y="0"/>
                  </a:lnTo>
                  <a:lnTo>
                    <a:pt x="52120" y="0"/>
                  </a:lnTo>
                  <a:lnTo>
                    <a:pt x="68681" y="65277"/>
                  </a:lnTo>
                  <a:lnTo>
                    <a:pt x="13893" y="65277"/>
                  </a:lnTo>
                  <a:lnTo>
                    <a:pt x="0" y="65277"/>
                  </a:lnTo>
                </a:path>
              </a:pathLst>
            </a:custGeom>
            <a:ln w="10325">
              <a:solidFill>
                <a:srgbClr val="626468"/>
              </a:solidFill>
            </a:ln>
          </p:spPr>
          <p:txBody>
            <a:bodyPr wrap="square" lIns="0" tIns="0" rIns="0" bIns="0" rtlCol="0"/>
            <a:lstStyle/>
            <a:p>
              <a:endParaRPr/>
            </a:p>
          </p:txBody>
        </p:sp>
        <p:sp>
          <p:nvSpPr>
            <p:cNvPr id="90" name="object 66"/>
            <p:cNvSpPr/>
            <p:nvPr/>
          </p:nvSpPr>
          <p:spPr>
            <a:xfrm>
              <a:off x="5893962" y="4201414"/>
              <a:ext cx="85725" cy="65405"/>
            </a:xfrm>
            <a:custGeom>
              <a:avLst/>
              <a:gdLst/>
              <a:ahLst/>
              <a:cxnLst/>
              <a:rect l="l" t="t" r="r" b="b"/>
              <a:pathLst>
                <a:path w="85725" h="65405">
                  <a:moveTo>
                    <a:pt x="85509" y="0"/>
                  </a:moveTo>
                  <a:lnTo>
                    <a:pt x="16560" y="0"/>
                  </a:lnTo>
                  <a:lnTo>
                    <a:pt x="0" y="65277"/>
                  </a:lnTo>
                  <a:lnTo>
                    <a:pt x="59715" y="65277"/>
                  </a:lnTo>
                  <a:lnTo>
                    <a:pt x="85509" y="0"/>
                  </a:lnTo>
                  <a:close/>
                </a:path>
              </a:pathLst>
            </a:custGeom>
            <a:solidFill>
              <a:srgbClr val="83929B"/>
            </a:solidFill>
          </p:spPr>
          <p:txBody>
            <a:bodyPr wrap="square" lIns="0" tIns="0" rIns="0" bIns="0" rtlCol="0"/>
            <a:lstStyle/>
            <a:p>
              <a:endParaRPr/>
            </a:p>
          </p:txBody>
        </p:sp>
        <p:sp>
          <p:nvSpPr>
            <p:cNvPr id="91" name="object 67"/>
            <p:cNvSpPr/>
            <p:nvPr/>
          </p:nvSpPr>
          <p:spPr>
            <a:xfrm>
              <a:off x="5953676" y="4201417"/>
              <a:ext cx="64135" cy="65405"/>
            </a:xfrm>
            <a:custGeom>
              <a:avLst/>
              <a:gdLst/>
              <a:ahLst/>
              <a:cxnLst/>
              <a:rect l="l" t="t" r="r" b="b"/>
              <a:pathLst>
                <a:path w="64135" h="65405">
                  <a:moveTo>
                    <a:pt x="47180" y="0"/>
                  </a:moveTo>
                  <a:lnTo>
                    <a:pt x="25793" y="0"/>
                  </a:lnTo>
                  <a:lnTo>
                    <a:pt x="0" y="65277"/>
                  </a:lnTo>
                  <a:lnTo>
                    <a:pt x="63741" y="65277"/>
                  </a:lnTo>
                  <a:lnTo>
                    <a:pt x="47180" y="0"/>
                  </a:lnTo>
                  <a:close/>
                </a:path>
              </a:pathLst>
            </a:custGeom>
            <a:solidFill>
              <a:srgbClr val="EDEDED"/>
            </a:solidFill>
          </p:spPr>
          <p:txBody>
            <a:bodyPr wrap="square" lIns="0" tIns="0" rIns="0" bIns="0" rtlCol="0"/>
            <a:lstStyle/>
            <a:p>
              <a:endParaRPr/>
            </a:p>
          </p:txBody>
        </p:sp>
        <p:sp>
          <p:nvSpPr>
            <p:cNvPr id="92" name="object 68"/>
            <p:cNvSpPr/>
            <p:nvPr/>
          </p:nvSpPr>
          <p:spPr>
            <a:xfrm>
              <a:off x="5893958" y="4201414"/>
              <a:ext cx="55244" cy="65405"/>
            </a:xfrm>
            <a:custGeom>
              <a:avLst/>
              <a:gdLst/>
              <a:ahLst/>
              <a:cxnLst/>
              <a:rect l="l" t="t" r="r" b="b"/>
              <a:pathLst>
                <a:path w="55244" h="65405">
                  <a:moveTo>
                    <a:pt x="54775" y="0"/>
                  </a:moveTo>
                  <a:lnTo>
                    <a:pt x="16560" y="0"/>
                  </a:lnTo>
                  <a:lnTo>
                    <a:pt x="0" y="65277"/>
                  </a:lnTo>
                  <a:lnTo>
                    <a:pt x="54775" y="65277"/>
                  </a:lnTo>
                </a:path>
              </a:pathLst>
            </a:custGeom>
            <a:ln w="10325">
              <a:solidFill>
                <a:srgbClr val="626468"/>
              </a:solidFill>
            </a:ln>
          </p:spPr>
          <p:txBody>
            <a:bodyPr wrap="square" lIns="0" tIns="0" rIns="0" bIns="0" rtlCol="0"/>
            <a:lstStyle/>
            <a:p>
              <a:endParaRPr/>
            </a:p>
          </p:txBody>
        </p:sp>
        <p:sp>
          <p:nvSpPr>
            <p:cNvPr id="93" name="object 69"/>
            <p:cNvSpPr/>
            <p:nvPr/>
          </p:nvSpPr>
          <p:spPr>
            <a:xfrm>
              <a:off x="5948733" y="4201414"/>
              <a:ext cx="69215" cy="65405"/>
            </a:xfrm>
            <a:custGeom>
              <a:avLst/>
              <a:gdLst/>
              <a:ahLst/>
              <a:cxnLst/>
              <a:rect l="l" t="t" r="r" b="b"/>
              <a:pathLst>
                <a:path w="69214" h="65405">
                  <a:moveTo>
                    <a:pt x="0" y="0"/>
                  </a:moveTo>
                  <a:lnTo>
                    <a:pt x="13893" y="0"/>
                  </a:lnTo>
                  <a:lnTo>
                    <a:pt x="52120" y="0"/>
                  </a:lnTo>
                  <a:lnTo>
                    <a:pt x="68681" y="65277"/>
                  </a:lnTo>
                  <a:lnTo>
                    <a:pt x="13893" y="65277"/>
                  </a:lnTo>
                  <a:lnTo>
                    <a:pt x="0" y="65277"/>
                  </a:lnTo>
                </a:path>
              </a:pathLst>
            </a:custGeom>
            <a:ln w="10325">
              <a:solidFill>
                <a:srgbClr val="626468"/>
              </a:solidFill>
            </a:ln>
          </p:spPr>
          <p:txBody>
            <a:bodyPr wrap="square" lIns="0" tIns="0" rIns="0" bIns="0" rtlCol="0"/>
            <a:lstStyle/>
            <a:p>
              <a:endParaRPr/>
            </a:p>
          </p:txBody>
        </p:sp>
        <p:sp>
          <p:nvSpPr>
            <p:cNvPr id="94" name="object 70"/>
            <p:cNvSpPr/>
            <p:nvPr/>
          </p:nvSpPr>
          <p:spPr>
            <a:xfrm>
              <a:off x="6017397" y="4201414"/>
              <a:ext cx="85725" cy="65405"/>
            </a:xfrm>
            <a:custGeom>
              <a:avLst/>
              <a:gdLst/>
              <a:ahLst/>
              <a:cxnLst/>
              <a:rect l="l" t="t" r="r" b="b"/>
              <a:pathLst>
                <a:path w="85725" h="65405">
                  <a:moveTo>
                    <a:pt x="85509" y="0"/>
                  </a:moveTo>
                  <a:lnTo>
                    <a:pt x="16560" y="0"/>
                  </a:lnTo>
                  <a:lnTo>
                    <a:pt x="0" y="65277"/>
                  </a:lnTo>
                  <a:lnTo>
                    <a:pt x="59715" y="65277"/>
                  </a:lnTo>
                  <a:lnTo>
                    <a:pt x="85509" y="0"/>
                  </a:lnTo>
                  <a:close/>
                </a:path>
              </a:pathLst>
            </a:custGeom>
            <a:solidFill>
              <a:srgbClr val="83929B"/>
            </a:solidFill>
          </p:spPr>
          <p:txBody>
            <a:bodyPr wrap="square" lIns="0" tIns="0" rIns="0" bIns="0" rtlCol="0"/>
            <a:lstStyle/>
            <a:p>
              <a:endParaRPr/>
            </a:p>
          </p:txBody>
        </p:sp>
        <p:sp>
          <p:nvSpPr>
            <p:cNvPr id="95" name="object 71"/>
            <p:cNvSpPr/>
            <p:nvPr/>
          </p:nvSpPr>
          <p:spPr>
            <a:xfrm>
              <a:off x="6077111" y="4201417"/>
              <a:ext cx="64135" cy="65405"/>
            </a:xfrm>
            <a:custGeom>
              <a:avLst/>
              <a:gdLst/>
              <a:ahLst/>
              <a:cxnLst/>
              <a:rect l="l" t="t" r="r" b="b"/>
              <a:pathLst>
                <a:path w="64135" h="65405">
                  <a:moveTo>
                    <a:pt x="47180" y="0"/>
                  </a:moveTo>
                  <a:lnTo>
                    <a:pt x="25793" y="0"/>
                  </a:lnTo>
                  <a:lnTo>
                    <a:pt x="0" y="65277"/>
                  </a:lnTo>
                  <a:lnTo>
                    <a:pt x="63741" y="65277"/>
                  </a:lnTo>
                  <a:lnTo>
                    <a:pt x="47180" y="0"/>
                  </a:lnTo>
                  <a:close/>
                </a:path>
              </a:pathLst>
            </a:custGeom>
            <a:solidFill>
              <a:srgbClr val="EDEDED"/>
            </a:solidFill>
          </p:spPr>
          <p:txBody>
            <a:bodyPr wrap="square" lIns="0" tIns="0" rIns="0" bIns="0" rtlCol="0"/>
            <a:lstStyle/>
            <a:p>
              <a:endParaRPr/>
            </a:p>
          </p:txBody>
        </p:sp>
        <p:sp>
          <p:nvSpPr>
            <p:cNvPr id="96" name="object 72"/>
            <p:cNvSpPr/>
            <p:nvPr/>
          </p:nvSpPr>
          <p:spPr>
            <a:xfrm>
              <a:off x="6017395" y="4201414"/>
              <a:ext cx="55244" cy="65405"/>
            </a:xfrm>
            <a:custGeom>
              <a:avLst/>
              <a:gdLst/>
              <a:ahLst/>
              <a:cxnLst/>
              <a:rect l="l" t="t" r="r" b="b"/>
              <a:pathLst>
                <a:path w="55245" h="65405">
                  <a:moveTo>
                    <a:pt x="54775" y="0"/>
                  </a:moveTo>
                  <a:lnTo>
                    <a:pt x="16560" y="0"/>
                  </a:lnTo>
                  <a:lnTo>
                    <a:pt x="0" y="65277"/>
                  </a:lnTo>
                  <a:lnTo>
                    <a:pt x="54775" y="65277"/>
                  </a:lnTo>
                </a:path>
              </a:pathLst>
            </a:custGeom>
            <a:ln w="10325">
              <a:solidFill>
                <a:srgbClr val="626468"/>
              </a:solidFill>
            </a:ln>
          </p:spPr>
          <p:txBody>
            <a:bodyPr wrap="square" lIns="0" tIns="0" rIns="0" bIns="0" rtlCol="0"/>
            <a:lstStyle/>
            <a:p>
              <a:endParaRPr/>
            </a:p>
          </p:txBody>
        </p:sp>
        <p:sp>
          <p:nvSpPr>
            <p:cNvPr id="97" name="object 73"/>
            <p:cNvSpPr/>
            <p:nvPr/>
          </p:nvSpPr>
          <p:spPr>
            <a:xfrm>
              <a:off x="6072170" y="4201414"/>
              <a:ext cx="69215" cy="65405"/>
            </a:xfrm>
            <a:custGeom>
              <a:avLst/>
              <a:gdLst/>
              <a:ahLst/>
              <a:cxnLst/>
              <a:rect l="l" t="t" r="r" b="b"/>
              <a:pathLst>
                <a:path w="69214" h="65405">
                  <a:moveTo>
                    <a:pt x="0" y="0"/>
                  </a:moveTo>
                  <a:lnTo>
                    <a:pt x="13893" y="0"/>
                  </a:lnTo>
                  <a:lnTo>
                    <a:pt x="52120" y="0"/>
                  </a:lnTo>
                  <a:lnTo>
                    <a:pt x="68681" y="65277"/>
                  </a:lnTo>
                  <a:lnTo>
                    <a:pt x="13893" y="65277"/>
                  </a:lnTo>
                  <a:lnTo>
                    <a:pt x="0" y="65277"/>
                  </a:lnTo>
                </a:path>
              </a:pathLst>
            </a:custGeom>
            <a:ln w="10325">
              <a:solidFill>
                <a:srgbClr val="626468"/>
              </a:solidFill>
            </a:ln>
          </p:spPr>
          <p:txBody>
            <a:bodyPr wrap="square" lIns="0" tIns="0" rIns="0" bIns="0" rtlCol="0"/>
            <a:lstStyle/>
            <a:p>
              <a:endParaRPr/>
            </a:p>
          </p:txBody>
        </p:sp>
        <p:sp>
          <p:nvSpPr>
            <p:cNvPr id="98" name="object 74"/>
            <p:cNvSpPr/>
            <p:nvPr/>
          </p:nvSpPr>
          <p:spPr>
            <a:xfrm>
              <a:off x="5832243" y="4136394"/>
              <a:ext cx="85725" cy="65405"/>
            </a:xfrm>
            <a:custGeom>
              <a:avLst/>
              <a:gdLst/>
              <a:ahLst/>
              <a:cxnLst/>
              <a:rect l="l" t="t" r="r" b="b"/>
              <a:pathLst>
                <a:path w="85725" h="65405">
                  <a:moveTo>
                    <a:pt x="85509" y="0"/>
                  </a:moveTo>
                  <a:lnTo>
                    <a:pt x="16560" y="0"/>
                  </a:lnTo>
                  <a:lnTo>
                    <a:pt x="0" y="65277"/>
                  </a:lnTo>
                  <a:lnTo>
                    <a:pt x="59715" y="65277"/>
                  </a:lnTo>
                  <a:lnTo>
                    <a:pt x="85509" y="0"/>
                  </a:lnTo>
                  <a:close/>
                </a:path>
              </a:pathLst>
            </a:custGeom>
            <a:solidFill>
              <a:srgbClr val="83929B"/>
            </a:solidFill>
          </p:spPr>
          <p:txBody>
            <a:bodyPr wrap="square" lIns="0" tIns="0" rIns="0" bIns="0" rtlCol="0"/>
            <a:lstStyle/>
            <a:p>
              <a:endParaRPr/>
            </a:p>
          </p:txBody>
        </p:sp>
        <p:sp>
          <p:nvSpPr>
            <p:cNvPr id="99" name="object 75"/>
            <p:cNvSpPr/>
            <p:nvPr/>
          </p:nvSpPr>
          <p:spPr>
            <a:xfrm>
              <a:off x="5891956" y="4136395"/>
              <a:ext cx="64135" cy="65405"/>
            </a:xfrm>
            <a:custGeom>
              <a:avLst/>
              <a:gdLst/>
              <a:ahLst/>
              <a:cxnLst/>
              <a:rect l="l" t="t" r="r" b="b"/>
              <a:pathLst>
                <a:path w="64135" h="65405">
                  <a:moveTo>
                    <a:pt x="47180" y="0"/>
                  </a:moveTo>
                  <a:lnTo>
                    <a:pt x="25793" y="0"/>
                  </a:lnTo>
                  <a:lnTo>
                    <a:pt x="0" y="65277"/>
                  </a:lnTo>
                  <a:lnTo>
                    <a:pt x="63741" y="65277"/>
                  </a:lnTo>
                  <a:lnTo>
                    <a:pt x="47180" y="0"/>
                  </a:lnTo>
                  <a:close/>
                </a:path>
              </a:pathLst>
            </a:custGeom>
            <a:solidFill>
              <a:srgbClr val="EDEDED"/>
            </a:solidFill>
          </p:spPr>
          <p:txBody>
            <a:bodyPr wrap="square" lIns="0" tIns="0" rIns="0" bIns="0" rtlCol="0"/>
            <a:lstStyle/>
            <a:p>
              <a:endParaRPr/>
            </a:p>
          </p:txBody>
        </p:sp>
        <p:sp>
          <p:nvSpPr>
            <p:cNvPr id="100" name="object 76"/>
            <p:cNvSpPr/>
            <p:nvPr/>
          </p:nvSpPr>
          <p:spPr>
            <a:xfrm>
              <a:off x="5832238" y="4136394"/>
              <a:ext cx="55244" cy="65405"/>
            </a:xfrm>
            <a:custGeom>
              <a:avLst/>
              <a:gdLst/>
              <a:ahLst/>
              <a:cxnLst/>
              <a:rect l="l" t="t" r="r" b="b"/>
              <a:pathLst>
                <a:path w="55244" h="65405">
                  <a:moveTo>
                    <a:pt x="54775" y="0"/>
                  </a:moveTo>
                  <a:lnTo>
                    <a:pt x="16560" y="0"/>
                  </a:lnTo>
                  <a:lnTo>
                    <a:pt x="0" y="65277"/>
                  </a:lnTo>
                  <a:lnTo>
                    <a:pt x="54775" y="65277"/>
                  </a:lnTo>
                </a:path>
              </a:pathLst>
            </a:custGeom>
            <a:ln w="10325">
              <a:solidFill>
                <a:srgbClr val="626468"/>
              </a:solidFill>
            </a:ln>
          </p:spPr>
          <p:txBody>
            <a:bodyPr wrap="square" lIns="0" tIns="0" rIns="0" bIns="0" rtlCol="0"/>
            <a:lstStyle/>
            <a:p>
              <a:endParaRPr/>
            </a:p>
          </p:txBody>
        </p:sp>
        <p:sp>
          <p:nvSpPr>
            <p:cNvPr id="101" name="object 77"/>
            <p:cNvSpPr/>
            <p:nvPr/>
          </p:nvSpPr>
          <p:spPr>
            <a:xfrm>
              <a:off x="5887013" y="4136394"/>
              <a:ext cx="69215" cy="65405"/>
            </a:xfrm>
            <a:custGeom>
              <a:avLst/>
              <a:gdLst/>
              <a:ahLst/>
              <a:cxnLst/>
              <a:rect l="l" t="t" r="r" b="b"/>
              <a:pathLst>
                <a:path w="69214" h="65405">
                  <a:moveTo>
                    <a:pt x="0" y="0"/>
                  </a:moveTo>
                  <a:lnTo>
                    <a:pt x="13893" y="0"/>
                  </a:lnTo>
                  <a:lnTo>
                    <a:pt x="52120" y="0"/>
                  </a:lnTo>
                  <a:lnTo>
                    <a:pt x="68681" y="65277"/>
                  </a:lnTo>
                  <a:lnTo>
                    <a:pt x="13893" y="65277"/>
                  </a:lnTo>
                  <a:lnTo>
                    <a:pt x="0" y="65277"/>
                  </a:lnTo>
                </a:path>
              </a:pathLst>
            </a:custGeom>
            <a:ln w="10325">
              <a:solidFill>
                <a:srgbClr val="626468"/>
              </a:solidFill>
            </a:ln>
          </p:spPr>
          <p:txBody>
            <a:bodyPr wrap="square" lIns="0" tIns="0" rIns="0" bIns="0" rtlCol="0"/>
            <a:lstStyle/>
            <a:p>
              <a:endParaRPr/>
            </a:p>
          </p:txBody>
        </p:sp>
        <p:sp>
          <p:nvSpPr>
            <p:cNvPr id="102" name="object 78"/>
            <p:cNvSpPr/>
            <p:nvPr/>
          </p:nvSpPr>
          <p:spPr>
            <a:xfrm>
              <a:off x="5955677" y="4136394"/>
              <a:ext cx="85725" cy="65405"/>
            </a:xfrm>
            <a:custGeom>
              <a:avLst/>
              <a:gdLst/>
              <a:ahLst/>
              <a:cxnLst/>
              <a:rect l="l" t="t" r="r" b="b"/>
              <a:pathLst>
                <a:path w="85725" h="65405">
                  <a:moveTo>
                    <a:pt x="85509" y="0"/>
                  </a:moveTo>
                  <a:lnTo>
                    <a:pt x="16560" y="0"/>
                  </a:lnTo>
                  <a:lnTo>
                    <a:pt x="0" y="65277"/>
                  </a:lnTo>
                  <a:lnTo>
                    <a:pt x="59715" y="65277"/>
                  </a:lnTo>
                  <a:lnTo>
                    <a:pt x="85509" y="0"/>
                  </a:lnTo>
                  <a:close/>
                </a:path>
              </a:pathLst>
            </a:custGeom>
            <a:solidFill>
              <a:srgbClr val="83929B"/>
            </a:solidFill>
          </p:spPr>
          <p:txBody>
            <a:bodyPr wrap="square" lIns="0" tIns="0" rIns="0" bIns="0" rtlCol="0"/>
            <a:lstStyle/>
            <a:p>
              <a:endParaRPr/>
            </a:p>
          </p:txBody>
        </p:sp>
        <p:sp>
          <p:nvSpPr>
            <p:cNvPr id="103" name="object 79"/>
            <p:cNvSpPr/>
            <p:nvPr/>
          </p:nvSpPr>
          <p:spPr>
            <a:xfrm>
              <a:off x="6015391" y="4136395"/>
              <a:ext cx="64135" cy="65405"/>
            </a:xfrm>
            <a:custGeom>
              <a:avLst/>
              <a:gdLst/>
              <a:ahLst/>
              <a:cxnLst/>
              <a:rect l="l" t="t" r="r" b="b"/>
              <a:pathLst>
                <a:path w="64135" h="65405">
                  <a:moveTo>
                    <a:pt x="47180" y="0"/>
                  </a:moveTo>
                  <a:lnTo>
                    <a:pt x="25793" y="0"/>
                  </a:lnTo>
                  <a:lnTo>
                    <a:pt x="0" y="65277"/>
                  </a:lnTo>
                  <a:lnTo>
                    <a:pt x="63741" y="65277"/>
                  </a:lnTo>
                  <a:lnTo>
                    <a:pt x="47180" y="0"/>
                  </a:lnTo>
                  <a:close/>
                </a:path>
              </a:pathLst>
            </a:custGeom>
            <a:solidFill>
              <a:srgbClr val="EDEDED"/>
            </a:solidFill>
          </p:spPr>
          <p:txBody>
            <a:bodyPr wrap="square" lIns="0" tIns="0" rIns="0" bIns="0" rtlCol="0"/>
            <a:lstStyle/>
            <a:p>
              <a:endParaRPr/>
            </a:p>
          </p:txBody>
        </p:sp>
        <p:sp>
          <p:nvSpPr>
            <p:cNvPr id="104" name="object 80"/>
            <p:cNvSpPr/>
            <p:nvPr/>
          </p:nvSpPr>
          <p:spPr>
            <a:xfrm>
              <a:off x="5955676" y="4136394"/>
              <a:ext cx="55244" cy="65405"/>
            </a:xfrm>
            <a:custGeom>
              <a:avLst/>
              <a:gdLst/>
              <a:ahLst/>
              <a:cxnLst/>
              <a:rect l="l" t="t" r="r" b="b"/>
              <a:pathLst>
                <a:path w="55244" h="65405">
                  <a:moveTo>
                    <a:pt x="54775" y="0"/>
                  </a:moveTo>
                  <a:lnTo>
                    <a:pt x="16560" y="0"/>
                  </a:lnTo>
                  <a:lnTo>
                    <a:pt x="0" y="65277"/>
                  </a:lnTo>
                  <a:lnTo>
                    <a:pt x="54775" y="65277"/>
                  </a:lnTo>
                </a:path>
              </a:pathLst>
            </a:custGeom>
            <a:ln w="10325">
              <a:solidFill>
                <a:srgbClr val="626468"/>
              </a:solidFill>
            </a:ln>
          </p:spPr>
          <p:txBody>
            <a:bodyPr wrap="square" lIns="0" tIns="0" rIns="0" bIns="0" rtlCol="0"/>
            <a:lstStyle/>
            <a:p>
              <a:endParaRPr/>
            </a:p>
          </p:txBody>
        </p:sp>
        <p:sp>
          <p:nvSpPr>
            <p:cNvPr id="105" name="object 81"/>
            <p:cNvSpPr/>
            <p:nvPr/>
          </p:nvSpPr>
          <p:spPr>
            <a:xfrm>
              <a:off x="6010451" y="4136394"/>
              <a:ext cx="69215" cy="65405"/>
            </a:xfrm>
            <a:custGeom>
              <a:avLst/>
              <a:gdLst/>
              <a:ahLst/>
              <a:cxnLst/>
              <a:rect l="l" t="t" r="r" b="b"/>
              <a:pathLst>
                <a:path w="69214" h="65405">
                  <a:moveTo>
                    <a:pt x="0" y="0"/>
                  </a:moveTo>
                  <a:lnTo>
                    <a:pt x="13893" y="0"/>
                  </a:lnTo>
                  <a:lnTo>
                    <a:pt x="52120" y="0"/>
                  </a:lnTo>
                  <a:lnTo>
                    <a:pt x="68681" y="65277"/>
                  </a:lnTo>
                  <a:lnTo>
                    <a:pt x="13893" y="65277"/>
                  </a:lnTo>
                  <a:lnTo>
                    <a:pt x="0" y="65277"/>
                  </a:lnTo>
                </a:path>
              </a:pathLst>
            </a:custGeom>
            <a:ln w="10325">
              <a:solidFill>
                <a:srgbClr val="626468"/>
              </a:solidFill>
            </a:ln>
          </p:spPr>
          <p:txBody>
            <a:bodyPr wrap="square" lIns="0" tIns="0" rIns="0" bIns="0" rtlCol="0"/>
            <a:lstStyle/>
            <a:p>
              <a:endParaRPr/>
            </a:p>
          </p:txBody>
        </p:sp>
        <p:sp>
          <p:nvSpPr>
            <p:cNvPr id="106" name="object 82"/>
            <p:cNvSpPr/>
            <p:nvPr/>
          </p:nvSpPr>
          <p:spPr>
            <a:xfrm>
              <a:off x="5893962" y="4070934"/>
              <a:ext cx="85725" cy="65405"/>
            </a:xfrm>
            <a:custGeom>
              <a:avLst/>
              <a:gdLst/>
              <a:ahLst/>
              <a:cxnLst/>
              <a:rect l="l" t="t" r="r" b="b"/>
              <a:pathLst>
                <a:path w="85725" h="65405">
                  <a:moveTo>
                    <a:pt x="85509" y="0"/>
                  </a:moveTo>
                  <a:lnTo>
                    <a:pt x="16560" y="0"/>
                  </a:lnTo>
                  <a:lnTo>
                    <a:pt x="0" y="65277"/>
                  </a:lnTo>
                  <a:lnTo>
                    <a:pt x="59715" y="65277"/>
                  </a:lnTo>
                  <a:lnTo>
                    <a:pt x="85509" y="0"/>
                  </a:lnTo>
                  <a:close/>
                </a:path>
              </a:pathLst>
            </a:custGeom>
            <a:solidFill>
              <a:srgbClr val="83929B"/>
            </a:solidFill>
          </p:spPr>
          <p:txBody>
            <a:bodyPr wrap="square" lIns="0" tIns="0" rIns="0" bIns="0" rtlCol="0"/>
            <a:lstStyle/>
            <a:p>
              <a:endParaRPr/>
            </a:p>
          </p:txBody>
        </p:sp>
        <p:sp>
          <p:nvSpPr>
            <p:cNvPr id="107" name="object 83"/>
            <p:cNvSpPr/>
            <p:nvPr/>
          </p:nvSpPr>
          <p:spPr>
            <a:xfrm>
              <a:off x="5953676" y="4070939"/>
              <a:ext cx="64135" cy="65405"/>
            </a:xfrm>
            <a:custGeom>
              <a:avLst/>
              <a:gdLst/>
              <a:ahLst/>
              <a:cxnLst/>
              <a:rect l="l" t="t" r="r" b="b"/>
              <a:pathLst>
                <a:path w="64135" h="65405">
                  <a:moveTo>
                    <a:pt x="47180" y="0"/>
                  </a:moveTo>
                  <a:lnTo>
                    <a:pt x="25793" y="0"/>
                  </a:lnTo>
                  <a:lnTo>
                    <a:pt x="0" y="65277"/>
                  </a:lnTo>
                  <a:lnTo>
                    <a:pt x="63741" y="65277"/>
                  </a:lnTo>
                  <a:lnTo>
                    <a:pt x="47180" y="0"/>
                  </a:lnTo>
                  <a:close/>
                </a:path>
              </a:pathLst>
            </a:custGeom>
            <a:solidFill>
              <a:srgbClr val="EDEDED"/>
            </a:solidFill>
          </p:spPr>
          <p:txBody>
            <a:bodyPr wrap="square" lIns="0" tIns="0" rIns="0" bIns="0" rtlCol="0"/>
            <a:lstStyle/>
            <a:p>
              <a:endParaRPr/>
            </a:p>
          </p:txBody>
        </p:sp>
        <p:sp>
          <p:nvSpPr>
            <p:cNvPr id="108" name="object 84"/>
            <p:cNvSpPr/>
            <p:nvPr/>
          </p:nvSpPr>
          <p:spPr>
            <a:xfrm>
              <a:off x="5893958" y="4070934"/>
              <a:ext cx="55244" cy="65405"/>
            </a:xfrm>
            <a:custGeom>
              <a:avLst/>
              <a:gdLst/>
              <a:ahLst/>
              <a:cxnLst/>
              <a:rect l="l" t="t" r="r" b="b"/>
              <a:pathLst>
                <a:path w="55244" h="65405">
                  <a:moveTo>
                    <a:pt x="54775" y="0"/>
                  </a:moveTo>
                  <a:lnTo>
                    <a:pt x="16560" y="0"/>
                  </a:lnTo>
                  <a:lnTo>
                    <a:pt x="0" y="65277"/>
                  </a:lnTo>
                  <a:lnTo>
                    <a:pt x="54775" y="65277"/>
                  </a:lnTo>
                </a:path>
              </a:pathLst>
            </a:custGeom>
            <a:ln w="10325">
              <a:solidFill>
                <a:srgbClr val="626468"/>
              </a:solidFill>
            </a:ln>
          </p:spPr>
          <p:txBody>
            <a:bodyPr wrap="square" lIns="0" tIns="0" rIns="0" bIns="0" rtlCol="0"/>
            <a:lstStyle/>
            <a:p>
              <a:endParaRPr/>
            </a:p>
          </p:txBody>
        </p:sp>
        <p:sp>
          <p:nvSpPr>
            <p:cNvPr id="109" name="object 85"/>
            <p:cNvSpPr/>
            <p:nvPr/>
          </p:nvSpPr>
          <p:spPr>
            <a:xfrm>
              <a:off x="5948733" y="4070934"/>
              <a:ext cx="69215" cy="65405"/>
            </a:xfrm>
            <a:custGeom>
              <a:avLst/>
              <a:gdLst/>
              <a:ahLst/>
              <a:cxnLst/>
              <a:rect l="l" t="t" r="r" b="b"/>
              <a:pathLst>
                <a:path w="69214" h="65405">
                  <a:moveTo>
                    <a:pt x="0" y="0"/>
                  </a:moveTo>
                  <a:lnTo>
                    <a:pt x="13893" y="0"/>
                  </a:lnTo>
                  <a:lnTo>
                    <a:pt x="52120" y="0"/>
                  </a:lnTo>
                  <a:lnTo>
                    <a:pt x="68681" y="65277"/>
                  </a:lnTo>
                  <a:lnTo>
                    <a:pt x="13893" y="65277"/>
                  </a:lnTo>
                  <a:lnTo>
                    <a:pt x="0" y="65277"/>
                  </a:lnTo>
                </a:path>
              </a:pathLst>
            </a:custGeom>
            <a:ln w="10325">
              <a:solidFill>
                <a:srgbClr val="626468"/>
              </a:solidFill>
            </a:ln>
          </p:spPr>
          <p:txBody>
            <a:bodyPr wrap="square" lIns="0" tIns="0" rIns="0" bIns="0" rtlCol="0"/>
            <a:lstStyle/>
            <a:p>
              <a:endParaRPr/>
            </a:p>
          </p:txBody>
        </p:sp>
        <p:sp>
          <p:nvSpPr>
            <p:cNvPr id="110" name="object 86"/>
            <p:cNvSpPr/>
            <p:nvPr/>
          </p:nvSpPr>
          <p:spPr>
            <a:xfrm>
              <a:off x="6910889" y="4077411"/>
              <a:ext cx="0" cy="168910"/>
            </a:xfrm>
            <a:custGeom>
              <a:avLst/>
              <a:gdLst/>
              <a:ahLst/>
              <a:cxnLst/>
              <a:rect l="l" t="t" r="r" b="b"/>
              <a:pathLst>
                <a:path h="168909">
                  <a:moveTo>
                    <a:pt x="0" y="0"/>
                  </a:moveTo>
                  <a:lnTo>
                    <a:pt x="0" y="168401"/>
                  </a:lnTo>
                </a:path>
              </a:pathLst>
            </a:custGeom>
            <a:ln w="43675">
              <a:solidFill>
                <a:srgbClr val="EEEDEE"/>
              </a:solidFill>
            </a:ln>
          </p:spPr>
          <p:txBody>
            <a:bodyPr wrap="square" lIns="0" tIns="0" rIns="0" bIns="0" rtlCol="0"/>
            <a:lstStyle/>
            <a:p>
              <a:endParaRPr/>
            </a:p>
          </p:txBody>
        </p:sp>
        <p:sp>
          <p:nvSpPr>
            <p:cNvPr id="111" name="object 87"/>
            <p:cNvSpPr/>
            <p:nvPr/>
          </p:nvSpPr>
          <p:spPr>
            <a:xfrm>
              <a:off x="6889051" y="4077411"/>
              <a:ext cx="43815" cy="168910"/>
            </a:xfrm>
            <a:custGeom>
              <a:avLst/>
              <a:gdLst/>
              <a:ahLst/>
              <a:cxnLst/>
              <a:rect l="l" t="t" r="r" b="b"/>
              <a:pathLst>
                <a:path w="43814" h="168909">
                  <a:moveTo>
                    <a:pt x="43675" y="168401"/>
                  </a:moveTo>
                  <a:lnTo>
                    <a:pt x="0" y="168401"/>
                  </a:lnTo>
                  <a:lnTo>
                    <a:pt x="0" y="0"/>
                  </a:lnTo>
                  <a:lnTo>
                    <a:pt x="43675" y="0"/>
                  </a:lnTo>
                  <a:lnTo>
                    <a:pt x="43675" y="168401"/>
                  </a:lnTo>
                  <a:close/>
                </a:path>
              </a:pathLst>
            </a:custGeom>
            <a:ln w="10325">
              <a:solidFill>
                <a:srgbClr val="626468"/>
              </a:solidFill>
            </a:ln>
          </p:spPr>
          <p:txBody>
            <a:bodyPr wrap="square" lIns="0" tIns="0" rIns="0" bIns="0" rtlCol="0"/>
            <a:lstStyle/>
            <a:p>
              <a:endParaRPr/>
            </a:p>
          </p:txBody>
        </p:sp>
        <p:sp>
          <p:nvSpPr>
            <p:cNvPr id="112" name="object 88"/>
            <p:cNvSpPr/>
            <p:nvPr/>
          </p:nvSpPr>
          <p:spPr>
            <a:xfrm>
              <a:off x="6990403" y="4040797"/>
              <a:ext cx="0" cy="205104"/>
            </a:xfrm>
            <a:custGeom>
              <a:avLst/>
              <a:gdLst/>
              <a:ahLst/>
              <a:cxnLst/>
              <a:rect l="l" t="t" r="r" b="b"/>
              <a:pathLst>
                <a:path h="205105">
                  <a:moveTo>
                    <a:pt x="0" y="0"/>
                  </a:moveTo>
                  <a:lnTo>
                    <a:pt x="0" y="205016"/>
                  </a:lnTo>
                </a:path>
              </a:pathLst>
            </a:custGeom>
            <a:ln w="43675">
              <a:solidFill>
                <a:srgbClr val="EEEDEE"/>
              </a:solidFill>
            </a:ln>
          </p:spPr>
          <p:txBody>
            <a:bodyPr wrap="square" lIns="0" tIns="0" rIns="0" bIns="0" rtlCol="0"/>
            <a:lstStyle/>
            <a:p>
              <a:endParaRPr/>
            </a:p>
          </p:txBody>
        </p:sp>
        <p:sp>
          <p:nvSpPr>
            <p:cNvPr id="113" name="object 89"/>
            <p:cNvSpPr/>
            <p:nvPr/>
          </p:nvSpPr>
          <p:spPr>
            <a:xfrm>
              <a:off x="6968566" y="4040797"/>
              <a:ext cx="43815" cy="205104"/>
            </a:xfrm>
            <a:custGeom>
              <a:avLst/>
              <a:gdLst/>
              <a:ahLst/>
              <a:cxnLst/>
              <a:rect l="l" t="t" r="r" b="b"/>
              <a:pathLst>
                <a:path w="43814" h="205105">
                  <a:moveTo>
                    <a:pt x="43675" y="205016"/>
                  </a:moveTo>
                  <a:lnTo>
                    <a:pt x="0" y="205016"/>
                  </a:lnTo>
                  <a:lnTo>
                    <a:pt x="0" y="0"/>
                  </a:lnTo>
                  <a:lnTo>
                    <a:pt x="43675" y="0"/>
                  </a:lnTo>
                  <a:lnTo>
                    <a:pt x="43675" y="205016"/>
                  </a:lnTo>
                  <a:close/>
                </a:path>
              </a:pathLst>
            </a:custGeom>
            <a:ln w="10325">
              <a:solidFill>
                <a:srgbClr val="626468"/>
              </a:solidFill>
            </a:ln>
          </p:spPr>
          <p:txBody>
            <a:bodyPr wrap="square" lIns="0" tIns="0" rIns="0" bIns="0" rtlCol="0"/>
            <a:lstStyle/>
            <a:p>
              <a:endParaRPr/>
            </a:p>
          </p:txBody>
        </p:sp>
        <p:sp>
          <p:nvSpPr>
            <p:cNvPr id="114" name="object 90"/>
            <p:cNvSpPr/>
            <p:nvPr/>
          </p:nvSpPr>
          <p:spPr>
            <a:xfrm>
              <a:off x="7069918" y="4017797"/>
              <a:ext cx="0" cy="228600"/>
            </a:xfrm>
            <a:custGeom>
              <a:avLst/>
              <a:gdLst/>
              <a:ahLst/>
              <a:cxnLst/>
              <a:rect l="l" t="t" r="r" b="b"/>
              <a:pathLst>
                <a:path h="228600">
                  <a:moveTo>
                    <a:pt x="0" y="0"/>
                  </a:moveTo>
                  <a:lnTo>
                    <a:pt x="0" y="228015"/>
                  </a:lnTo>
                </a:path>
              </a:pathLst>
            </a:custGeom>
            <a:ln w="43675">
              <a:solidFill>
                <a:srgbClr val="EEEDEE"/>
              </a:solidFill>
            </a:ln>
          </p:spPr>
          <p:txBody>
            <a:bodyPr wrap="square" lIns="0" tIns="0" rIns="0" bIns="0" rtlCol="0"/>
            <a:lstStyle/>
            <a:p>
              <a:endParaRPr/>
            </a:p>
          </p:txBody>
        </p:sp>
        <p:sp>
          <p:nvSpPr>
            <p:cNvPr id="115" name="object 91"/>
            <p:cNvSpPr/>
            <p:nvPr/>
          </p:nvSpPr>
          <p:spPr>
            <a:xfrm>
              <a:off x="7048081" y="4017797"/>
              <a:ext cx="43815" cy="228600"/>
            </a:xfrm>
            <a:custGeom>
              <a:avLst/>
              <a:gdLst/>
              <a:ahLst/>
              <a:cxnLst/>
              <a:rect l="l" t="t" r="r" b="b"/>
              <a:pathLst>
                <a:path w="43814" h="228600">
                  <a:moveTo>
                    <a:pt x="43675" y="228015"/>
                  </a:moveTo>
                  <a:lnTo>
                    <a:pt x="0" y="228015"/>
                  </a:lnTo>
                  <a:lnTo>
                    <a:pt x="0" y="0"/>
                  </a:lnTo>
                  <a:lnTo>
                    <a:pt x="43675" y="0"/>
                  </a:lnTo>
                  <a:lnTo>
                    <a:pt x="43675" y="228015"/>
                  </a:lnTo>
                  <a:close/>
                </a:path>
              </a:pathLst>
            </a:custGeom>
            <a:ln w="10325">
              <a:solidFill>
                <a:srgbClr val="626468"/>
              </a:solidFill>
            </a:ln>
          </p:spPr>
          <p:txBody>
            <a:bodyPr wrap="square" lIns="0" tIns="0" rIns="0" bIns="0" rtlCol="0"/>
            <a:lstStyle/>
            <a:p>
              <a:endParaRPr/>
            </a:p>
          </p:txBody>
        </p:sp>
        <p:sp>
          <p:nvSpPr>
            <p:cNvPr id="116" name="object 92"/>
            <p:cNvSpPr/>
            <p:nvPr/>
          </p:nvSpPr>
          <p:spPr>
            <a:xfrm>
              <a:off x="7149433" y="3983685"/>
              <a:ext cx="0" cy="262255"/>
            </a:xfrm>
            <a:custGeom>
              <a:avLst/>
              <a:gdLst/>
              <a:ahLst/>
              <a:cxnLst/>
              <a:rect l="l" t="t" r="r" b="b"/>
              <a:pathLst>
                <a:path h="262255">
                  <a:moveTo>
                    <a:pt x="0" y="0"/>
                  </a:moveTo>
                  <a:lnTo>
                    <a:pt x="0" y="262127"/>
                  </a:lnTo>
                </a:path>
              </a:pathLst>
            </a:custGeom>
            <a:ln w="43675">
              <a:solidFill>
                <a:srgbClr val="EEEDEE"/>
              </a:solidFill>
            </a:ln>
          </p:spPr>
          <p:txBody>
            <a:bodyPr wrap="square" lIns="0" tIns="0" rIns="0" bIns="0" rtlCol="0"/>
            <a:lstStyle/>
            <a:p>
              <a:endParaRPr/>
            </a:p>
          </p:txBody>
        </p:sp>
        <p:sp>
          <p:nvSpPr>
            <p:cNvPr id="117" name="object 93"/>
            <p:cNvSpPr/>
            <p:nvPr/>
          </p:nvSpPr>
          <p:spPr>
            <a:xfrm>
              <a:off x="7127595" y="3983685"/>
              <a:ext cx="43815" cy="262255"/>
            </a:xfrm>
            <a:custGeom>
              <a:avLst/>
              <a:gdLst/>
              <a:ahLst/>
              <a:cxnLst/>
              <a:rect l="l" t="t" r="r" b="b"/>
              <a:pathLst>
                <a:path w="43814" h="262255">
                  <a:moveTo>
                    <a:pt x="43675" y="262127"/>
                  </a:moveTo>
                  <a:lnTo>
                    <a:pt x="0" y="262127"/>
                  </a:lnTo>
                  <a:lnTo>
                    <a:pt x="0" y="0"/>
                  </a:lnTo>
                  <a:lnTo>
                    <a:pt x="43675" y="0"/>
                  </a:lnTo>
                  <a:lnTo>
                    <a:pt x="43675" y="262127"/>
                  </a:lnTo>
                  <a:close/>
                </a:path>
              </a:pathLst>
            </a:custGeom>
            <a:ln w="10325">
              <a:solidFill>
                <a:srgbClr val="626468"/>
              </a:solidFill>
            </a:ln>
          </p:spPr>
          <p:txBody>
            <a:bodyPr wrap="square" lIns="0" tIns="0" rIns="0" bIns="0" rtlCol="0"/>
            <a:lstStyle/>
            <a:p>
              <a:endParaRPr/>
            </a:p>
          </p:txBody>
        </p:sp>
        <p:sp>
          <p:nvSpPr>
            <p:cNvPr id="118" name="object 94"/>
            <p:cNvSpPr/>
            <p:nvPr/>
          </p:nvSpPr>
          <p:spPr>
            <a:xfrm>
              <a:off x="7228947" y="3959618"/>
              <a:ext cx="0" cy="286385"/>
            </a:xfrm>
            <a:custGeom>
              <a:avLst/>
              <a:gdLst/>
              <a:ahLst/>
              <a:cxnLst/>
              <a:rect l="l" t="t" r="r" b="b"/>
              <a:pathLst>
                <a:path h="286384">
                  <a:moveTo>
                    <a:pt x="0" y="0"/>
                  </a:moveTo>
                  <a:lnTo>
                    <a:pt x="0" y="286194"/>
                  </a:lnTo>
                </a:path>
              </a:pathLst>
            </a:custGeom>
            <a:ln w="43675">
              <a:solidFill>
                <a:srgbClr val="EEEDEE"/>
              </a:solidFill>
            </a:ln>
          </p:spPr>
          <p:txBody>
            <a:bodyPr wrap="square" lIns="0" tIns="0" rIns="0" bIns="0" rtlCol="0"/>
            <a:lstStyle/>
            <a:p>
              <a:endParaRPr/>
            </a:p>
          </p:txBody>
        </p:sp>
        <p:sp>
          <p:nvSpPr>
            <p:cNvPr id="119" name="object 95"/>
            <p:cNvSpPr/>
            <p:nvPr/>
          </p:nvSpPr>
          <p:spPr>
            <a:xfrm>
              <a:off x="7207110" y="3959618"/>
              <a:ext cx="43815" cy="286385"/>
            </a:xfrm>
            <a:custGeom>
              <a:avLst/>
              <a:gdLst/>
              <a:ahLst/>
              <a:cxnLst/>
              <a:rect l="l" t="t" r="r" b="b"/>
              <a:pathLst>
                <a:path w="43814" h="286384">
                  <a:moveTo>
                    <a:pt x="43675" y="286194"/>
                  </a:moveTo>
                  <a:lnTo>
                    <a:pt x="0" y="286194"/>
                  </a:lnTo>
                  <a:lnTo>
                    <a:pt x="0" y="0"/>
                  </a:lnTo>
                  <a:lnTo>
                    <a:pt x="43675" y="0"/>
                  </a:lnTo>
                  <a:lnTo>
                    <a:pt x="43675" y="286194"/>
                  </a:lnTo>
                  <a:close/>
                </a:path>
              </a:pathLst>
            </a:custGeom>
            <a:ln w="10325">
              <a:solidFill>
                <a:srgbClr val="626468"/>
              </a:solidFill>
            </a:ln>
          </p:spPr>
          <p:txBody>
            <a:bodyPr wrap="square" lIns="0" tIns="0" rIns="0" bIns="0" rtlCol="0"/>
            <a:lstStyle/>
            <a:p>
              <a:endParaRPr/>
            </a:p>
          </p:txBody>
        </p:sp>
        <p:sp>
          <p:nvSpPr>
            <p:cNvPr id="120" name="object 96"/>
            <p:cNvSpPr/>
            <p:nvPr/>
          </p:nvSpPr>
          <p:spPr>
            <a:xfrm>
              <a:off x="6830275" y="4062412"/>
              <a:ext cx="426720" cy="207010"/>
            </a:xfrm>
            <a:custGeom>
              <a:avLst/>
              <a:gdLst/>
              <a:ahLst/>
              <a:cxnLst/>
              <a:rect l="l" t="t" r="r" b="b"/>
              <a:pathLst>
                <a:path w="426720" h="207009">
                  <a:moveTo>
                    <a:pt x="0" y="0"/>
                  </a:moveTo>
                  <a:lnTo>
                    <a:pt x="0" y="206895"/>
                  </a:lnTo>
                  <a:lnTo>
                    <a:pt x="426592" y="206895"/>
                  </a:lnTo>
                </a:path>
              </a:pathLst>
            </a:custGeom>
            <a:ln w="10325">
              <a:solidFill>
                <a:srgbClr val="626468"/>
              </a:solidFill>
            </a:ln>
          </p:spPr>
          <p:txBody>
            <a:bodyPr wrap="square" lIns="0" tIns="0" rIns="0" bIns="0" rtlCol="0"/>
            <a:lstStyle/>
            <a:p>
              <a:endParaRPr/>
            </a:p>
          </p:txBody>
        </p:sp>
        <p:sp>
          <p:nvSpPr>
            <p:cNvPr id="121" name="object 97"/>
            <p:cNvSpPr/>
            <p:nvPr/>
          </p:nvSpPr>
          <p:spPr>
            <a:xfrm>
              <a:off x="6830275" y="4062412"/>
              <a:ext cx="20320" cy="0"/>
            </a:xfrm>
            <a:custGeom>
              <a:avLst/>
              <a:gdLst/>
              <a:ahLst/>
              <a:cxnLst/>
              <a:rect l="l" t="t" r="r" b="b"/>
              <a:pathLst>
                <a:path w="20320">
                  <a:moveTo>
                    <a:pt x="0" y="0"/>
                  </a:moveTo>
                  <a:lnTo>
                    <a:pt x="19799" y="0"/>
                  </a:lnTo>
                </a:path>
              </a:pathLst>
            </a:custGeom>
            <a:ln w="10325">
              <a:solidFill>
                <a:srgbClr val="626468"/>
              </a:solidFill>
            </a:ln>
          </p:spPr>
          <p:txBody>
            <a:bodyPr wrap="square" lIns="0" tIns="0" rIns="0" bIns="0" rtlCol="0"/>
            <a:lstStyle/>
            <a:p>
              <a:endParaRPr/>
            </a:p>
          </p:txBody>
        </p:sp>
        <p:sp>
          <p:nvSpPr>
            <p:cNvPr id="122" name="object 98"/>
            <p:cNvSpPr/>
            <p:nvPr/>
          </p:nvSpPr>
          <p:spPr>
            <a:xfrm>
              <a:off x="6830275" y="4093781"/>
              <a:ext cx="20320" cy="0"/>
            </a:xfrm>
            <a:custGeom>
              <a:avLst/>
              <a:gdLst/>
              <a:ahLst/>
              <a:cxnLst/>
              <a:rect l="l" t="t" r="r" b="b"/>
              <a:pathLst>
                <a:path w="20320">
                  <a:moveTo>
                    <a:pt x="0" y="0"/>
                  </a:moveTo>
                  <a:lnTo>
                    <a:pt x="19799" y="0"/>
                  </a:lnTo>
                </a:path>
              </a:pathLst>
            </a:custGeom>
            <a:ln w="10325">
              <a:solidFill>
                <a:srgbClr val="626468"/>
              </a:solidFill>
            </a:ln>
          </p:spPr>
          <p:txBody>
            <a:bodyPr wrap="square" lIns="0" tIns="0" rIns="0" bIns="0" rtlCol="0"/>
            <a:lstStyle/>
            <a:p>
              <a:endParaRPr/>
            </a:p>
          </p:txBody>
        </p:sp>
        <p:sp>
          <p:nvSpPr>
            <p:cNvPr id="123" name="object 99"/>
            <p:cNvSpPr/>
            <p:nvPr/>
          </p:nvSpPr>
          <p:spPr>
            <a:xfrm>
              <a:off x="6830275" y="4125150"/>
              <a:ext cx="20320" cy="0"/>
            </a:xfrm>
            <a:custGeom>
              <a:avLst/>
              <a:gdLst/>
              <a:ahLst/>
              <a:cxnLst/>
              <a:rect l="l" t="t" r="r" b="b"/>
              <a:pathLst>
                <a:path w="20320">
                  <a:moveTo>
                    <a:pt x="0" y="0"/>
                  </a:moveTo>
                  <a:lnTo>
                    <a:pt x="19799" y="0"/>
                  </a:lnTo>
                </a:path>
              </a:pathLst>
            </a:custGeom>
            <a:ln w="10325">
              <a:solidFill>
                <a:srgbClr val="626468"/>
              </a:solidFill>
            </a:ln>
          </p:spPr>
          <p:txBody>
            <a:bodyPr wrap="square" lIns="0" tIns="0" rIns="0" bIns="0" rtlCol="0"/>
            <a:lstStyle/>
            <a:p>
              <a:endParaRPr/>
            </a:p>
          </p:txBody>
        </p:sp>
        <p:sp>
          <p:nvSpPr>
            <p:cNvPr id="124" name="object 100"/>
            <p:cNvSpPr/>
            <p:nvPr/>
          </p:nvSpPr>
          <p:spPr>
            <a:xfrm>
              <a:off x="6830275" y="4156519"/>
              <a:ext cx="20320" cy="0"/>
            </a:xfrm>
            <a:custGeom>
              <a:avLst/>
              <a:gdLst/>
              <a:ahLst/>
              <a:cxnLst/>
              <a:rect l="l" t="t" r="r" b="b"/>
              <a:pathLst>
                <a:path w="20320">
                  <a:moveTo>
                    <a:pt x="0" y="0"/>
                  </a:moveTo>
                  <a:lnTo>
                    <a:pt x="19799" y="0"/>
                  </a:lnTo>
                </a:path>
              </a:pathLst>
            </a:custGeom>
            <a:ln w="10325">
              <a:solidFill>
                <a:srgbClr val="626468"/>
              </a:solidFill>
            </a:ln>
          </p:spPr>
          <p:txBody>
            <a:bodyPr wrap="square" lIns="0" tIns="0" rIns="0" bIns="0" rtlCol="0"/>
            <a:lstStyle/>
            <a:p>
              <a:endParaRPr/>
            </a:p>
          </p:txBody>
        </p:sp>
        <p:sp>
          <p:nvSpPr>
            <p:cNvPr id="125" name="object 101"/>
            <p:cNvSpPr/>
            <p:nvPr/>
          </p:nvSpPr>
          <p:spPr>
            <a:xfrm>
              <a:off x="6830275" y="4187888"/>
              <a:ext cx="20320" cy="0"/>
            </a:xfrm>
            <a:custGeom>
              <a:avLst/>
              <a:gdLst/>
              <a:ahLst/>
              <a:cxnLst/>
              <a:rect l="l" t="t" r="r" b="b"/>
              <a:pathLst>
                <a:path w="20320">
                  <a:moveTo>
                    <a:pt x="0" y="0"/>
                  </a:moveTo>
                  <a:lnTo>
                    <a:pt x="19799" y="0"/>
                  </a:lnTo>
                </a:path>
              </a:pathLst>
            </a:custGeom>
            <a:ln w="10325">
              <a:solidFill>
                <a:srgbClr val="626468"/>
              </a:solidFill>
            </a:ln>
          </p:spPr>
          <p:txBody>
            <a:bodyPr wrap="square" lIns="0" tIns="0" rIns="0" bIns="0" rtlCol="0"/>
            <a:lstStyle/>
            <a:p>
              <a:endParaRPr/>
            </a:p>
          </p:txBody>
        </p:sp>
        <p:sp>
          <p:nvSpPr>
            <p:cNvPr id="126" name="object 102"/>
            <p:cNvSpPr/>
            <p:nvPr/>
          </p:nvSpPr>
          <p:spPr>
            <a:xfrm>
              <a:off x="6830275" y="4219257"/>
              <a:ext cx="20320" cy="0"/>
            </a:xfrm>
            <a:custGeom>
              <a:avLst/>
              <a:gdLst/>
              <a:ahLst/>
              <a:cxnLst/>
              <a:rect l="l" t="t" r="r" b="b"/>
              <a:pathLst>
                <a:path w="20320">
                  <a:moveTo>
                    <a:pt x="0" y="0"/>
                  </a:moveTo>
                  <a:lnTo>
                    <a:pt x="19799" y="0"/>
                  </a:lnTo>
                </a:path>
              </a:pathLst>
            </a:custGeom>
            <a:ln w="10325">
              <a:solidFill>
                <a:srgbClr val="626468"/>
              </a:solidFill>
            </a:ln>
          </p:spPr>
          <p:txBody>
            <a:bodyPr wrap="square" lIns="0" tIns="0" rIns="0" bIns="0" rtlCol="0"/>
            <a:lstStyle/>
            <a:p>
              <a:endParaRPr/>
            </a:p>
          </p:txBody>
        </p:sp>
        <p:sp>
          <p:nvSpPr>
            <p:cNvPr id="127" name="object 103"/>
            <p:cNvSpPr/>
            <p:nvPr/>
          </p:nvSpPr>
          <p:spPr>
            <a:xfrm>
              <a:off x="6830275" y="4250626"/>
              <a:ext cx="20320" cy="0"/>
            </a:xfrm>
            <a:custGeom>
              <a:avLst/>
              <a:gdLst/>
              <a:ahLst/>
              <a:cxnLst/>
              <a:rect l="l" t="t" r="r" b="b"/>
              <a:pathLst>
                <a:path w="20320">
                  <a:moveTo>
                    <a:pt x="0" y="0"/>
                  </a:moveTo>
                  <a:lnTo>
                    <a:pt x="19799" y="0"/>
                  </a:lnTo>
                </a:path>
              </a:pathLst>
            </a:custGeom>
            <a:ln w="10325">
              <a:solidFill>
                <a:srgbClr val="626468"/>
              </a:solidFill>
            </a:ln>
          </p:spPr>
          <p:txBody>
            <a:bodyPr wrap="square" lIns="0" tIns="0" rIns="0" bIns="0" rtlCol="0"/>
            <a:lstStyle/>
            <a:p>
              <a:endParaRPr/>
            </a:p>
          </p:txBody>
        </p:sp>
        <p:sp>
          <p:nvSpPr>
            <p:cNvPr id="128" name="object 104"/>
            <p:cNvSpPr/>
            <p:nvPr/>
          </p:nvSpPr>
          <p:spPr>
            <a:xfrm>
              <a:off x="6946474" y="4042355"/>
              <a:ext cx="356235" cy="135890"/>
            </a:xfrm>
            <a:custGeom>
              <a:avLst/>
              <a:gdLst/>
              <a:ahLst/>
              <a:cxnLst/>
              <a:rect l="l" t="t" r="r" b="b"/>
              <a:pathLst>
                <a:path w="356235" h="135890">
                  <a:moveTo>
                    <a:pt x="284378" y="0"/>
                  </a:moveTo>
                  <a:lnTo>
                    <a:pt x="291693" y="25679"/>
                  </a:lnTo>
                  <a:lnTo>
                    <a:pt x="0" y="108711"/>
                  </a:lnTo>
                  <a:lnTo>
                    <a:pt x="7620" y="135445"/>
                  </a:lnTo>
                  <a:lnTo>
                    <a:pt x="299300" y="52412"/>
                  </a:lnTo>
                  <a:lnTo>
                    <a:pt x="329341" y="52412"/>
                  </a:lnTo>
                  <a:lnTo>
                    <a:pt x="355688" y="22656"/>
                  </a:lnTo>
                  <a:lnTo>
                    <a:pt x="284378" y="0"/>
                  </a:lnTo>
                  <a:close/>
                </a:path>
                <a:path w="356235" h="135890">
                  <a:moveTo>
                    <a:pt x="329341" y="52412"/>
                  </a:moveTo>
                  <a:lnTo>
                    <a:pt x="299300" y="52412"/>
                  </a:lnTo>
                  <a:lnTo>
                    <a:pt x="306603" y="78092"/>
                  </a:lnTo>
                  <a:lnTo>
                    <a:pt x="329341" y="52412"/>
                  </a:lnTo>
                  <a:close/>
                </a:path>
              </a:pathLst>
            </a:custGeom>
            <a:solidFill>
              <a:srgbClr val="FFFFFF"/>
            </a:solidFill>
          </p:spPr>
          <p:txBody>
            <a:bodyPr wrap="square" lIns="0" tIns="0" rIns="0" bIns="0" rtlCol="0"/>
            <a:lstStyle/>
            <a:p>
              <a:endParaRPr/>
            </a:p>
          </p:txBody>
        </p:sp>
        <p:sp>
          <p:nvSpPr>
            <p:cNvPr id="129" name="object 105"/>
            <p:cNvSpPr/>
            <p:nvPr/>
          </p:nvSpPr>
          <p:spPr>
            <a:xfrm>
              <a:off x="6946474" y="4042355"/>
              <a:ext cx="356235" cy="135890"/>
            </a:xfrm>
            <a:custGeom>
              <a:avLst/>
              <a:gdLst/>
              <a:ahLst/>
              <a:cxnLst/>
              <a:rect l="l" t="t" r="r" b="b"/>
              <a:pathLst>
                <a:path w="356235" h="135890">
                  <a:moveTo>
                    <a:pt x="355688" y="22656"/>
                  </a:moveTo>
                  <a:lnTo>
                    <a:pt x="284378" y="0"/>
                  </a:lnTo>
                  <a:lnTo>
                    <a:pt x="291693" y="25679"/>
                  </a:lnTo>
                  <a:lnTo>
                    <a:pt x="0" y="108711"/>
                  </a:lnTo>
                  <a:lnTo>
                    <a:pt x="7620" y="135445"/>
                  </a:lnTo>
                  <a:lnTo>
                    <a:pt x="299300" y="52412"/>
                  </a:lnTo>
                  <a:lnTo>
                    <a:pt x="306603" y="78092"/>
                  </a:lnTo>
                  <a:lnTo>
                    <a:pt x="355688" y="22656"/>
                  </a:lnTo>
                  <a:close/>
                </a:path>
              </a:pathLst>
            </a:custGeom>
            <a:ln w="10325">
              <a:solidFill>
                <a:srgbClr val="626468"/>
              </a:solidFill>
            </a:ln>
          </p:spPr>
          <p:txBody>
            <a:bodyPr wrap="square" lIns="0" tIns="0" rIns="0" bIns="0" rtlCol="0"/>
            <a:lstStyle/>
            <a:p>
              <a:endParaRPr/>
            </a:p>
          </p:txBody>
        </p:sp>
        <p:sp>
          <p:nvSpPr>
            <p:cNvPr id="130" name="object 106"/>
            <p:cNvSpPr/>
            <p:nvPr/>
          </p:nvSpPr>
          <p:spPr>
            <a:xfrm>
              <a:off x="6844684" y="3796432"/>
              <a:ext cx="131445" cy="147955"/>
            </a:xfrm>
            <a:custGeom>
              <a:avLst/>
              <a:gdLst/>
              <a:ahLst/>
              <a:cxnLst/>
              <a:rect l="l" t="t" r="r" b="b"/>
              <a:pathLst>
                <a:path w="131445" h="147954">
                  <a:moveTo>
                    <a:pt x="57099" y="73748"/>
                  </a:moveTo>
                  <a:lnTo>
                    <a:pt x="0" y="120637"/>
                  </a:lnTo>
                  <a:lnTo>
                    <a:pt x="11355" y="131774"/>
                  </a:lnTo>
                  <a:lnTo>
                    <a:pt x="24934" y="140241"/>
                  </a:lnTo>
                  <a:lnTo>
                    <a:pt x="40321" y="145624"/>
                  </a:lnTo>
                  <a:lnTo>
                    <a:pt x="57099" y="147510"/>
                  </a:lnTo>
                  <a:lnTo>
                    <a:pt x="85906" y="141748"/>
                  </a:lnTo>
                  <a:lnTo>
                    <a:pt x="109337" y="125998"/>
                  </a:lnTo>
                  <a:lnTo>
                    <a:pt x="125086" y="102563"/>
                  </a:lnTo>
                  <a:lnTo>
                    <a:pt x="130848" y="73748"/>
                  </a:lnTo>
                  <a:lnTo>
                    <a:pt x="125092" y="44950"/>
                  </a:lnTo>
                  <a:lnTo>
                    <a:pt x="109358" y="21524"/>
                  </a:lnTo>
                  <a:lnTo>
                    <a:pt x="85944" y="5774"/>
                  </a:lnTo>
                  <a:lnTo>
                    <a:pt x="57149" y="0"/>
                  </a:lnTo>
                  <a:lnTo>
                    <a:pt x="57099" y="73748"/>
                  </a:lnTo>
                  <a:close/>
                </a:path>
              </a:pathLst>
            </a:custGeom>
            <a:ln w="10325">
              <a:solidFill>
                <a:srgbClr val="626468"/>
              </a:solidFill>
            </a:ln>
          </p:spPr>
          <p:txBody>
            <a:bodyPr wrap="square" lIns="0" tIns="0" rIns="0" bIns="0" rtlCol="0"/>
            <a:lstStyle/>
            <a:p>
              <a:endParaRPr/>
            </a:p>
          </p:txBody>
        </p:sp>
        <p:sp>
          <p:nvSpPr>
            <p:cNvPr id="131" name="object 107"/>
            <p:cNvSpPr/>
            <p:nvPr/>
          </p:nvSpPr>
          <p:spPr>
            <a:xfrm>
              <a:off x="6802443" y="3809551"/>
              <a:ext cx="74295" cy="104139"/>
            </a:xfrm>
            <a:custGeom>
              <a:avLst/>
              <a:gdLst/>
              <a:ahLst/>
              <a:cxnLst/>
              <a:rect l="l" t="t" r="r" b="b"/>
              <a:pathLst>
                <a:path w="74295" h="104140">
                  <a:moveTo>
                    <a:pt x="73761" y="57099"/>
                  </a:moveTo>
                  <a:lnTo>
                    <a:pt x="26873" y="0"/>
                  </a:lnTo>
                  <a:lnTo>
                    <a:pt x="15735" y="11361"/>
                  </a:lnTo>
                  <a:lnTo>
                    <a:pt x="7269" y="24939"/>
                  </a:lnTo>
                  <a:lnTo>
                    <a:pt x="1886" y="40322"/>
                  </a:lnTo>
                  <a:lnTo>
                    <a:pt x="0" y="57099"/>
                  </a:lnTo>
                  <a:lnTo>
                    <a:pt x="1137" y="70176"/>
                  </a:lnTo>
                  <a:lnTo>
                    <a:pt x="4421" y="82476"/>
                  </a:lnTo>
                  <a:lnTo>
                    <a:pt x="9660" y="93810"/>
                  </a:lnTo>
                  <a:lnTo>
                    <a:pt x="16662" y="103987"/>
                  </a:lnTo>
                  <a:lnTo>
                    <a:pt x="73761" y="57099"/>
                  </a:lnTo>
                  <a:close/>
                </a:path>
              </a:pathLst>
            </a:custGeom>
            <a:ln w="10325">
              <a:solidFill>
                <a:srgbClr val="626468"/>
              </a:solidFill>
            </a:ln>
          </p:spPr>
          <p:txBody>
            <a:bodyPr wrap="square" lIns="0" tIns="0" rIns="0" bIns="0" rtlCol="0"/>
            <a:lstStyle/>
            <a:p>
              <a:endParaRPr/>
            </a:p>
          </p:txBody>
        </p:sp>
        <p:sp>
          <p:nvSpPr>
            <p:cNvPr id="132" name="object 108"/>
            <p:cNvSpPr/>
            <p:nvPr/>
          </p:nvSpPr>
          <p:spPr>
            <a:xfrm>
              <a:off x="6837724" y="3772137"/>
              <a:ext cx="46990" cy="74295"/>
            </a:xfrm>
            <a:custGeom>
              <a:avLst/>
              <a:gdLst/>
              <a:ahLst/>
              <a:cxnLst/>
              <a:rect l="l" t="t" r="r" b="b"/>
              <a:pathLst>
                <a:path w="46989" h="74295">
                  <a:moveTo>
                    <a:pt x="46913" y="73761"/>
                  </a:moveTo>
                  <a:lnTo>
                    <a:pt x="46862" y="0"/>
                  </a:lnTo>
                  <a:lnTo>
                    <a:pt x="33793" y="1144"/>
                  </a:lnTo>
                  <a:lnTo>
                    <a:pt x="21497" y="4432"/>
                  </a:lnTo>
                  <a:lnTo>
                    <a:pt x="10169" y="9672"/>
                  </a:lnTo>
                  <a:lnTo>
                    <a:pt x="0" y="16675"/>
                  </a:lnTo>
                  <a:lnTo>
                    <a:pt x="46913" y="73761"/>
                  </a:lnTo>
                  <a:close/>
                </a:path>
              </a:pathLst>
            </a:custGeom>
            <a:ln w="10325">
              <a:solidFill>
                <a:srgbClr val="626468"/>
              </a:solidFill>
            </a:ln>
          </p:spPr>
          <p:txBody>
            <a:bodyPr wrap="square" lIns="0" tIns="0" rIns="0" bIns="0" rtlCol="0"/>
            <a:lstStyle/>
            <a:p>
              <a:endParaRPr/>
            </a:p>
          </p:txBody>
        </p:sp>
        <p:sp>
          <p:nvSpPr>
            <p:cNvPr id="133" name="object 109"/>
            <p:cNvSpPr/>
            <p:nvPr/>
          </p:nvSpPr>
          <p:spPr>
            <a:xfrm>
              <a:off x="5452431" y="4215767"/>
              <a:ext cx="153670" cy="48260"/>
            </a:xfrm>
            <a:custGeom>
              <a:avLst/>
              <a:gdLst/>
              <a:ahLst/>
              <a:cxnLst/>
              <a:rect l="l" t="t" r="r" b="b"/>
              <a:pathLst>
                <a:path w="153669" h="48259">
                  <a:moveTo>
                    <a:pt x="153200" y="0"/>
                  </a:moveTo>
                  <a:lnTo>
                    <a:pt x="0" y="0"/>
                  </a:lnTo>
                  <a:lnTo>
                    <a:pt x="0" y="19405"/>
                  </a:lnTo>
                  <a:lnTo>
                    <a:pt x="2266" y="30616"/>
                  </a:lnTo>
                  <a:lnTo>
                    <a:pt x="8448" y="39776"/>
                  </a:lnTo>
                  <a:lnTo>
                    <a:pt x="17616" y="45955"/>
                  </a:lnTo>
                  <a:lnTo>
                    <a:pt x="28841" y="48221"/>
                  </a:lnTo>
                  <a:lnTo>
                    <a:pt x="124383" y="48221"/>
                  </a:lnTo>
                  <a:lnTo>
                    <a:pt x="135594" y="45955"/>
                  </a:lnTo>
                  <a:lnTo>
                    <a:pt x="144754" y="39776"/>
                  </a:lnTo>
                  <a:lnTo>
                    <a:pt x="150933" y="30616"/>
                  </a:lnTo>
                  <a:lnTo>
                    <a:pt x="153200" y="19405"/>
                  </a:lnTo>
                  <a:lnTo>
                    <a:pt x="153200" y="0"/>
                  </a:lnTo>
                  <a:close/>
                </a:path>
              </a:pathLst>
            </a:custGeom>
            <a:solidFill>
              <a:srgbClr val="CBCBCE"/>
            </a:solidFill>
          </p:spPr>
          <p:txBody>
            <a:bodyPr wrap="square" lIns="0" tIns="0" rIns="0" bIns="0" rtlCol="0"/>
            <a:lstStyle/>
            <a:p>
              <a:endParaRPr/>
            </a:p>
          </p:txBody>
        </p:sp>
        <p:sp>
          <p:nvSpPr>
            <p:cNvPr id="134" name="object 110"/>
            <p:cNvSpPr/>
            <p:nvPr/>
          </p:nvSpPr>
          <p:spPr>
            <a:xfrm>
              <a:off x="5452427" y="4001737"/>
              <a:ext cx="153670" cy="262255"/>
            </a:xfrm>
            <a:custGeom>
              <a:avLst/>
              <a:gdLst/>
              <a:ahLst/>
              <a:cxnLst/>
              <a:rect l="l" t="t" r="r" b="b"/>
              <a:pathLst>
                <a:path w="153669" h="262255">
                  <a:moveTo>
                    <a:pt x="0" y="172516"/>
                  </a:moveTo>
                  <a:lnTo>
                    <a:pt x="0" y="214033"/>
                  </a:lnTo>
                  <a:lnTo>
                    <a:pt x="0" y="233438"/>
                  </a:lnTo>
                  <a:lnTo>
                    <a:pt x="2266" y="244643"/>
                  </a:lnTo>
                  <a:lnTo>
                    <a:pt x="8448" y="253804"/>
                  </a:lnTo>
                  <a:lnTo>
                    <a:pt x="17616" y="259986"/>
                  </a:lnTo>
                  <a:lnTo>
                    <a:pt x="28841" y="262254"/>
                  </a:lnTo>
                  <a:lnTo>
                    <a:pt x="124383" y="262254"/>
                  </a:lnTo>
                  <a:lnTo>
                    <a:pt x="135594" y="259986"/>
                  </a:lnTo>
                  <a:lnTo>
                    <a:pt x="144754" y="253804"/>
                  </a:lnTo>
                  <a:lnTo>
                    <a:pt x="150933" y="244643"/>
                  </a:lnTo>
                  <a:lnTo>
                    <a:pt x="153200" y="233438"/>
                  </a:lnTo>
                  <a:lnTo>
                    <a:pt x="153200" y="214033"/>
                  </a:lnTo>
                  <a:lnTo>
                    <a:pt x="153200" y="40589"/>
                  </a:lnTo>
                  <a:lnTo>
                    <a:pt x="153200" y="28828"/>
                  </a:lnTo>
                  <a:lnTo>
                    <a:pt x="150933" y="17605"/>
                  </a:lnTo>
                  <a:lnTo>
                    <a:pt x="144754" y="8442"/>
                  </a:lnTo>
                  <a:lnTo>
                    <a:pt x="135594" y="2264"/>
                  </a:lnTo>
                  <a:lnTo>
                    <a:pt x="124383" y="0"/>
                  </a:lnTo>
                  <a:lnTo>
                    <a:pt x="28841" y="0"/>
                  </a:lnTo>
                  <a:lnTo>
                    <a:pt x="17616" y="2264"/>
                  </a:lnTo>
                  <a:lnTo>
                    <a:pt x="8448" y="8442"/>
                  </a:lnTo>
                  <a:lnTo>
                    <a:pt x="2266" y="17605"/>
                  </a:lnTo>
                  <a:lnTo>
                    <a:pt x="0" y="28828"/>
                  </a:lnTo>
                  <a:lnTo>
                    <a:pt x="0" y="40589"/>
                  </a:lnTo>
                  <a:lnTo>
                    <a:pt x="0" y="71526"/>
                  </a:lnTo>
                  <a:lnTo>
                    <a:pt x="0" y="172516"/>
                  </a:lnTo>
                  <a:close/>
                </a:path>
              </a:pathLst>
            </a:custGeom>
            <a:ln w="10325">
              <a:solidFill>
                <a:srgbClr val="626468"/>
              </a:solidFill>
            </a:ln>
          </p:spPr>
          <p:txBody>
            <a:bodyPr wrap="square" lIns="0" tIns="0" rIns="0" bIns="0" rtlCol="0"/>
            <a:lstStyle/>
            <a:p>
              <a:endParaRPr/>
            </a:p>
          </p:txBody>
        </p:sp>
        <p:sp>
          <p:nvSpPr>
            <p:cNvPr id="135" name="object 111"/>
            <p:cNvSpPr/>
            <p:nvPr/>
          </p:nvSpPr>
          <p:spPr>
            <a:xfrm>
              <a:off x="5453087" y="4215770"/>
              <a:ext cx="152400" cy="0"/>
            </a:xfrm>
            <a:custGeom>
              <a:avLst/>
              <a:gdLst/>
              <a:ahLst/>
              <a:cxnLst/>
              <a:rect l="l" t="t" r="r" b="b"/>
              <a:pathLst>
                <a:path w="152400">
                  <a:moveTo>
                    <a:pt x="151892" y="0"/>
                  </a:moveTo>
                  <a:lnTo>
                    <a:pt x="0" y="0"/>
                  </a:lnTo>
                </a:path>
              </a:pathLst>
            </a:custGeom>
            <a:ln w="10325">
              <a:solidFill>
                <a:srgbClr val="626468"/>
              </a:solidFill>
            </a:ln>
          </p:spPr>
          <p:txBody>
            <a:bodyPr wrap="square" lIns="0" tIns="0" rIns="0" bIns="0" rtlCol="0"/>
            <a:lstStyle/>
            <a:p>
              <a:endParaRPr/>
            </a:p>
          </p:txBody>
        </p:sp>
        <p:sp>
          <p:nvSpPr>
            <p:cNvPr id="136" name="object 112"/>
            <p:cNvSpPr/>
            <p:nvPr/>
          </p:nvSpPr>
          <p:spPr>
            <a:xfrm>
              <a:off x="5503900" y="4238630"/>
              <a:ext cx="50800" cy="0"/>
            </a:xfrm>
            <a:custGeom>
              <a:avLst/>
              <a:gdLst/>
              <a:ahLst/>
              <a:cxnLst/>
              <a:rect l="l" t="t" r="r" b="b"/>
              <a:pathLst>
                <a:path w="50800">
                  <a:moveTo>
                    <a:pt x="0" y="0"/>
                  </a:moveTo>
                  <a:lnTo>
                    <a:pt x="50279" y="0"/>
                  </a:lnTo>
                </a:path>
              </a:pathLst>
            </a:custGeom>
            <a:ln w="10325">
              <a:solidFill>
                <a:srgbClr val="626468"/>
              </a:solidFill>
            </a:ln>
          </p:spPr>
          <p:txBody>
            <a:bodyPr wrap="square" lIns="0" tIns="0" rIns="0" bIns="0" rtlCol="0"/>
            <a:lstStyle/>
            <a:p>
              <a:endParaRPr/>
            </a:p>
          </p:txBody>
        </p:sp>
        <p:sp>
          <p:nvSpPr>
            <p:cNvPr id="137" name="object 113"/>
            <p:cNvSpPr/>
            <p:nvPr/>
          </p:nvSpPr>
          <p:spPr>
            <a:xfrm>
              <a:off x="5517108" y="4022565"/>
              <a:ext cx="24130" cy="0"/>
            </a:xfrm>
            <a:custGeom>
              <a:avLst/>
              <a:gdLst/>
              <a:ahLst/>
              <a:cxnLst/>
              <a:rect l="l" t="t" r="r" b="b"/>
              <a:pathLst>
                <a:path w="24130">
                  <a:moveTo>
                    <a:pt x="0" y="0"/>
                  </a:moveTo>
                  <a:lnTo>
                    <a:pt x="23863" y="0"/>
                  </a:lnTo>
                </a:path>
              </a:pathLst>
            </a:custGeom>
            <a:ln w="10325">
              <a:solidFill>
                <a:srgbClr val="626468"/>
              </a:solidFill>
            </a:ln>
          </p:spPr>
          <p:txBody>
            <a:bodyPr wrap="square" lIns="0" tIns="0" rIns="0" bIns="0" rtlCol="0"/>
            <a:lstStyle/>
            <a:p>
              <a:endParaRPr/>
            </a:p>
          </p:txBody>
        </p:sp>
        <p:sp>
          <p:nvSpPr>
            <p:cNvPr id="138" name="object 114"/>
            <p:cNvSpPr/>
            <p:nvPr/>
          </p:nvSpPr>
          <p:spPr>
            <a:xfrm>
              <a:off x="5479516" y="4074114"/>
              <a:ext cx="17780" cy="0"/>
            </a:xfrm>
            <a:custGeom>
              <a:avLst/>
              <a:gdLst/>
              <a:ahLst/>
              <a:cxnLst/>
              <a:rect l="l" t="t" r="r" b="b"/>
              <a:pathLst>
                <a:path w="17780">
                  <a:moveTo>
                    <a:pt x="0" y="0"/>
                  </a:moveTo>
                  <a:lnTo>
                    <a:pt x="17602" y="0"/>
                  </a:lnTo>
                </a:path>
              </a:pathLst>
            </a:custGeom>
            <a:ln w="10325">
              <a:solidFill>
                <a:srgbClr val="626468"/>
              </a:solidFill>
            </a:ln>
          </p:spPr>
          <p:txBody>
            <a:bodyPr wrap="square" lIns="0" tIns="0" rIns="0" bIns="0" rtlCol="0"/>
            <a:lstStyle/>
            <a:p>
              <a:endParaRPr/>
            </a:p>
          </p:txBody>
        </p:sp>
        <p:sp>
          <p:nvSpPr>
            <p:cNvPr id="139" name="object 115"/>
            <p:cNvSpPr/>
            <p:nvPr/>
          </p:nvSpPr>
          <p:spPr>
            <a:xfrm>
              <a:off x="5488317" y="4065376"/>
              <a:ext cx="0" cy="17780"/>
            </a:xfrm>
            <a:custGeom>
              <a:avLst/>
              <a:gdLst/>
              <a:ahLst/>
              <a:cxnLst/>
              <a:rect l="l" t="t" r="r" b="b"/>
              <a:pathLst>
                <a:path h="17780">
                  <a:moveTo>
                    <a:pt x="-5162" y="8737"/>
                  </a:moveTo>
                  <a:lnTo>
                    <a:pt x="5162" y="8737"/>
                  </a:lnTo>
                </a:path>
              </a:pathLst>
            </a:custGeom>
            <a:ln w="17475">
              <a:solidFill>
                <a:srgbClr val="626468"/>
              </a:solidFill>
            </a:ln>
          </p:spPr>
          <p:txBody>
            <a:bodyPr wrap="square" lIns="0" tIns="0" rIns="0" bIns="0" rtlCol="0"/>
            <a:lstStyle/>
            <a:p>
              <a:endParaRPr/>
            </a:p>
          </p:txBody>
        </p:sp>
        <p:sp>
          <p:nvSpPr>
            <p:cNvPr id="140" name="object 116"/>
            <p:cNvSpPr/>
            <p:nvPr/>
          </p:nvSpPr>
          <p:spPr>
            <a:xfrm>
              <a:off x="6773218" y="3955966"/>
              <a:ext cx="26034" cy="0"/>
            </a:xfrm>
            <a:custGeom>
              <a:avLst/>
              <a:gdLst/>
              <a:ahLst/>
              <a:cxnLst/>
              <a:rect l="l" t="t" r="r" b="b"/>
              <a:pathLst>
                <a:path w="26035">
                  <a:moveTo>
                    <a:pt x="0" y="0"/>
                  </a:moveTo>
                  <a:lnTo>
                    <a:pt x="26034" y="0"/>
                  </a:lnTo>
                </a:path>
              </a:pathLst>
            </a:custGeom>
            <a:ln w="10325">
              <a:solidFill>
                <a:srgbClr val="626468"/>
              </a:solidFill>
            </a:ln>
          </p:spPr>
          <p:txBody>
            <a:bodyPr wrap="square" lIns="0" tIns="0" rIns="0" bIns="0" rtlCol="0"/>
            <a:lstStyle/>
            <a:p>
              <a:endParaRPr/>
            </a:p>
          </p:txBody>
        </p:sp>
        <p:sp>
          <p:nvSpPr>
            <p:cNvPr id="141" name="object 117"/>
            <p:cNvSpPr/>
            <p:nvPr/>
          </p:nvSpPr>
          <p:spPr>
            <a:xfrm>
              <a:off x="6786236" y="3943088"/>
              <a:ext cx="0" cy="26034"/>
            </a:xfrm>
            <a:custGeom>
              <a:avLst/>
              <a:gdLst/>
              <a:ahLst/>
              <a:cxnLst/>
              <a:rect l="l" t="t" r="r" b="b"/>
              <a:pathLst>
                <a:path h="26034">
                  <a:moveTo>
                    <a:pt x="0" y="0"/>
                  </a:moveTo>
                  <a:lnTo>
                    <a:pt x="0" y="25742"/>
                  </a:lnTo>
                </a:path>
              </a:pathLst>
            </a:custGeom>
            <a:ln w="10325">
              <a:solidFill>
                <a:srgbClr val="626468"/>
              </a:solidFill>
            </a:ln>
          </p:spPr>
          <p:txBody>
            <a:bodyPr wrap="square" lIns="0" tIns="0" rIns="0" bIns="0" rtlCol="0"/>
            <a:lstStyle/>
            <a:p>
              <a:endParaRPr/>
            </a:p>
          </p:txBody>
        </p:sp>
        <p:sp>
          <p:nvSpPr>
            <p:cNvPr id="142" name="object 118"/>
            <p:cNvSpPr/>
            <p:nvPr/>
          </p:nvSpPr>
          <p:spPr>
            <a:xfrm>
              <a:off x="7270353" y="3854574"/>
              <a:ext cx="36830" cy="36830"/>
            </a:xfrm>
            <a:custGeom>
              <a:avLst/>
              <a:gdLst/>
              <a:ahLst/>
              <a:cxnLst/>
              <a:rect l="l" t="t" r="r" b="b"/>
              <a:pathLst>
                <a:path w="36829" h="36829">
                  <a:moveTo>
                    <a:pt x="21466" y="0"/>
                  </a:moveTo>
                  <a:lnTo>
                    <a:pt x="14078" y="233"/>
                  </a:lnTo>
                  <a:lnTo>
                    <a:pt x="7361" y="3323"/>
                  </a:lnTo>
                  <a:lnTo>
                    <a:pt x="2519" y="8568"/>
                  </a:lnTo>
                  <a:lnTo>
                    <a:pt x="0" y="15246"/>
                  </a:lnTo>
                  <a:lnTo>
                    <a:pt x="248" y="22636"/>
                  </a:lnTo>
                  <a:lnTo>
                    <a:pt x="3330" y="29351"/>
                  </a:lnTo>
                  <a:lnTo>
                    <a:pt x="8571" y="34190"/>
                  </a:lnTo>
                  <a:lnTo>
                    <a:pt x="15248" y="36709"/>
                  </a:lnTo>
                  <a:lnTo>
                    <a:pt x="22638" y="36466"/>
                  </a:lnTo>
                  <a:lnTo>
                    <a:pt x="29358" y="33379"/>
                  </a:lnTo>
                  <a:lnTo>
                    <a:pt x="34196" y="28138"/>
                  </a:lnTo>
                  <a:lnTo>
                    <a:pt x="36713" y="21464"/>
                  </a:lnTo>
                  <a:lnTo>
                    <a:pt x="36468" y="14076"/>
                  </a:lnTo>
                  <a:lnTo>
                    <a:pt x="33380" y="7366"/>
                  </a:lnTo>
                  <a:lnTo>
                    <a:pt x="28140" y="2526"/>
                  </a:lnTo>
                  <a:lnTo>
                    <a:pt x="21466" y="0"/>
                  </a:lnTo>
                  <a:close/>
                </a:path>
              </a:pathLst>
            </a:custGeom>
            <a:solidFill>
              <a:srgbClr val="FFFFFF"/>
            </a:solidFill>
          </p:spPr>
          <p:txBody>
            <a:bodyPr wrap="square" lIns="0" tIns="0" rIns="0" bIns="0" rtlCol="0"/>
            <a:lstStyle/>
            <a:p>
              <a:endParaRPr/>
            </a:p>
          </p:txBody>
        </p:sp>
        <p:sp>
          <p:nvSpPr>
            <p:cNvPr id="143" name="object 119"/>
            <p:cNvSpPr/>
            <p:nvPr/>
          </p:nvSpPr>
          <p:spPr>
            <a:xfrm>
              <a:off x="7270353" y="3854574"/>
              <a:ext cx="36830" cy="36830"/>
            </a:xfrm>
            <a:custGeom>
              <a:avLst/>
              <a:gdLst/>
              <a:ahLst/>
              <a:cxnLst/>
              <a:rect l="l" t="t" r="r" b="b"/>
              <a:pathLst>
                <a:path w="36829" h="36829">
                  <a:moveTo>
                    <a:pt x="248" y="22636"/>
                  </a:moveTo>
                  <a:lnTo>
                    <a:pt x="3330" y="29351"/>
                  </a:lnTo>
                  <a:lnTo>
                    <a:pt x="8571" y="34190"/>
                  </a:lnTo>
                  <a:lnTo>
                    <a:pt x="15248" y="36709"/>
                  </a:lnTo>
                  <a:lnTo>
                    <a:pt x="22638" y="36466"/>
                  </a:lnTo>
                  <a:lnTo>
                    <a:pt x="29358" y="33379"/>
                  </a:lnTo>
                  <a:lnTo>
                    <a:pt x="34196" y="28138"/>
                  </a:lnTo>
                  <a:lnTo>
                    <a:pt x="36713" y="21464"/>
                  </a:lnTo>
                  <a:lnTo>
                    <a:pt x="36468" y="14076"/>
                  </a:lnTo>
                  <a:lnTo>
                    <a:pt x="33380" y="7366"/>
                  </a:lnTo>
                  <a:lnTo>
                    <a:pt x="28140" y="2526"/>
                  </a:lnTo>
                  <a:lnTo>
                    <a:pt x="21466" y="0"/>
                  </a:lnTo>
                  <a:lnTo>
                    <a:pt x="14078" y="233"/>
                  </a:lnTo>
                  <a:lnTo>
                    <a:pt x="7361" y="3323"/>
                  </a:lnTo>
                  <a:lnTo>
                    <a:pt x="2519" y="8568"/>
                  </a:lnTo>
                  <a:lnTo>
                    <a:pt x="0" y="15246"/>
                  </a:lnTo>
                  <a:lnTo>
                    <a:pt x="248" y="22636"/>
                  </a:lnTo>
                  <a:close/>
                </a:path>
              </a:pathLst>
            </a:custGeom>
            <a:ln w="10325">
              <a:solidFill>
                <a:srgbClr val="626468"/>
              </a:solidFill>
            </a:ln>
          </p:spPr>
          <p:txBody>
            <a:bodyPr wrap="square" lIns="0" tIns="0" rIns="0" bIns="0" rtlCol="0"/>
            <a:lstStyle/>
            <a:p>
              <a:endParaRPr/>
            </a:p>
          </p:txBody>
        </p:sp>
        <p:sp>
          <p:nvSpPr>
            <p:cNvPr id="144" name="object 120"/>
            <p:cNvSpPr/>
            <p:nvPr/>
          </p:nvSpPr>
          <p:spPr>
            <a:xfrm>
              <a:off x="7220193" y="3817673"/>
              <a:ext cx="32384" cy="32384"/>
            </a:xfrm>
            <a:custGeom>
              <a:avLst/>
              <a:gdLst/>
              <a:ahLst/>
              <a:cxnLst/>
              <a:rect l="l" t="t" r="r" b="b"/>
              <a:pathLst>
                <a:path w="32385" h="32384">
                  <a:moveTo>
                    <a:pt x="20345" y="0"/>
                  </a:moveTo>
                  <a:lnTo>
                    <a:pt x="4813" y="3657"/>
                  </a:lnTo>
                  <a:lnTo>
                    <a:pt x="0" y="11455"/>
                  </a:lnTo>
                  <a:lnTo>
                    <a:pt x="3682" y="26987"/>
                  </a:lnTo>
                  <a:lnTo>
                    <a:pt x="11468" y="31788"/>
                  </a:lnTo>
                  <a:lnTo>
                    <a:pt x="27000" y="28130"/>
                  </a:lnTo>
                  <a:lnTo>
                    <a:pt x="31800" y="20345"/>
                  </a:lnTo>
                  <a:lnTo>
                    <a:pt x="28130" y="4800"/>
                  </a:lnTo>
                  <a:lnTo>
                    <a:pt x="20345" y="0"/>
                  </a:lnTo>
                  <a:close/>
                </a:path>
              </a:pathLst>
            </a:custGeom>
            <a:solidFill>
              <a:srgbClr val="DEE3E5"/>
            </a:solidFill>
          </p:spPr>
          <p:txBody>
            <a:bodyPr wrap="square" lIns="0" tIns="0" rIns="0" bIns="0" rtlCol="0"/>
            <a:lstStyle/>
            <a:p>
              <a:endParaRPr/>
            </a:p>
          </p:txBody>
        </p:sp>
        <p:sp>
          <p:nvSpPr>
            <p:cNvPr id="145" name="object 121"/>
            <p:cNvSpPr/>
            <p:nvPr/>
          </p:nvSpPr>
          <p:spPr>
            <a:xfrm>
              <a:off x="7220193" y="3817673"/>
              <a:ext cx="32384" cy="32384"/>
            </a:xfrm>
            <a:custGeom>
              <a:avLst/>
              <a:gdLst/>
              <a:ahLst/>
              <a:cxnLst/>
              <a:rect l="l" t="t" r="r" b="b"/>
              <a:pathLst>
                <a:path w="32385" h="32384">
                  <a:moveTo>
                    <a:pt x="1841" y="19215"/>
                  </a:moveTo>
                  <a:lnTo>
                    <a:pt x="3682" y="26987"/>
                  </a:lnTo>
                  <a:lnTo>
                    <a:pt x="11468" y="31788"/>
                  </a:lnTo>
                  <a:lnTo>
                    <a:pt x="19227" y="29959"/>
                  </a:lnTo>
                  <a:lnTo>
                    <a:pt x="27000" y="28130"/>
                  </a:lnTo>
                  <a:lnTo>
                    <a:pt x="31800" y="20345"/>
                  </a:lnTo>
                  <a:lnTo>
                    <a:pt x="29971" y="12573"/>
                  </a:lnTo>
                  <a:lnTo>
                    <a:pt x="28130" y="4800"/>
                  </a:lnTo>
                  <a:lnTo>
                    <a:pt x="20345" y="0"/>
                  </a:lnTo>
                  <a:lnTo>
                    <a:pt x="12585" y="1828"/>
                  </a:lnTo>
                  <a:lnTo>
                    <a:pt x="4813" y="3657"/>
                  </a:lnTo>
                  <a:lnTo>
                    <a:pt x="0" y="11455"/>
                  </a:lnTo>
                  <a:lnTo>
                    <a:pt x="1841" y="19215"/>
                  </a:lnTo>
                  <a:close/>
                </a:path>
              </a:pathLst>
            </a:custGeom>
            <a:ln w="10325">
              <a:solidFill>
                <a:srgbClr val="626468"/>
              </a:solidFill>
            </a:ln>
          </p:spPr>
          <p:txBody>
            <a:bodyPr wrap="square" lIns="0" tIns="0" rIns="0" bIns="0" rtlCol="0"/>
            <a:lstStyle/>
            <a:p>
              <a:endParaRPr/>
            </a:p>
          </p:txBody>
        </p:sp>
        <p:sp>
          <p:nvSpPr>
            <p:cNvPr id="146" name="object 122"/>
            <p:cNvSpPr/>
            <p:nvPr/>
          </p:nvSpPr>
          <p:spPr>
            <a:xfrm>
              <a:off x="6949272" y="3839165"/>
              <a:ext cx="206375" cy="0"/>
            </a:xfrm>
            <a:custGeom>
              <a:avLst/>
              <a:gdLst/>
              <a:ahLst/>
              <a:cxnLst/>
              <a:rect l="l" t="t" r="r" b="b"/>
              <a:pathLst>
                <a:path w="206375">
                  <a:moveTo>
                    <a:pt x="0" y="0"/>
                  </a:moveTo>
                  <a:lnTo>
                    <a:pt x="205752" y="0"/>
                  </a:lnTo>
                </a:path>
              </a:pathLst>
            </a:custGeom>
            <a:ln w="10325">
              <a:solidFill>
                <a:srgbClr val="626468"/>
              </a:solidFill>
            </a:ln>
          </p:spPr>
          <p:txBody>
            <a:bodyPr wrap="square" lIns="0" tIns="0" rIns="0" bIns="0" rtlCol="0"/>
            <a:lstStyle/>
            <a:p>
              <a:endParaRPr/>
            </a:p>
          </p:txBody>
        </p:sp>
        <p:sp>
          <p:nvSpPr>
            <p:cNvPr id="147" name="object 123"/>
            <p:cNvSpPr/>
            <p:nvPr/>
          </p:nvSpPr>
          <p:spPr>
            <a:xfrm>
              <a:off x="7170188" y="3839165"/>
              <a:ext cx="28575" cy="0"/>
            </a:xfrm>
            <a:custGeom>
              <a:avLst/>
              <a:gdLst/>
              <a:ahLst/>
              <a:cxnLst/>
              <a:rect l="l" t="t" r="r" b="b"/>
              <a:pathLst>
                <a:path w="28575">
                  <a:moveTo>
                    <a:pt x="0" y="0"/>
                  </a:moveTo>
                  <a:lnTo>
                    <a:pt x="28232" y="0"/>
                  </a:lnTo>
                </a:path>
              </a:pathLst>
            </a:custGeom>
            <a:ln w="10325">
              <a:solidFill>
                <a:srgbClr val="626468"/>
              </a:solidFill>
            </a:ln>
          </p:spPr>
          <p:txBody>
            <a:bodyPr wrap="square" lIns="0" tIns="0" rIns="0" bIns="0" rtlCol="0"/>
            <a:lstStyle/>
            <a:p>
              <a:endParaRPr/>
            </a:p>
          </p:txBody>
        </p:sp>
        <p:sp>
          <p:nvSpPr>
            <p:cNvPr id="148" name="object 124"/>
            <p:cNvSpPr/>
            <p:nvPr/>
          </p:nvSpPr>
          <p:spPr>
            <a:xfrm>
              <a:off x="7122005" y="3876211"/>
              <a:ext cx="133985" cy="0"/>
            </a:xfrm>
            <a:custGeom>
              <a:avLst/>
              <a:gdLst/>
              <a:ahLst/>
              <a:cxnLst/>
              <a:rect l="l" t="t" r="r" b="b"/>
              <a:pathLst>
                <a:path w="133985">
                  <a:moveTo>
                    <a:pt x="133680" y="0"/>
                  </a:moveTo>
                  <a:lnTo>
                    <a:pt x="0" y="0"/>
                  </a:lnTo>
                </a:path>
              </a:pathLst>
            </a:custGeom>
            <a:ln w="10325">
              <a:solidFill>
                <a:srgbClr val="626468"/>
              </a:solidFill>
            </a:ln>
          </p:spPr>
          <p:txBody>
            <a:bodyPr wrap="square" lIns="0" tIns="0" rIns="0" bIns="0" rtlCol="0"/>
            <a:lstStyle/>
            <a:p>
              <a:endParaRPr/>
            </a:p>
          </p:txBody>
        </p:sp>
        <p:sp>
          <p:nvSpPr>
            <p:cNvPr id="149" name="object 125"/>
            <p:cNvSpPr/>
            <p:nvPr/>
          </p:nvSpPr>
          <p:spPr>
            <a:xfrm>
              <a:off x="7033955" y="3876211"/>
              <a:ext cx="76200" cy="0"/>
            </a:xfrm>
            <a:custGeom>
              <a:avLst/>
              <a:gdLst/>
              <a:ahLst/>
              <a:cxnLst/>
              <a:rect l="l" t="t" r="r" b="b"/>
              <a:pathLst>
                <a:path w="76200">
                  <a:moveTo>
                    <a:pt x="75590" y="0"/>
                  </a:moveTo>
                  <a:lnTo>
                    <a:pt x="0" y="0"/>
                  </a:lnTo>
                </a:path>
              </a:pathLst>
            </a:custGeom>
            <a:ln w="10325">
              <a:solidFill>
                <a:srgbClr val="626468"/>
              </a:solidFill>
            </a:ln>
          </p:spPr>
          <p:txBody>
            <a:bodyPr wrap="square" lIns="0" tIns="0" rIns="0" bIns="0" rtlCol="0"/>
            <a:lstStyle/>
            <a:p>
              <a:endParaRPr/>
            </a:p>
          </p:txBody>
        </p:sp>
      </p:grpSp>
      <p:sp>
        <p:nvSpPr>
          <p:cNvPr id="156" name="object 18"/>
          <p:cNvSpPr/>
          <p:nvPr/>
        </p:nvSpPr>
        <p:spPr>
          <a:xfrm>
            <a:off x="9401748" y="2004174"/>
            <a:ext cx="1307246" cy="1335314"/>
          </a:xfrm>
          <a:prstGeom prst="rect">
            <a:avLst/>
          </a:prstGeom>
          <a:blipFill>
            <a:blip r:embed="rId4"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85482" y="2004174"/>
            <a:ext cx="1917246" cy="1322947"/>
          </a:xfrm>
          <a:prstGeom prst="rect">
            <a:avLst/>
          </a:prstGeom>
        </p:spPr>
      </p:pic>
      <p:grpSp>
        <p:nvGrpSpPr>
          <p:cNvPr id="162" name="Group 161"/>
          <p:cNvGrpSpPr/>
          <p:nvPr/>
        </p:nvGrpSpPr>
        <p:grpSpPr>
          <a:xfrm>
            <a:off x="1049381" y="2004585"/>
            <a:ext cx="2098644" cy="1314450"/>
            <a:chOff x="1219201" y="2590800"/>
            <a:chExt cx="2098644" cy="1314450"/>
          </a:xfrm>
        </p:grpSpPr>
        <p:sp>
          <p:nvSpPr>
            <p:cNvPr id="163" name="object 12"/>
            <p:cNvSpPr/>
            <p:nvPr/>
          </p:nvSpPr>
          <p:spPr>
            <a:xfrm>
              <a:off x="1219201" y="2590800"/>
              <a:ext cx="2098644" cy="1314450"/>
            </a:xfrm>
            <a:prstGeom prst="rect">
              <a:avLst/>
            </a:prstGeom>
            <a:blipFill>
              <a:blip r:embed="rId6"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a:p>
          </p:txBody>
        </p:sp>
        <p:sp>
          <p:nvSpPr>
            <p:cNvPr id="164" name="object 13"/>
            <p:cNvSpPr txBox="1"/>
            <p:nvPr/>
          </p:nvSpPr>
          <p:spPr>
            <a:xfrm>
              <a:off x="1322210" y="3559966"/>
              <a:ext cx="1889125" cy="254000"/>
            </a:xfrm>
            <a:prstGeom prst="rect">
              <a:avLst/>
            </a:prstGeom>
          </p:spPr>
          <p:txBody>
            <a:bodyPr vert="horz" wrap="square" lIns="0" tIns="12700" rIns="0" bIns="0" rtlCol="0">
              <a:spAutoFit/>
            </a:bodyPr>
            <a:lstStyle/>
            <a:p>
              <a:pPr marL="12700">
                <a:lnSpc>
                  <a:spcPct val="100000"/>
                </a:lnSpc>
                <a:spcBef>
                  <a:spcPts val="100"/>
                </a:spcBef>
              </a:pPr>
              <a:r>
                <a:rPr sz="1500" b="1" spc="-50" dirty="0">
                  <a:solidFill>
                    <a:srgbClr val="FFFFFF"/>
                  </a:solidFill>
                  <a:latin typeface="Source Sans Pro Semibold"/>
                  <a:cs typeface="Source Sans Pro Semibold"/>
                </a:rPr>
                <a:t>AGRICULTURE</a:t>
              </a:r>
              <a:r>
                <a:rPr sz="1500" b="1" spc="-125" dirty="0">
                  <a:solidFill>
                    <a:srgbClr val="FFFFFF"/>
                  </a:solidFill>
                  <a:latin typeface="Source Sans Pro Semibold"/>
                  <a:cs typeface="Source Sans Pro Semibold"/>
                </a:rPr>
                <a:t> </a:t>
              </a:r>
              <a:r>
                <a:rPr sz="1500" b="1" spc="-45" dirty="0">
                  <a:solidFill>
                    <a:srgbClr val="FFFFFF"/>
                  </a:solidFill>
                  <a:latin typeface="Source Sans Pro Semibold"/>
                  <a:cs typeface="Source Sans Pro Semibold"/>
                </a:rPr>
                <a:t>STORAGE</a:t>
              </a:r>
              <a:endParaRPr sz="1500" dirty="0">
                <a:latin typeface="Source Sans Pro Semibold"/>
                <a:cs typeface="Source Sans Pro Semibold"/>
              </a:endParaRPr>
            </a:p>
          </p:txBody>
        </p:sp>
      </p:grpSp>
      <p:sp>
        <p:nvSpPr>
          <p:cNvPr id="166" name="object 18"/>
          <p:cNvSpPr/>
          <p:nvPr/>
        </p:nvSpPr>
        <p:spPr>
          <a:xfrm>
            <a:off x="5741485" y="1988560"/>
            <a:ext cx="1583934" cy="1335314"/>
          </a:xfrm>
          <a:prstGeom prst="rect">
            <a:avLst/>
          </a:prstGeom>
          <a:blipFill>
            <a:blip r:embed="rId7"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a:p>
        </p:txBody>
      </p:sp>
      <p:sp>
        <p:nvSpPr>
          <p:cNvPr id="159" name="object 21"/>
          <p:cNvSpPr txBox="1"/>
          <p:nvPr/>
        </p:nvSpPr>
        <p:spPr>
          <a:xfrm>
            <a:off x="5862984" y="2980714"/>
            <a:ext cx="1345565" cy="254000"/>
          </a:xfrm>
          <a:prstGeom prst="rect">
            <a:avLst/>
          </a:prstGeom>
        </p:spPr>
        <p:txBody>
          <a:bodyPr vert="horz" wrap="square" lIns="0" tIns="12700" rIns="0" bIns="0" rtlCol="0">
            <a:spAutoFit/>
          </a:bodyPr>
          <a:lstStyle/>
          <a:p>
            <a:pPr marL="12700">
              <a:lnSpc>
                <a:spcPct val="100000"/>
              </a:lnSpc>
              <a:spcBef>
                <a:spcPts val="100"/>
              </a:spcBef>
            </a:pPr>
            <a:r>
              <a:rPr sz="1500" b="1" spc="-25" dirty="0">
                <a:solidFill>
                  <a:srgbClr val="FFFFFF"/>
                </a:solidFill>
                <a:latin typeface="Source Sans Pro Semibold"/>
                <a:cs typeface="Source Sans Pro Semibold"/>
              </a:rPr>
              <a:t>LIQUID</a:t>
            </a:r>
            <a:r>
              <a:rPr sz="1500" b="1" spc="-155" dirty="0">
                <a:solidFill>
                  <a:srgbClr val="FFFFFF"/>
                </a:solidFill>
                <a:latin typeface="Source Sans Pro Semibold"/>
                <a:cs typeface="Source Sans Pro Semibold"/>
              </a:rPr>
              <a:t> </a:t>
            </a:r>
            <a:r>
              <a:rPr sz="1500" b="1" spc="-45" dirty="0">
                <a:solidFill>
                  <a:srgbClr val="FFFFFF"/>
                </a:solidFill>
                <a:latin typeface="Source Sans Pro Semibold"/>
                <a:cs typeface="Source Sans Pro Semibold"/>
              </a:rPr>
              <a:t>STORAGE</a:t>
            </a:r>
            <a:endParaRPr sz="1500">
              <a:latin typeface="Source Sans Pro Semibold"/>
              <a:cs typeface="Source Sans Pro Semibold"/>
            </a:endParaRPr>
          </a:p>
        </p:txBody>
      </p:sp>
      <p:sp>
        <p:nvSpPr>
          <p:cNvPr id="167" name="object 18"/>
          <p:cNvSpPr/>
          <p:nvPr/>
        </p:nvSpPr>
        <p:spPr>
          <a:xfrm>
            <a:off x="7645126" y="2004174"/>
            <a:ext cx="1436915" cy="1335314"/>
          </a:xfrm>
          <a:prstGeom prst="rect">
            <a:avLst/>
          </a:prstGeom>
          <a:blipFill>
            <a:blip r:embed="rId8"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a:p>
        </p:txBody>
      </p:sp>
      <p:sp>
        <p:nvSpPr>
          <p:cNvPr id="157" name="object 19"/>
          <p:cNvSpPr txBox="1"/>
          <p:nvPr/>
        </p:nvSpPr>
        <p:spPr>
          <a:xfrm>
            <a:off x="7793834" y="3002090"/>
            <a:ext cx="1225550" cy="254000"/>
          </a:xfrm>
          <a:prstGeom prst="rect">
            <a:avLst/>
          </a:prstGeom>
        </p:spPr>
        <p:txBody>
          <a:bodyPr vert="horz" wrap="square" lIns="0" tIns="12700" rIns="0" bIns="0" rtlCol="0">
            <a:spAutoFit/>
          </a:bodyPr>
          <a:lstStyle/>
          <a:p>
            <a:pPr marL="12700">
              <a:lnSpc>
                <a:spcPct val="100000"/>
              </a:lnSpc>
              <a:spcBef>
                <a:spcPts val="100"/>
              </a:spcBef>
            </a:pPr>
            <a:r>
              <a:rPr sz="1500" b="1" spc="-35" dirty="0">
                <a:solidFill>
                  <a:srgbClr val="FFFFFF"/>
                </a:solidFill>
                <a:latin typeface="Source Sans Pro Semibold"/>
                <a:cs typeface="Source Sans Pro Semibold"/>
              </a:rPr>
              <a:t>COLD</a:t>
            </a:r>
            <a:r>
              <a:rPr sz="1500" b="1" spc="-155" dirty="0">
                <a:solidFill>
                  <a:srgbClr val="FFFFFF"/>
                </a:solidFill>
                <a:latin typeface="Source Sans Pro Semibold"/>
                <a:cs typeface="Source Sans Pro Semibold"/>
              </a:rPr>
              <a:t> </a:t>
            </a:r>
            <a:r>
              <a:rPr sz="1500" b="1" spc="-45" dirty="0">
                <a:solidFill>
                  <a:srgbClr val="FFFFFF"/>
                </a:solidFill>
                <a:latin typeface="Source Sans Pro Semibold"/>
                <a:cs typeface="Source Sans Pro Semibold"/>
              </a:rPr>
              <a:t>STORAGE</a:t>
            </a:r>
            <a:endParaRPr sz="1500" dirty="0">
              <a:latin typeface="Source Sans Pro Semibold"/>
              <a:cs typeface="Source Sans Pro Semibold"/>
            </a:endParaRPr>
          </a:p>
        </p:txBody>
      </p:sp>
      <p:sp>
        <p:nvSpPr>
          <p:cNvPr id="158" name="object 20"/>
          <p:cNvSpPr txBox="1"/>
          <p:nvPr/>
        </p:nvSpPr>
        <p:spPr>
          <a:xfrm>
            <a:off x="9548767" y="3002090"/>
            <a:ext cx="1045210" cy="254000"/>
          </a:xfrm>
          <a:prstGeom prst="rect">
            <a:avLst/>
          </a:prstGeom>
        </p:spPr>
        <p:txBody>
          <a:bodyPr vert="horz" wrap="square" lIns="0" tIns="12700" rIns="0" bIns="0" rtlCol="0">
            <a:spAutoFit/>
          </a:bodyPr>
          <a:lstStyle/>
          <a:p>
            <a:pPr marL="12700">
              <a:lnSpc>
                <a:spcPct val="100000"/>
              </a:lnSpc>
              <a:spcBef>
                <a:spcPts val="100"/>
              </a:spcBef>
            </a:pPr>
            <a:r>
              <a:rPr sz="1500" b="1" spc="-30" dirty="0">
                <a:solidFill>
                  <a:srgbClr val="FFFFFF"/>
                </a:solidFill>
                <a:latin typeface="Source Sans Pro Semibold"/>
                <a:cs typeface="Source Sans Pro Semibold"/>
              </a:rPr>
              <a:t>WAREHO</a:t>
            </a:r>
            <a:r>
              <a:rPr sz="1500" b="1" spc="-45" dirty="0">
                <a:solidFill>
                  <a:srgbClr val="FFFFFF"/>
                </a:solidFill>
                <a:latin typeface="Source Sans Pro Semibold"/>
                <a:cs typeface="Source Sans Pro Semibold"/>
              </a:rPr>
              <a:t>U</a:t>
            </a:r>
            <a:r>
              <a:rPr sz="1500" b="1" spc="-30" dirty="0">
                <a:solidFill>
                  <a:srgbClr val="FFFFFF"/>
                </a:solidFill>
                <a:latin typeface="Source Sans Pro Semibold"/>
                <a:cs typeface="Source Sans Pro Semibold"/>
              </a:rPr>
              <a:t>SE</a:t>
            </a:r>
            <a:endParaRPr sz="1500" dirty="0">
              <a:latin typeface="Source Sans Pro Semibold"/>
              <a:cs typeface="Source Sans Pro Semibold"/>
            </a:endParaRPr>
          </a:p>
        </p:txBody>
      </p:sp>
      <p:sp>
        <p:nvSpPr>
          <p:cNvPr id="9" name="Rectangle 8"/>
          <p:cNvSpPr/>
          <p:nvPr/>
        </p:nvSpPr>
        <p:spPr>
          <a:xfrm>
            <a:off x="3728154" y="3382055"/>
            <a:ext cx="1469761" cy="369332"/>
          </a:xfrm>
          <a:prstGeom prst="rect">
            <a:avLst/>
          </a:prstGeom>
        </p:spPr>
        <p:txBody>
          <a:bodyPr wrap="none">
            <a:spAutoFit/>
          </a:bodyPr>
          <a:lstStyle/>
          <a:p>
            <a:r>
              <a:rPr lang="en-SG" spc="-20" dirty="0" smtClean="0">
                <a:latin typeface="Source Sans Pro Light"/>
                <a:cs typeface="Source Sans Pro Light"/>
              </a:rPr>
              <a:t>High Potential</a:t>
            </a:r>
            <a:endParaRPr lang="en-SG" dirty="0"/>
          </a:p>
        </p:txBody>
      </p:sp>
      <p:sp>
        <p:nvSpPr>
          <p:cNvPr id="169" name="Rectangle 168"/>
          <p:cNvSpPr/>
          <p:nvPr/>
        </p:nvSpPr>
        <p:spPr>
          <a:xfrm>
            <a:off x="7530131" y="3391490"/>
            <a:ext cx="1809213" cy="369332"/>
          </a:xfrm>
          <a:prstGeom prst="rect">
            <a:avLst/>
          </a:prstGeom>
        </p:spPr>
        <p:txBody>
          <a:bodyPr wrap="none">
            <a:spAutoFit/>
          </a:bodyPr>
          <a:lstStyle/>
          <a:p>
            <a:r>
              <a:rPr lang="en-SG" spc="-20" dirty="0" smtClean="0">
                <a:latin typeface="Source Sans Pro Light"/>
                <a:cs typeface="Source Sans Pro Light"/>
              </a:rPr>
              <a:t>Growing Potential</a:t>
            </a:r>
            <a:endParaRPr lang="en-SG" dirty="0"/>
          </a:p>
        </p:txBody>
      </p:sp>
      <p:sp>
        <p:nvSpPr>
          <p:cNvPr id="170" name="Rectangle 169"/>
          <p:cNvSpPr/>
          <p:nvPr/>
        </p:nvSpPr>
        <p:spPr>
          <a:xfrm>
            <a:off x="1232302" y="3391490"/>
            <a:ext cx="1809213" cy="369332"/>
          </a:xfrm>
          <a:prstGeom prst="rect">
            <a:avLst/>
          </a:prstGeom>
        </p:spPr>
        <p:txBody>
          <a:bodyPr wrap="none">
            <a:spAutoFit/>
          </a:bodyPr>
          <a:lstStyle/>
          <a:p>
            <a:r>
              <a:rPr lang="en-SG" spc="-20" dirty="0" smtClean="0">
                <a:latin typeface="Source Sans Pro Light"/>
                <a:cs typeface="Source Sans Pro Light"/>
              </a:rPr>
              <a:t>Growing Potential</a:t>
            </a:r>
            <a:endParaRPr lang="en-SG" dirty="0"/>
          </a:p>
        </p:txBody>
      </p:sp>
      <p:sp>
        <p:nvSpPr>
          <p:cNvPr id="171" name="Rectangle 170"/>
          <p:cNvSpPr/>
          <p:nvPr/>
        </p:nvSpPr>
        <p:spPr>
          <a:xfrm>
            <a:off x="9401748" y="3382055"/>
            <a:ext cx="1469761" cy="369332"/>
          </a:xfrm>
          <a:prstGeom prst="rect">
            <a:avLst/>
          </a:prstGeom>
        </p:spPr>
        <p:txBody>
          <a:bodyPr wrap="none">
            <a:spAutoFit/>
          </a:bodyPr>
          <a:lstStyle/>
          <a:p>
            <a:r>
              <a:rPr lang="en-SG" spc="-20" dirty="0" smtClean="0">
                <a:latin typeface="Source Sans Pro Light"/>
                <a:cs typeface="Source Sans Pro Light"/>
              </a:rPr>
              <a:t>High Potential</a:t>
            </a:r>
            <a:endParaRPr lang="en-SG" dirty="0"/>
          </a:p>
        </p:txBody>
      </p:sp>
      <p:sp>
        <p:nvSpPr>
          <p:cNvPr id="172" name="Rectangle 171"/>
          <p:cNvSpPr/>
          <p:nvPr/>
        </p:nvSpPr>
        <p:spPr>
          <a:xfrm>
            <a:off x="5592129" y="3382055"/>
            <a:ext cx="1911164" cy="369332"/>
          </a:xfrm>
          <a:prstGeom prst="rect">
            <a:avLst/>
          </a:prstGeom>
        </p:spPr>
        <p:txBody>
          <a:bodyPr wrap="none">
            <a:spAutoFit/>
          </a:bodyPr>
          <a:lstStyle/>
          <a:p>
            <a:r>
              <a:rPr lang="en-SG" spc="-20" dirty="0" smtClean="0">
                <a:latin typeface="Source Sans Pro Light"/>
                <a:cs typeface="Source Sans Pro Light"/>
              </a:rPr>
              <a:t>Moderate Potential</a:t>
            </a:r>
            <a:endParaRPr lang="en-SG" dirty="0"/>
          </a:p>
        </p:txBody>
      </p:sp>
      <p:sp>
        <p:nvSpPr>
          <p:cNvPr id="173" name="Rectangle 172"/>
          <p:cNvSpPr/>
          <p:nvPr/>
        </p:nvSpPr>
        <p:spPr>
          <a:xfrm>
            <a:off x="8185757" y="4402549"/>
            <a:ext cx="4253236" cy="1932709"/>
          </a:xfrm>
          <a:prstGeom prst="rect">
            <a:avLst/>
          </a:prstGeom>
        </p:spPr>
        <p:txBody>
          <a:bodyPr wrap="square">
            <a:spAutoFit/>
          </a:bodyPr>
          <a:lstStyle/>
          <a:p>
            <a:pPr marL="12700" algn="ctr">
              <a:lnSpc>
                <a:spcPct val="100000"/>
              </a:lnSpc>
            </a:pPr>
            <a:r>
              <a:rPr lang="en-SG" sz="2000" b="1" spc="-40" dirty="0" smtClean="0">
                <a:solidFill>
                  <a:schemeClr val="bg1"/>
                </a:solidFill>
                <a:latin typeface="Source Sans Pro Semibold"/>
                <a:cs typeface="Source Sans Pro Semibold"/>
              </a:rPr>
              <a:t>SELF </a:t>
            </a:r>
            <a:r>
              <a:rPr lang="en-SG" sz="2000" b="1" spc="-30" dirty="0" smtClean="0">
                <a:solidFill>
                  <a:schemeClr val="bg1"/>
                </a:solidFill>
                <a:latin typeface="Source Sans Pro Semibold"/>
                <a:cs typeface="Source Sans Pro Semibold"/>
              </a:rPr>
              <a:t>STORAGE SPACES</a:t>
            </a:r>
          </a:p>
          <a:p>
            <a:pPr marL="12700">
              <a:lnSpc>
                <a:spcPct val="100000"/>
              </a:lnSpc>
            </a:pPr>
            <a:endParaRPr lang="en-SG" dirty="0">
              <a:latin typeface="Source Sans Pro Semibold"/>
              <a:cs typeface="Source Sans Pro Semibold"/>
            </a:endParaRPr>
          </a:p>
          <a:p>
            <a:pPr marL="12700" marR="478155" algn="ctr">
              <a:lnSpc>
                <a:spcPct val="108300"/>
              </a:lnSpc>
              <a:spcBef>
                <a:spcPts val="95"/>
              </a:spcBef>
            </a:pPr>
            <a:r>
              <a:rPr lang="en-SG" sz="2000" spc="-20" dirty="0" smtClean="0">
                <a:solidFill>
                  <a:srgbClr val="E30613"/>
                </a:solidFill>
                <a:latin typeface="Source Sans Pro Light"/>
                <a:cs typeface="Source Sans Pro Light"/>
              </a:rPr>
              <a:t>Nascent</a:t>
            </a:r>
            <a:r>
              <a:rPr lang="en-SG" sz="2000" spc="-45" dirty="0" smtClean="0">
                <a:solidFill>
                  <a:srgbClr val="E30613"/>
                </a:solidFill>
                <a:latin typeface="Source Sans Pro Light"/>
                <a:cs typeface="Source Sans Pro Light"/>
              </a:rPr>
              <a:t> </a:t>
            </a:r>
            <a:r>
              <a:rPr lang="en-SG" sz="2000" spc="-15" dirty="0" smtClean="0">
                <a:solidFill>
                  <a:srgbClr val="E30613"/>
                </a:solidFill>
                <a:latin typeface="Source Sans Pro Light"/>
                <a:cs typeface="Source Sans Pro Light"/>
              </a:rPr>
              <a:t>And</a:t>
            </a:r>
            <a:r>
              <a:rPr lang="en-SG" sz="2000" spc="-45" dirty="0" smtClean="0">
                <a:solidFill>
                  <a:srgbClr val="E30613"/>
                </a:solidFill>
                <a:latin typeface="Source Sans Pro Light"/>
                <a:cs typeface="Source Sans Pro Light"/>
              </a:rPr>
              <a:t> </a:t>
            </a:r>
            <a:r>
              <a:rPr lang="en-SG" sz="2000" spc="-20" dirty="0" smtClean="0">
                <a:solidFill>
                  <a:srgbClr val="E30613"/>
                </a:solidFill>
                <a:latin typeface="Source Sans Pro Light"/>
                <a:cs typeface="Source Sans Pro Light"/>
              </a:rPr>
              <a:t>Growing</a:t>
            </a:r>
            <a:r>
              <a:rPr lang="en-SG" sz="2000" spc="-45" dirty="0" smtClean="0">
                <a:solidFill>
                  <a:srgbClr val="E30613"/>
                </a:solidFill>
                <a:latin typeface="Source Sans Pro Light"/>
                <a:cs typeface="Source Sans Pro Light"/>
              </a:rPr>
              <a:t> M</a:t>
            </a:r>
            <a:r>
              <a:rPr lang="en-SG" sz="2000" spc="-25" dirty="0" smtClean="0">
                <a:solidFill>
                  <a:srgbClr val="E30613"/>
                </a:solidFill>
                <a:latin typeface="Source Sans Pro Light"/>
                <a:cs typeface="Source Sans Pro Light"/>
              </a:rPr>
              <a:t>arket</a:t>
            </a:r>
            <a:r>
              <a:rPr lang="en-SG" sz="2000" spc="-45" dirty="0" smtClean="0">
                <a:solidFill>
                  <a:srgbClr val="E30613"/>
                </a:solidFill>
                <a:latin typeface="Source Sans Pro Light"/>
                <a:cs typeface="Source Sans Pro Light"/>
              </a:rPr>
              <a:t> </a:t>
            </a:r>
          </a:p>
          <a:p>
            <a:pPr marL="12700" marR="478155" algn="ctr">
              <a:lnSpc>
                <a:spcPct val="108300"/>
              </a:lnSpc>
              <a:spcBef>
                <a:spcPts val="95"/>
              </a:spcBef>
            </a:pPr>
            <a:r>
              <a:rPr lang="en-SG" spc="-10" dirty="0" smtClean="0">
                <a:latin typeface="Source Sans Pro Light"/>
                <a:cs typeface="Source Sans Pro Light"/>
              </a:rPr>
              <a:t>With a large floating millenial population, it</a:t>
            </a:r>
            <a:r>
              <a:rPr lang="en-SG" spc="-45" dirty="0" smtClean="0">
                <a:latin typeface="Source Sans Pro Light"/>
                <a:cs typeface="Source Sans Pro Light"/>
              </a:rPr>
              <a:t> is </a:t>
            </a:r>
            <a:r>
              <a:rPr lang="en-SG" dirty="0" smtClean="0">
                <a:latin typeface="Source Sans Pro Light"/>
                <a:cs typeface="Source Sans Pro Light"/>
              </a:rPr>
              <a:t>a </a:t>
            </a:r>
            <a:r>
              <a:rPr lang="en-SG" spc="-20" dirty="0" smtClean="0">
                <a:latin typeface="Source Sans Pro Light"/>
                <a:cs typeface="Source Sans Pro Light"/>
              </a:rPr>
              <a:t>potential</a:t>
            </a:r>
            <a:r>
              <a:rPr lang="en-SG" spc="-40" dirty="0" smtClean="0">
                <a:latin typeface="Source Sans Pro Light"/>
                <a:cs typeface="Source Sans Pro Light"/>
              </a:rPr>
              <a:t> </a:t>
            </a:r>
            <a:r>
              <a:rPr lang="en-SG" spc="-20" dirty="0">
                <a:latin typeface="Source Sans Pro Light"/>
                <a:cs typeface="Source Sans Pro Light"/>
              </a:rPr>
              <a:t>investment</a:t>
            </a:r>
            <a:r>
              <a:rPr lang="en-SG" spc="-40" dirty="0">
                <a:latin typeface="Source Sans Pro Light"/>
                <a:cs typeface="Source Sans Pro Light"/>
              </a:rPr>
              <a:t> </a:t>
            </a:r>
            <a:r>
              <a:rPr lang="en-SG" spc="-20" dirty="0">
                <a:latin typeface="Source Sans Pro Light"/>
                <a:cs typeface="Source Sans Pro Light"/>
              </a:rPr>
              <a:t>domain</a:t>
            </a:r>
            <a:r>
              <a:rPr lang="en-SG" spc="-40" dirty="0">
                <a:latin typeface="Source Sans Pro Light"/>
                <a:cs typeface="Source Sans Pro Light"/>
              </a:rPr>
              <a:t> </a:t>
            </a:r>
            <a:r>
              <a:rPr lang="en-SG" spc="-10" dirty="0">
                <a:latin typeface="Source Sans Pro Light"/>
                <a:cs typeface="Source Sans Pro Light"/>
              </a:rPr>
              <a:t>in</a:t>
            </a:r>
            <a:r>
              <a:rPr lang="en-SG" spc="-40" dirty="0">
                <a:latin typeface="Source Sans Pro Light"/>
                <a:cs typeface="Source Sans Pro Light"/>
              </a:rPr>
              <a:t> </a:t>
            </a:r>
            <a:r>
              <a:rPr lang="en-SG" spc="-20" dirty="0" smtClean="0">
                <a:latin typeface="Source Sans Pro Light"/>
                <a:cs typeface="Source Sans Pro Light"/>
              </a:rPr>
              <a:t>medium</a:t>
            </a:r>
            <a:r>
              <a:rPr lang="en-SG" spc="-40" dirty="0" smtClean="0">
                <a:latin typeface="Source Sans Pro Light"/>
                <a:cs typeface="Source Sans Pro Light"/>
              </a:rPr>
              <a:t> </a:t>
            </a:r>
            <a:r>
              <a:rPr lang="en-SG" spc="-15" dirty="0">
                <a:latin typeface="Source Sans Pro Light"/>
                <a:cs typeface="Source Sans Pro Light"/>
              </a:rPr>
              <a:t>to</a:t>
            </a:r>
            <a:r>
              <a:rPr lang="en-SG" spc="-40" dirty="0">
                <a:latin typeface="Source Sans Pro Light"/>
                <a:cs typeface="Source Sans Pro Light"/>
              </a:rPr>
              <a:t> </a:t>
            </a:r>
            <a:r>
              <a:rPr lang="en-SG" spc="-20" dirty="0" smtClean="0">
                <a:latin typeface="Source Sans Pro Light"/>
                <a:cs typeface="Source Sans Pro Light"/>
              </a:rPr>
              <a:t>long</a:t>
            </a:r>
            <a:r>
              <a:rPr lang="en-SG" spc="-40" dirty="0" smtClean="0">
                <a:latin typeface="Source Sans Pro Light"/>
                <a:cs typeface="Source Sans Pro Light"/>
              </a:rPr>
              <a:t> </a:t>
            </a:r>
            <a:r>
              <a:rPr lang="en-SG" spc="-25" dirty="0">
                <a:latin typeface="Source Sans Pro Light"/>
                <a:cs typeface="Source Sans Pro Light"/>
              </a:rPr>
              <a:t>term.</a:t>
            </a:r>
            <a:endParaRPr lang="en-SG" dirty="0">
              <a:latin typeface="Source Sans Pro Light"/>
              <a:cs typeface="Source Sans Pro Light"/>
            </a:endParaRPr>
          </a:p>
        </p:txBody>
      </p:sp>
    </p:spTree>
    <p:extLst>
      <p:ext uri="{BB962C8B-B14F-4D97-AF65-F5344CB8AC3E}">
        <p14:creationId xmlns:p14="http://schemas.microsoft.com/office/powerpoint/2010/main" val="2388212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oter Placeholder 1"/>
          <p:cNvSpPr>
            <a:spLocks noGrp="1"/>
          </p:cNvSpPr>
          <p:nvPr>
            <p:ph type="ftr" sz="quarter" idx="3"/>
          </p:nvPr>
        </p:nvSpPr>
        <p:spPr/>
        <p:txBody>
          <a:bodyPr/>
          <a:lstStyle/>
          <a:p>
            <a:r>
              <a:rPr lang="en-GB" smtClean="0">
                <a:solidFill>
                  <a:schemeClr val="bg1"/>
                </a:solidFill>
              </a:rPr>
              <a:t>© 2018 Jones Lang LaSalle IP, Inc. All rights reserved.</a:t>
            </a:r>
            <a:endParaRPr lang="en-GB" dirty="0">
              <a:solidFill>
                <a:schemeClr val="bg1"/>
              </a:solidFill>
            </a:endParaRPr>
          </a:p>
        </p:txBody>
      </p:sp>
      <p:sp>
        <p:nvSpPr>
          <p:cNvPr id="3" name="Slide Number Placeholder 2"/>
          <p:cNvSpPr>
            <a:spLocks noGrp="1"/>
          </p:cNvSpPr>
          <p:nvPr>
            <p:ph type="sldNum" sz="quarter" idx="4"/>
          </p:nvPr>
        </p:nvSpPr>
        <p:spPr/>
        <p:txBody>
          <a:bodyPr/>
          <a:lstStyle/>
          <a:p>
            <a:fld id="{E0096207-DBD9-AC41-BD6C-8097A31BF105}" type="slidenum">
              <a:rPr lang="en-GB" smtClean="0"/>
              <a:pPr/>
              <a:t>12</a:t>
            </a:fld>
            <a:endParaRPr lang="en-GB"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 y="0"/>
            <a:ext cx="5670016" cy="4388076"/>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25984" y="3143955"/>
            <a:ext cx="5366016" cy="3694995"/>
          </a:xfrm>
          <a:prstGeom prst="rect">
            <a:avLst/>
          </a:prstGeom>
        </p:spPr>
      </p:pic>
      <p:sp>
        <p:nvSpPr>
          <p:cNvPr id="6" name="TextBox 5"/>
          <p:cNvSpPr txBox="1"/>
          <p:nvPr/>
        </p:nvSpPr>
        <p:spPr>
          <a:xfrm>
            <a:off x="55976" y="4630972"/>
            <a:ext cx="1666473" cy="1015663"/>
          </a:xfrm>
          <a:prstGeom prst="rect">
            <a:avLst/>
          </a:prstGeom>
          <a:noFill/>
        </p:spPr>
        <p:txBody>
          <a:bodyPr wrap="square" rtlCol="0">
            <a:spAutoFit/>
          </a:bodyPr>
          <a:lstStyle/>
          <a:p>
            <a:pPr algn="ctr"/>
            <a:r>
              <a:rPr lang="en-US" sz="2000" dirty="0">
                <a:solidFill>
                  <a:schemeClr val="bg1"/>
                </a:solidFill>
                <a:latin typeface="+mj-lt"/>
                <a:cs typeface="Source Sans Pro Light"/>
              </a:rPr>
              <a:t>Smart Operations/ MHE</a:t>
            </a:r>
            <a:endParaRPr lang="en-SG" sz="2000" dirty="0">
              <a:solidFill>
                <a:schemeClr val="bg1"/>
              </a:solidFill>
              <a:latin typeface="+mj-lt"/>
              <a:cs typeface="Source Sans Pro Light"/>
            </a:endParaRPr>
          </a:p>
        </p:txBody>
      </p:sp>
      <p:grpSp>
        <p:nvGrpSpPr>
          <p:cNvPr id="7" name="Group 6"/>
          <p:cNvGrpSpPr/>
          <p:nvPr/>
        </p:nvGrpSpPr>
        <p:grpSpPr>
          <a:xfrm>
            <a:off x="1708376" y="4406888"/>
            <a:ext cx="1568865" cy="1553691"/>
            <a:chOff x="6781502" y="4124918"/>
            <a:chExt cx="1945162" cy="1926348"/>
          </a:xfrm>
        </p:grpSpPr>
        <p:sp>
          <p:nvSpPr>
            <p:cNvPr id="8" name="AutoShape 177"/>
            <p:cNvSpPr>
              <a:spLocks noChangeAspect="1"/>
            </p:cNvSpPr>
            <p:nvPr/>
          </p:nvSpPr>
          <p:spPr bwMode="auto">
            <a:xfrm rot="12600000">
              <a:off x="6805455" y="4124918"/>
              <a:ext cx="1921209" cy="1926348"/>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chemeClr val="accent1"/>
            </a:solidFill>
            <a:ln>
              <a:noFill/>
            </a:ln>
          </p:spPr>
          <p:txBody>
            <a:bodyPr lIns="0" tIns="0" rIns="0" bIns="0"/>
            <a:lstStyle/>
            <a:p>
              <a:endParaRPr lang="en-US" sz="1400"/>
            </a:p>
          </p:txBody>
        </p:sp>
        <p:sp>
          <p:nvSpPr>
            <p:cNvPr id="9" name="TextBox 8"/>
            <p:cNvSpPr txBox="1"/>
            <p:nvPr/>
          </p:nvSpPr>
          <p:spPr>
            <a:xfrm>
              <a:off x="6890414" y="4560989"/>
              <a:ext cx="1787612" cy="707886"/>
            </a:xfrm>
            <a:prstGeom prst="rect">
              <a:avLst/>
            </a:prstGeom>
            <a:noFill/>
          </p:spPr>
          <p:txBody>
            <a:bodyPr wrap="square" rtlCol="0">
              <a:spAutoFit/>
            </a:bodyPr>
            <a:lstStyle/>
            <a:p>
              <a:r>
                <a:rPr lang="en-US" sz="4000" b="1" dirty="0" smtClean="0">
                  <a:solidFill>
                    <a:schemeClr val="bg1"/>
                  </a:solidFill>
                  <a:latin typeface="Source Sans Pro Semibold" panose="020B0603030403020204" pitchFamily="34" charset="0"/>
                  <a:ea typeface="Source Sans Pro Semibold" panose="020B0603030403020204" pitchFamily="34" charset="0"/>
                  <a:cs typeface="Source Sans Pro Light"/>
                </a:rPr>
                <a:t>+20%</a:t>
              </a:r>
              <a:endParaRPr lang="en-US" sz="4000" b="1" dirty="0">
                <a:solidFill>
                  <a:schemeClr val="bg1"/>
                </a:solidFill>
                <a:latin typeface="Source Sans Pro Semibold" panose="020B0603030403020204" pitchFamily="34" charset="0"/>
                <a:ea typeface="Source Sans Pro Semibold" panose="020B0603030403020204" pitchFamily="34" charset="0"/>
                <a:cs typeface="Source Sans Pro Light"/>
              </a:endParaRPr>
            </a:p>
          </p:txBody>
        </p:sp>
        <p:sp>
          <p:nvSpPr>
            <p:cNvPr id="10" name="Rectangle 9"/>
            <p:cNvSpPr/>
            <p:nvPr/>
          </p:nvSpPr>
          <p:spPr>
            <a:xfrm>
              <a:off x="6781502" y="5216251"/>
              <a:ext cx="1896524" cy="338554"/>
            </a:xfrm>
            <a:prstGeom prst="rect">
              <a:avLst/>
            </a:prstGeom>
          </p:spPr>
          <p:txBody>
            <a:bodyPr wrap="square">
              <a:spAutoFit/>
            </a:bodyPr>
            <a:lstStyle/>
            <a:p>
              <a:pPr algn="ctr"/>
              <a:r>
                <a:rPr lang="en-US" sz="1600" b="1" dirty="0" smtClean="0">
                  <a:solidFill>
                    <a:schemeClr val="bg1"/>
                  </a:solidFill>
                  <a:latin typeface="Source Sans Pro Light"/>
                  <a:cs typeface="Source Sans Pro Light"/>
                </a:rPr>
                <a:t>efficiency</a:t>
              </a:r>
              <a:endParaRPr lang="en-SG" sz="1600" b="1" dirty="0">
                <a:solidFill>
                  <a:schemeClr val="bg1"/>
                </a:solidFill>
                <a:latin typeface="Source Sans Pro Light"/>
                <a:cs typeface="Source Sans Pro Light"/>
              </a:endParaRPr>
            </a:p>
          </p:txBody>
        </p:sp>
      </p:grpSp>
      <p:grpSp>
        <p:nvGrpSpPr>
          <p:cNvPr id="11" name="Group 10"/>
          <p:cNvGrpSpPr/>
          <p:nvPr/>
        </p:nvGrpSpPr>
        <p:grpSpPr>
          <a:xfrm>
            <a:off x="3408266" y="4381408"/>
            <a:ext cx="1736525" cy="1551865"/>
            <a:chOff x="9466739" y="4179115"/>
            <a:chExt cx="2343433" cy="2094235"/>
          </a:xfrm>
        </p:grpSpPr>
        <p:sp>
          <p:nvSpPr>
            <p:cNvPr id="12" name="AutoShape 177"/>
            <p:cNvSpPr>
              <a:spLocks noChangeAspect="1"/>
            </p:cNvSpPr>
            <p:nvPr/>
          </p:nvSpPr>
          <p:spPr bwMode="auto">
            <a:xfrm rot="12600000">
              <a:off x="9466739" y="4179115"/>
              <a:ext cx="2088648" cy="2094235"/>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chemeClr val="accent1"/>
            </a:solidFill>
            <a:ln>
              <a:noFill/>
            </a:ln>
          </p:spPr>
          <p:txBody>
            <a:bodyPr lIns="0" tIns="0" rIns="0" bIns="0"/>
            <a:lstStyle/>
            <a:p>
              <a:endParaRPr lang="en-US" sz="1400"/>
            </a:p>
          </p:txBody>
        </p:sp>
        <p:sp>
          <p:nvSpPr>
            <p:cNvPr id="13" name="TextBox 12"/>
            <p:cNvSpPr txBox="1"/>
            <p:nvPr/>
          </p:nvSpPr>
          <p:spPr>
            <a:xfrm>
              <a:off x="9725605" y="4408695"/>
              <a:ext cx="2084567" cy="707886"/>
            </a:xfrm>
            <a:prstGeom prst="rect">
              <a:avLst/>
            </a:prstGeom>
            <a:noFill/>
          </p:spPr>
          <p:txBody>
            <a:bodyPr wrap="square" rtlCol="0">
              <a:spAutoFit/>
            </a:bodyPr>
            <a:lstStyle/>
            <a:p>
              <a:r>
                <a:rPr lang="en-US" sz="4000" b="1" dirty="0" smtClean="0">
                  <a:solidFill>
                    <a:schemeClr val="bg1"/>
                  </a:solidFill>
                  <a:latin typeface="Source Sans Pro Semibold" panose="020B0603030403020204" pitchFamily="34" charset="0"/>
                  <a:ea typeface="Source Sans Pro Semibold" panose="020B0603030403020204" pitchFamily="34" charset="0"/>
                  <a:cs typeface="Source Sans Pro Light"/>
                </a:rPr>
                <a:t>-40%</a:t>
              </a:r>
              <a:endParaRPr lang="en-US" sz="4000" b="1" dirty="0">
                <a:solidFill>
                  <a:schemeClr val="bg1"/>
                </a:solidFill>
                <a:latin typeface="Source Sans Pro Semibold" panose="020B0603030403020204" pitchFamily="34" charset="0"/>
                <a:ea typeface="Source Sans Pro Semibold" panose="020B0603030403020204" pitchFamily="34" charset="0"/>
                <a:cs typeface="Source Sans Pro Light"/>
              </a:endParaRPr>
            </a:p>
          </p:txBody>
        </p:sp>
        <p:sp>
          <p:nvSpPr>
            <p:cNvPr id="14" name="Rectangle 13"/>
            <p:cNvSpPr/>
            <p:nvPr/>
          </p:nvSpPr>
          <p:spPr>
            <a:xfrm>
              <a:off x="9616723" y="5063788"/>
              <a:ext cx="1874959" cy="338554"/>
            </a:xfrm>
            <a:prstGeom prst="rect">
              <a:avLst/>
            </a:prstGeom>
          </p:spPr>
          <p:txBody>
            <a:bodyPr wrap="square">
              <a:spAutoFit/>
            </a:bodyPr>
            <a:lstStyle/>
            <a:p>
              <a:pPr algn="ctr"/>
              <a:r>
                <a:rPr lang="en-US" sz="1600" b="1" dirty="0" smtClean="0">
                  <a:solidFill>
                    <a:schemeClr val="bg1"/>
                  </a:solidFill>
                  <a:latin typeface="Source Sans Pro Light"/>
                  <a:cs typeface="Source Sans Pro Light"/>
                </a:rPr>
                <a:t>Space requirement</a:t>
              </a:r>
              <a:endParaRPr lang="en-SG" sz="1600" b="1" dirty="0">
                <a:solidFill>
                  <a:schemeClr val="bg1"/>
                </a:solidFill>
                <a:latin typeface="Source Sans Pro Light"/>
                <a:cs typeface="Source Sans Pro Light"/>
              </a:endParaRPr>
            </a:p>
          </p:txBody>
        </p:sp>
      </p:grpSp>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15600" y="280192"/>
            <a:ext cx="2749664" cy="623265"/>
          </a:xfrm>
          <a:prstGeom prst="rect">
            <a:avLst/>
          </a:prstGeom>
        </p:spPr>
      </p:pic>
      <p:sp>
        <p:nvSpPr>
          <p:cNvPr id="19" name="Rectangle 18"/>
          <p:cNvSpPr/>
          <p:nvPr/>
        </p:nvSpPr>
        <p:spPr>
          <a:xfrm>
            <a:off x="5401778" y="869416"/>
            <a:ext cx="4107214" cy="707886"/>
          </a:xfrm>
          <a:prstGeom prst="rect">
            <a:avLst/>
          </a:prstGeom>
        </p:spPr>
        <p:txBody>
          <a:bodyPr wrap="none">
            <a:spAutoFit/>
          </a:bodyPr>
          <a:lstStyle/>
          <a:p>
            <a:pPr algn="ctr"/>
            <a:r>
              <a:rPr lang="en-US" sz="4000" spc="300" dirty="0" smtClean="0">
                <a:solidFill>
                  <a:schemeClr val="bg1"/>
                </a:solidFill>
                <a:latin typeface="Freestyle Script" panose="030804020302050B0404" pitchFamily="66" charset="0"/>
                <a:cs typeface="Source Sans Pro Light"/>
              </a:rPr>
              <a:t>Efficiency Enhancement</a:t>
            </a:r>
            <a:endParaRPr lang="en-US" sz="4000" spc="300" dirty="0">
              <a:solidFill>
                <a:schemeClr val="bg1"/>
              </a:solidFill>
              <a:latin typeface="Freestyle Script" panose="030804020302050B0404" pitchFamily="66" charset="0"/>
              <a:cs typeface="Source Sans Pro Light"/>
            </a:endParaRPr>
          </a:p>
        </p:txBody>
      </p:sp>
      <p:sp>
        <p:nvSpPr>
          <p:cNvPr id="20" name="TextBox 19"/>
          <p:cNvSpPr txBox="1"/>
          <p:nvPr/>
        </p:nvSpPr>
        <p:spPr>
          <a:xfrm>
            <a:off x="7114816" y="2124513"/>
            <a:ext cx="1523977" cy="707886"/>
          </a:xfrm>
          <a:prstGeom prst="rect">
            <a:avLst/>
          </a:prstGeom>
          <a:noFill/>
        </p:spPr>
        <p:txBody>
          <a:bodyPr wrap="square" rtlCol="0">
            <a:spAutoFit/>
          </a:bodyPr>
          <a:lstStyle>
            <a:defPPr>
              <a:defRPr lang="en-US"/>
            </a:defPPr>
            <a:lvl1pPr algn="ctr">
              <a:defRPr sz="2000">
                <a:solidFill>
                  <a:schemeClr val="bg1"/>
                </a:solidFill>
                <a:latin typeface="+mj-lt"/>
                <a:cs typeface="Source Sans Pro Light"/>
              </a:defRPr>
            </a:lvl1pPr>
          </a:lstStyle>
          <a:p>
            <a:r>
              <a:rPr lang="en-US" dirty="0"/>
              <a:t>Last Mile Delivery</a:t>
            </a:r>
            <a:endParaRPr lang="en-SG" dirty="0"/>
          </a:p>
        </p:txBody>
      </p:sp>
      <p:grpSp>
        <p:nvGrpSpPr>
          <p:cNvPr id="21" name="Group 20"/>
          <p:cNvGrpSpPr/>
          <p:nvPr/>
        </p:nvGrpSpPr>
        <p:grpSpPr>
          <a:xfrm>
            <a:off x="8870478" y="1745790"/>
            <a:ext cx="3155163" cy="1587488"/>
            <a:chOff x="-361965" y="3987803"/>
            <a:chExt cx="4776474" cy="2403234"/>
          </a:xfrm>
        </p:grpSpPr>
        <p:sp>
          <p:nvSpPr>
            <p:cNvPr id="22" name="AutoShape 177"/>
            <p:cNvSpPr>
              <a:spLocks noChangeAspect="1"/>
            </p:cNvSpPr>
            <p:nvPr/>
          </p:nvSpPr>
          <p:spPr bwMode="auto">
            <a:xfrm rot="12600000">
              <a:off x="-361965" y="4081054"/>
              <a:ext cx="2303820" cy="2309983"/>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chemeClr val="accent1"/>
            </a:solidFill>
            <a:ln>
              <a:noFill/>
            </a:ln>
          </p:spPr>
          <p:txBody>
            <a:bodyPr lIns="0" tIns="0" rIns="0" bIns="0"/>
            <a:lstStyle/>
            <a:p>
              <a:endParaRPr lang="en-US"/>
            </a:p>
          </p:txBody>
        </p:sp>
        <p:sp>
          <p:nvSpPr>
            <p:cNvPr id="23" name="TextBox 22"/>
            <p:cNvSpPr txBox="1"/>
            <p:nvPr/>
          </p:nvSpPr>
          <p:spPr>
            <a:xfrm>
              <a:off x="-342606" y="4505254"/>
              <a:ext cx="2332457" cy="1537571"/>
            </a:xfrm>
            <a:prstGeom prst="rect">
              <a:avLst/>
            </a:prstGeom>
            <a:noFill/>
          </p:spPr>
          <p:txBody>
            <a:bodyPr wrap="square" rtlCol="0">
              <a:spAutoFit/>
            </a:bodyPr>
            <a:lstStyle/>
            <a:p>
              <a:pPr algn="ctr"/>
              <a:r>
                <a:rPr lang="en-AU" sz="2000" dirty="0">
                  <a:solidFill>
                    <a:schemeClr val="bg1"/>
                  </a:solidFill>
                  <a:latin typeface="Source Sans Pro Light"/>
                  <a:cs typeface="Source Sans Pro Light"/>
                </a:rPr>
                <a:t>Drones are the new </a:t>
              </a:r>
              <a:r>
                <a:rPr lang="en-AU" sz="2000" dirty="0" smtClean="0">
                  <a:solidFill>
                    <a:schemeClr val="bg1"/>
                  </a:solidFill>
                  <a:latin typeface="Source Sans Pro Light"/>
                  <a:cs typeface="Source Sans Pro Light"/>
                </a:rPr>
                <a:t>trucks</a:t>
              </a:r>
              <a:endParaRPr lang="en-AU" sz="2000" dirty="0">
                <a:solidFill>
                  <a:schemeClr val="bg1"/>
                </a:solidFill>
                <a:latin typeface="Source Sans Pro Light"/>
                <a:cs typeface="Source Sans Pro Light"/>
              </a:endParaRPr>
            </a:p>
          </p:txBody>
        </p:sp>
        <p:sp>
          <p:nvSpPr>
            <p:cNvPr id="24" name="AutoShape 177"/>
            <p:cNvSpPr>
              <a:spLocks noChangeAspect="1"/>
            </p:cNvSpPr>
            <p:nvPr/>
          </p:nvSpPr>
          <p:spPr bwMode="auto">
            <a:xfrm rot="12600000">
              <a:off x="2110688" y="3987803"/>
              <a:ext cx="2303821" cy="2309983"/>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chemeClr val="accent1"/>
            </a:solidFill>
            <a:ln>
              <a:noFill/>
            </a:ln>
          </p:spPr>
          <p:txBody>
            <a:bodyPr lIns="0" tIns="0" rIns="0" bIns="0"/>
            <a:lstStyle/>
            <a:p>
              <a:endParaRPr lang="en-US"/>
            </a:p>
          </p:txBody>
        </p:sp>
        <p:sp>
          <p:nvSpPr>
            <p:cNvPr id="25" name="TextBox 24"/>
            <p:cNvSpPr txBox="1"/>
            <p:nvPr/>
          </p:nvSpPr>
          <p:spPr>
            <a:xfrm>
              <a:off x="2059948" y="4692205"/>
              <a:ext cx="2332457" cy="1108068"/>
            </a:xfrm>
            <a:prstGeom prst="rect">
              <a:avLst/>
            </a:prstGeom>
            <a:noFill/>
          </p:spPr>
          <p:txBody>
            <a:bodyPr wrap="square" rtlCol="0">
              <a:spAutoFit/>
            </a:bodyPr>
            <a:lstStyle/>
            <a:p>
              <a:pPr algn="ctr"/>
              <a:r>
                <a:rPr lang="en-AU" sz="2400" dirty="0" smtClean="0">
                  <a:solidFill>
                    <a:schemeClr val="bg1"/>
                  </a:solidFill>
                  <a:latin typeface="Source Sans Pro Light"/>
                  <a:cs typeface="Source Sans Pro Light"/>
                </a:rPr>
                <a:t>Delivery </a:t>
              </a:r>
              <a:r>
                <a:rPr lang="en-AU" sz="2400" dirty="0">
                  <a:solidFill>
                    <a:schemeClr val="bg1"/>
                  </a:solidFill>
                  <a:latin typeface="Source Sans Pro Light"/>
                  <a:cs typeface="Source Sans Pro Light"/>
                </a:rPr>
                <a:t>Robots</a:t>
              </a:r>
            </a:p>
          </p:txBody>
        </p:sp>
      </p:grpSp>
      <p:sp>
        <p:nvSpPr>
          <p:cNvPr id="26" name="Rectangle 25"/>
          <p:cNvSpPr/>
          <p:nvPr/>
        </p:nvSpPr>
        <p:spPr>
          <a:xfrm>
            <a:off x="5896850" y="207105"/>
            <a:ext cx="2672526" cy="769441"/>
          </a:xfrm>
          <a:prstGeom prst="rect">
            <a:avLst/>
          </a:prstGeom>
        </p:spPr>
        <p:txBody>
          <a:bodyPr wrap="none">
            <a:spAutoFit/>
          </a:bodyPr>
          <a:lstStyle/>
          <a:p>
            <a:r>
              <a:rPr lang="en-AU" sz="4400" b="1" dirty="0" smtClean="0">
                <a:solidFill>
                  <a:schemeClr val="bg1"/>
                </a:solidFill>
                <a:latin typeface="Source Sans Pro Light"/>
                <a:cs typeface="Source Sans Pro Light"/>
              </a:rPr>
              <a:t>TEC</a:t>
            </a:r>
            <a:r>
              <a:rPr lang="en-AU" sz="4400" b="1" spc="300" dirty="0" smtClean="0">
                <a:solidFill>
                  <a:schemeClr val="bg1"/>
                </a:solidFill>
                <a:latin typeface="Source Sans Pro Light"/>
                <a:cs typeface="Source Sans Pro Light"/>
              </a:rPr>
              <a:t>H</a:t>
            </a:r>
            <a:r>
              <a:rPr lang="en-AU" sz="4400" spc="300" dirty="0" smtClean="0">
                <a:solidFill>
                  <a:schemeClr val="bg1"/>
                </a:solidFill>
                <a:latin typeface="Freestyle Script" panose="030804020302050B0404" pitchFamily="66" charset="0"/>
                <a:cs typeface="Source Sans Pro Light"/>
              </a:rPr>
              <a:t>nology</a:t>
            </a:r>
            <a:endParaRPr lang="en-SG" sz="4400" b="1" spc="300" dirty="0">
              <a:solidFill>
                <a:schemeClr val="bg1"/>
              </a:solidFill>
              <a:latin typeface="Source Sans Pro Light"/>
              <a:cs typeface="Source Sans Pro Light"/>
            </a:endParaRPr>
          </a:p>
        </p:txBody>
      </p:sp>
    </p:spTree>
    <p:extLst>
      <p:ext uri="{BB962C8B-B14F-4D97-AF65-F5344CB8AC3E}">
        <p14:creationId xmlns:p14="http://schemas.microsoft.com/office/powerpoint/2010/main" val="719693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8933" y="3813949"/>
            <a:ext cx="7580667" cy="677899"/>
          </a:xfrm>
        </p:spPr>
        <p:txBody>
          <a:bodyPr/>
          <a:lstStyle/>
          <a:p>
            <a:r>
              <a:rPr lang="en-SG" sz="3200" dirty="0" smtClean="0"/>
              <a:t>Destination </a:t>
            </a:r>
            <a:r>
              <a:rPr lang="en-SG" sz="3200" dirty="0"/>
              <a:t>Next for Improved Infrastructure &amp; Efficient Logistics</a:t>
            </a:r>
            <a:endParaRPr lang="en-SG" sz="3200" dirty="0" smtClean="0"/>
          </a:p>
        </p:txBody>
      </p:sp>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337" b="97289" l="964" r="95868">
                        <a14:foregroundMark x1="17218" y1="45181" x2="17218" y2="45181"/>
                        <a14:foregroundMark x1="46326" y1="50000" x2="46326" y2="50000"/>
                        <a14:foregroundMark x1="88818" y1="33333" x2="88818" y2="33333"/>
                        <a14:backgroundMark x1="31405" y1="52108" x2="31405" y2="52108"/>
                        <a14:backgroundMark x1="41460" y1="56627" x2="41460" y2="56627"/>
                        <a14:backgroundMark x1="62259" y1="58133" x2="62259" y2="58133"/>
                        <a14:backgroundMark x1="83884" y1="47892" x2="83884" y2="47892"/>
                        <a14:backgroundMark x1="58127" y1="72289" x2="58127" y2="72289"/>
                        <a14:backgroundMark x1="68320" y1="52711" x2="68320" y2="52711"/>
                        <a14:backgroundMark x1="8815" y1="74096" x2="8815" y2="74096"/>
                      </a14:backgroundRemoval>
                    </a14:imgEffect>
                  </a14:imgLayer>
                </a14:imgProps>
              </a:ext>
              <a:ext uri="{28A0092B-C50C-407E-A947-70E740481C1C}">
                <a14:useLocalDpi xmlns:a14="http://schemas.microsoft.com/office/drawing/2010/main"/>
              </a:ext>
            </a:extLst>
          </a:blip>
          <a:srcRect/>
          <a:stretch/>
        </p:blipFill>
        <p:spPr>
          <a:xfrm>
            <a:off x="440267" y="1899071"/>
            <a:ext cx="4436534" cy="2033412"/>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2721769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313" y="1411556"/>
            <a:ext cx="4831857" cy="5554429"/>
          </a:xfrm>
          <a:prstGeom prst="rect">
            <a:avLst/>
          </a:prstGeom>
        </p:spPr>
      </p:pic>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4193" b="92578" l="26428" r="72255"/>
                    </a14:imgEffect>
                  </a14:imgLayer>
                </a14:imgProps>
              </a:ext>
              <a:ext uri="{28A0092B-C50C-407E-A947-70E740481C1C}">
                <a14:useLocalDpi xmlns:a14="http://schemas.microsoft.com/office/drawing/2010/main"/>
              </a:ext>
            </a:extLst>
          </a:blip>
          <a:srcRect l="26281" t="14323" r="27745" b="7812"/>
          <a:stretch/>
        </p:blipFill>
        <p:spPr>
          <a:xfrm flipH="1">
            <a:off x="8592947" y="3382930"/>
            <a:ext cx="3675253" cy="3494120"/>
          </a:xfrm>
          <a:prstGeom prst="rect">
            <a:avLst/>
          </a:prstGeom>
        </p:spPr>
      </p:pic>
      <p:sp>
        <p:nvSpPr>
          <p:cNvPr id="2" name="Footer Placeholder 1"/>
          <p:cNvSpPr>
            <a:spLocks noGrp="1"/>
          </p:cNvSpPr>
          <p:nvPr>
            <p:ph type="ftr" sz="quarter" idx="3"/>
          </p:nvPr>
        </p:nvSpPr>
        <p:spPr/>
        <p:txBody>
          <a:bodyPr/>
          <a:lstStyle/>
          <a:p>
            <a:r>
              <a:rPr lang="en-GB" dirty="0" smtClean="0"/>
              <a:t>© 2018 Jones Lang LaSalle IP, Inc. All rights reserved.</a:t>
            </a:r>
            <a:endParaRPr lang="en-GB" dirty="0"/>
          </a:p>
        </p:txBody>
      </p:sp>
      <p:sp>
        <p:nvSpPr>
          <p:cNvPr id="3" name="Slide Number Placeholder 2"/>
          <p:cNvSpPr>
            <a:spLocks noGrp="1"/>
          </p:cNvSpPr>
          <p:nvPr>
            <p:ph type="sldNum" sz="quarter" idx="4"/>
          </p:nvPr>
        </p:nvSpPr>
        <p:spPr/>
        <p:txBody>
          <a:bodyPr/>
          <a:lstStyle/>
          <a:p>
            <a:fld id="{E0096207-DBD9-AC41-BD6C-8097A31BF105}" type="slidenum">
              <a:rPr lang="en-GB" smtClean="0"/>
              <a:pPr/>
              <a:t>14</a:t>
            </a:fld>
            <a:endParaRPr lang="en-GB" dirty="0"/>
          </a:p>
        </p:txBody>
      </p:sp>
      <p:pic>
        <p:nvPicPr>
          <p:cNvPr id="4" name="Picture 3"/>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337" b="97289" l="964" r="95868">
                        <a14:foregroundMark x1="17218" y1="45181" x2="17218" y2="45181"/>
                        <a14:foregroundMark x1="46326" y1="50000" x2="46326" y2="50000"/>
                        <a14:foregroundMark x1="88818" y1="33333" x2="88818" y2="33333"/>
                        <a14:backgroundMark x1="31405" y1="52108" x2="31405" y2="52108"/>
                        <a14:backgroundMark x1="41460" y1="56627" x2="41460" y2="56627"/>
                        <a14:backgroundMark x1="62259" y1="58133" x2="62259" y2="58133"/>
                        <a14:backgroundMark x1="83884" y1="47892" x2="83884" y2="47892"/>
                        <a14:backgroundMark x1="58127" y1="72289" x2="58127" y2="72289"/>
                        <a14:backgroundMark x1="68320" y1="52711" x2="68320" y2="52711"/>
                        <a14:backgroundMark x1="8815" y1="74096" x2="8815" y2="74096"/>
                      </a14:backgroundRemoval>
                    </a14:imgEffect>
                  </a14:imgLayer>
                </a14:imgProps>
              </a:ext>
              <a:ext uri="{28A0092B-C50C-407E-A947-70E740481C1C}">
                <a14:useLocalDpi xmlns:a14="http://schemas.microsoft.com/office/drawing/2010/main"/>
              </a:ext>
            </a:extLst>
          </a:blip>
          <a:srcRect/>
          <a:stretch/>
        </p:blipFill>
        <p:spPr>
          <a:xfrm>
            <a:off x="203199" y="198967"/>
            <a:ext cx="2978151" cy="1364986"/>
          </a:xfrm>
          <a:prstGeom prst="rect">
            <a:avLst/>
          </a:prstGeom>
        </p:spPr>
      </p:pic>
      <p:sp>
        <p:nvSpPr>
          <p:cNvPr id="5" name="Rectangle 4"/>
          <p:cNvSpPr/>
          <p:nvPr/>
        </p:nvSpPr>
        <p:spPr>
          <a:xfrm>
            <a:off x="2187750" y="989712"/>
            <a:ext cx="2082686" cy="584775"/>
          </a:xfrm>
          <a:prstGeom prst="rect">
            <a:avLst/>
          </a:prstGeom>
        </p:spPr>
        <p:txBody>
          <a:bodyPr wrap="none">
            <a:spAutoFit/>
          </a:bodyPr>
          <a:lstStyle/>
          <a:p>
            <a:pPr algn="r"/>
            <a:r>
              <a:rPr lang="en-SG" sz="3200" dirty="0" smtClean="0">
                <a:solidFill>
                  <a:srgbClr val="E30613"/>
                </a:solidFill>
                <a:latin typeface="Source Sans Pro" panose="020B0503030403020204" pitchFamily="34" charset="0"/>
                <a:ea typeface="Source Sans Pro" panose="020B0503030403020204" pitchFamily="34" charset="0"/>
              </a:rPr>
              <a:t>At a Glance</a:t>
            </a:r>
            <a:endParaRPr lang="en-SG" sz="3200" dirty="0">
              <a:solidFill>
                <a:srgbClr val="E30613"/>
              </a:solidFill>
              <a:latin typeface="Source Sans Pro" panose="020B0503030403020204" pitchFamily="34" charset="0"/>
              <a:ea typeface="Source Sans Pro" panose="020B0503030403020204" pitchFamily="34" charset="0"/>
            </a:endParaRPr>
          </a:p>
        </p:txBody>
      </p:sp>
      <p:sp>
        <p:nvSpPr>
          <p:cNvPr id="39" name="Oval 38"/>
          <p:cNvSpPr/>
          <p:nvPr/>
        </p:nvSpPr>
        <p:spPr>
          <a:xfrm>
            <a:off x="2573868" y="1841865"/>
            <a:ext cx="186266" cy="186266"/>
          </a:xfrm>
          <a:prstGeom prst="ellipse">
            <a:avLst/>
          </a:prstGeom>
          <a:solidFill>
            <a:srgbClr val="E3061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0" name="Oval 39"/>
          <p:cNvSpPr/>
          <p:nvPr/>
        </p:nvSpPr>
        <p:spPr>
          <a:xfrm>
            <a:off x="2094617" y="4795522"/>
            <a:ext cx="186266" cy="186266"/>
          </a:xfrm>
          <a:prstGeom prst="ellipse">
            <a:avLst/>
          </a:prstGeom>
          <a:solidFill>
            <a:srgbClr val="E3061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1" name="Oval 40"/>
          <p:cNvSpPr/>
          <p:nvPr/>
        </p:nvSpPr>
        <p:spPr>
          <a:xfrm>
            <a:off x="3088217" y="5558307"/>
            <a:ext cx="186266" cy="186266"/>
          </a:xfrm>
          <a:prstGeom prst="ellipse">
            <a:avLst/>
          </a:prstGeom>
          <a:solidFill>
            <a:srgbClr val="E3061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2" name="Oval 41"/>
          <p:cNvSpPr/>
          <p:nvPr/>
        </p:nvSpPr>
        <p:spPr>
          <a:xfrm>
            <a:off x="2760134" y="6015668"/>
            <a:ext cx="186266" cy="186266"/>
          </a:xfrm>
          <a:prstGeom prst="ellipse">
            <a:avLst/>
          </a:prstGeom>
          <a:solidFill>
            <a:srgbClr val="E3061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3" name="Rectangle 42"/>
          <p:cNvSpPr/>
          <p:nvPr/>
        </p:nvSpPr>
        <p:spPr>
          <a:xfrm>
            <a:off x="2187750" y="4462841"/>
            <a:ext cx="1916807" cy="369332"/>
          </a:xfrm>
          <a:prstGeom prst="rect">
            <a:avLst/>
          </a:prstGeom>
        </p:spPr>
        <p:txBody>
          <a:bodyPr wrap="none">
            <a:spAutoFit/>
          </a:bodyPr>
          <a:lstStyle/>
          <a:p>
            <a:r>
              <a:rPr lang="en-SG" dirty="0" smtClean="0">
                <a:latin typeface="Source Sans Pro" panose="020B0503030403020204" pitchFamily="34" charset="0"/>
                <a:ea typeface="Source Sans Pro" panose="020B0503030403020204" pitchFamily="34" charset="0"/>
              </a:rPr>
              <a:t>Asansol-Durgapur</a:t>
            </a:r>
            <a:endParaRPr lang="en-SG" dirty="0"/>
          </a:p>
        </p:txBody>
      </p:sp>
      <p:sp>
        <p:nvSpPr>
          <p:cNvPr id="44" name="Rectangle 43"/>
          <p:cNvSpPr/>
          <p:nvPr/>
        </p:nvSpPr>
        <p:spPr>
          <a:xfrm>
            <a:off x="2667001" y="1726448"/>
            <a:ext cx="857927" cy="369332"/>
          </a:xfrm>
          <a:prstGeom prst="rect">
            <a:avLst/>
          </a:prstGeom>
        </p:spPr>
        <p:txBody>
          <a:bodyPr wrap="none">
            <a:spAutoFit/>
          </a:bodyPr>
          <a:lstStyle/>
          <a:p>
            <a:r>
              <a:rPr lang="en-SG" dirty="0" smtClean="0">
                <a:latin typeface="Source Sans Pro" panose="020B0503030403020204" pitchFamily="34" charset="0"/>
                <a:ea typeface="Source Sans Pro" panose="020B0503030403020204" pitchFamily="34" charset="0"/>
              </a:rPr>
              <a:t>Siliguri</a:t>
            </a:r>
            <a:endParaRPr lang="en-SG" dirty="0"/>
          </a:p>
        </p:txBody>
      </p:sp>
      <p:sp>
        <p:nvSpPr>
          <p:cNvPr id="45" name="Rectangle 44"/>
          <p:cNvSpPr/>
          <p:nvPr/>
        </p:nvSpPr>
        <p:spPr>
          <a:xfrm>
            <a:off x="3229093" y="5513340"/>
            <a:ext cx="1215397" cy="461665"/>
          </a:xfrm>
          <a:prstGeom prst="rect">
            <a:avLst/>
          </a:prstGeom>
        </p:spPr>
        <p:txBody>
          <a:bodyPr wrap="none">
            <a:spAutoFit/>
          </a:bodyPr>
          <a:lstStyle/>
          <a:p>
            <a:r>
              <a:rPr lang="en-SG" sz="2400" b="1" dirty="0" smtClean="0">
                <a:latin typeface="Source Sans Pro" panose="020B0503030403020204" pitchFamily="34" charset="0"/>
                <a:ea typeface="Source Sans Pro" panose="020B0503030403020204" pitchFamily="34" charset="0"/>
              </a:rPr>
              <a:t>Kolkata</a:t>
            </a:r>
            <a:endParaRPr lang="en-SG" sz="2400" b="1" dirty="0"/>
          </a:p>
        </p:txBody>
      </p:sp>
      <p:sp>
        <p:nvSpPr>
          <p:cNvPr id="46" name="Rectangle 45"/>
          <p:cNvSpPr/>
          <p:nvPr/>
        </p:nvSpPr>
        <p:spPr>
          <a:xfrm>
            <a:off x="2929467" y="6007985"/>
            <a:ext cx="756000" cy="288000"/>
          </a:xfrm>
          <a:prstGeom prst="rect">
            <a:avLst/>
          </a:prstGeom>
          <a:solidFill>
            <a:srgbClr val="FFEAA7"/>
          </a:solidFill>
        </p:spPr>
        <p:txBody>
          <a:bodyPr wrap="none" anchor="ctr">
            <a:spAutoFit/>
          </a:bodyPr>
          <a:lstStyle/>
          <a:p>
            <a:r>
              <a:rPr lang="en-SG" dirty="0" smtClean="0">
                <a:latin typeface="Source Sans Pro" panose="020B0503030403020204" pitchFamily="34" charset="0"/>
                <a:ea typeface="Source Sans Pro" panose="020B0503030403020204" pitchFamily="34" charset="0"/>
              </a:rPr>
              <a:t>Haldia</a:t>
            </a:r>
            <a:endParaRPr lang="en-SG" dirty="0"/>
          </a:p>
        </p:txBody>
      </p:sp>
      <p:sp>
        <p:nvSpPr>
          <p:cNvPr id="47" name="Rectangle 46"/>
          <p:cNvSpPr/>
          <p:nvPr/>
        </p:nvSpPr>
        <p:spPr>
          <a:xfrm>
            <a:off x="5641557" y="1337776"/>
            <a:ext cx="2505814" cy="733534"/>
          </a:xfrm>
          <a:prstGeom prst="rect">
            <a:avLst/>
          </a:prstGeom>
        </p:spPr>
        <p:txBody>
          <a:bodyPr wrap="none">
            <a:spAutoFit/>
          </a:bodyPr>
          <a:lstStyle/>
          <a:p>
            <a:pPr>
              <a:lnSpc>
                <a:spcPts val="2500"/>
              </a:lnSpc>
            </a:pPr>
            <a:r>
              <a:rPr lang="en-SG" sz="6000" dirty="0">
                <a:solidFill>
                  <a:srgbClr val="E30613"/>
                </a:solidFill>
                <a:latin typeface="Freestyle Script" panose="030804020302050B0404" pitchFamily="66" charset="0"/>
              </a:rPr>
              <a:t>91.3 </a:t>
            </a:r>
            <a:r>
              <a:rPr lang="en-SG" sz="6000" dirty="0" smtClean="0">
                <a:solidFill>
                  <a:srgbClr val="E30613"/>
                </a:solidFill>
                <a:latin typeface="Freestyle Script" panose="030804020302050B0404" pitchFamily="66" charset="0"/>
              </a:rPr>
              <a:t>million</a:t>
            </a:r>
          </a:p>
          <a:p>
            <a:pPr>
              <a:lnSpc>
                <a:spcPts val="2500"/>
              </a:lnSpc>
            </a:pPr>
            <a:r>
              <a:rPr lang="en-SG" dirty="0" smtClean="0"/>
              <a:t>Population</a:t>
            </a:r>
            <a:endParaRPr lang="en-SG" dirty="0"/>
          </a:p>
        </p:txBody>
      </p:sp>
      <p:sp>
        <p:nvSpPr>
          <p:cNvPr id="48" name="Rectangle 47"/>
          <p:cNvSpPr/>
          <p:nvPr/>
        </p:nvSpPr>
        <p:spPr>
          <a:xfrm>
            <a:off x="5657562" y="2664117"/>
            <a:ext cx="3961341" cy="689932"/>
          </a:xfrm>
          <a:prstGeom prst="rect">
            <a:avLst/>
          </a:prstGeom>
        </p:spPr>
        <p:txBody>
          <a:bodyPr wrap="none">
            <a:spAutoFit/>
          </a:bodyPr>
          <a:lstStyle/>
          <a:p>
            <a:pPr>
              <a:lnSpc>
                <a:spcPts val="2500"/>
              </a:lnSpc>
            </a:pPr>
            <a:r>
              <a:rPr lang="en-SG" sz="6000" dirty="0">
                <a:solidFill>
                  <a:srgbClr val="E30613"/>
                </a:solidFill>
                <a:latin typeface="Freestyle Script" panose="030804020302050B0404" pitchFamily="66" charset="0"/>
              </a:rPr>
              <a:t>USD 140.2 billion</a:t>
            </a:r>
          </a:p>
          <a:p>
            <a:r>
              <a:rPr lang="en-SG" dirty="0" smtClean="0"/>
              <a:t>GSDP at Current Prices</a:t>
            </a:r>
            <a:endParaRPr lang="en-SG" dirty="0"/>
          </a:p>
        </p:txBody>
      </p:sp>
      <p:sp>
        <p:nvSpPr>
          <p:cNvPr id="49" name="Rectangle 48"/>
          <p:cNvSpPr/>
          <p:nvPr/>
        </p:nvSpPr>
        <p:spPr>
          <a:xfrm>
            <a:off x="5657563" y="3429471"/>
            <a:ext cx="2473803" cy="1569660"/>
          </a:xfrm>
          <a:prstGeom prst="rect">
            <a:avLst/>
          </a:prstGeom>
        </p:spPr>
        <p:txBody>
          <a:bodyPr wrap="square">
            <a:spAutoFit/>
          </a:bodyPr>
          <a:lstStyle/>
          <a:p>
            <a:r>
              <a:rPr lang="en-SG" sz="6000" dirty="0">
                <a:solidFill>
                  <a:srgbClr val="E30613"/>
                </a:solidFill>
                <a:latin typeface="Freestyle Script" panose="030804020302050B0404" pitchFamily="66" charset="0"/>
              </a:rPr>
              <a:t>Vast </a:t>
            </a:r>
            <a:r>
              <a:rPr lang="en-SG" dirty="0" smtClean="0"/>
              <a:t>waterways, Roadways and railways conncectivity</a:t>
            </a:r>
            <a:endParaRPr lang="en-SG" dirty="0"/>
          </a:p>
        </p:txBody>
      </p:sp>
      <p:sp>
        <p:nvSpPr>
          <p:cNvPr id="50" name="Rectangle 49"/>
          <p:cNvSpPr/>
          <p:nvPr/>
        </p:nvSpPr>
        <p:spPr>
          <a:xfrm>
            <a:off x="5657563" y="5072147"/>
            <a:ext cx="2473803" cy="1292662"/>
          </a:xfrm>
          <a:prstGeom prst="rect">
            <a:avLst/>
          </a:prstGeom>
        </p:spPr>
        <p:txBody>
          <a:bodyPr wrap="square">
            <a:spAutoFit/>
          </a:bodyPr>
          <a:lstStyle/>
          <a:p>
            <a:r>
              <a:rPr lang="en-SG" sz="6000" dirty="0">
                <a:solidFill>
                  <a:srgbClr val="E30613"/>
                </a:solidFill>
                <a:latin typeface="Freestyle Script" panose="030804020302050B0404" pitchFamily="66" charset="0"/>
              </a:rPr>
              <a:t>12.02%</a:t>
            </a:r>
          </a:p>
          <a:p>
            <a:r>
              <a:rPr lang="en-SG" dirty="0" smtClean="0"/>
              <a:t>GVA y-o-ygrowth rate</a:t>
            </a:r>
            <a:endParaRPr lang="en-SG" dirty="0"/>
          </a:p>
        </p:txBody>
      </p:sp>
      <p:sp>
        <p:nvSpPr>
          <p:cNvPr id="51" name="Rectangle 50"/>
          <p:cNvSpPr/>
          <p:nvPr/>
        </p:nvSpPr>
        <p:spPr>
          <a:xfrm>
            <a:off x="4459081" y="6502001"/>
            <a:ext cx="4835750" cy="400110"/>
          </a:xfrm>
          <a:prstGeom prst="rect">
            <a:avLst/>
          </a:prstGeom>
        </p:spPr>
        <p:txBody>
          <a:bodyPr wrap="square">
            <a:spAutoFit/>
          </a:bodyPr>
          <a:lstStyle/>
          <a:p>
            <a:r>
              <a:rPr lang="en-SG" sz="1000" i="1" dirty="0" smtClean="0"/>
              <a:t>Source:West </a:t>
            </a:r>
            <a:r>
              <a:rPr lang="en-SG" sz="1000" i="1" dirty="0"/>
              <a:t>Bengal, IBEF Report, 2017; website - (https://www.ibef.org/download/West_Bengal-January-2017.pdf), BGBS website </a:t>
            </a:r>
          </a:p>
        </p:txBody>
      </p:sp>
    </p:spTree>
    <p:extLst>
      <p:ext uri="{BB962C8B-B14F-4D97-AF65-F5344CB8AC3E}">
        <p14:creationId xmlns:p14="http://schemas.microsoft.com/office/powerpoint/2010/main" val="3523518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 2018 Jones Lang LaSalle IP, Inc. All rights reserved.</a:t>
            </a:r>
            <a:endParaRPr lang="en-GB" dirty="0"/>
          </a:p>
        </p:txBody>
      </p:sp>
      <p:sp>
        <p:nvSpPr>
          <p:cNvPr id="3" name="Slide Number Placeholder 2"/>
          <p:cNvSpPr>
            <a:spLocks noGrp="1"/>
          </p:cNvSpPr>
          <p:nvPr>
            <p:ph type="sldNum" sz="quarter" idx="4"/>
          </p:nvPr>
        </p:nvSpPr>
        <p:spPr>
          <a:xfrm>
            <a:off x="12192001" y="6563836"/>
            <a:ext cx="1680632" cy="165629"/>
          </a:xfrm>
        </p:spPr>
        <p:txBody>
          <a:bodyPr/>
          <a:lstStyle/>
          <a:p>
            <a:fld id="{E0096207-DBD9-AC41-BD6C-8097A31BF105}" type="slidenum">
              <a:rPr lang="en-GB" smtClean="0"/>
              <a:pPr/>
              <a:t>15</a:t>
            </a:fld>
            <a:endParaRPr lang="en-GB" dirty="0"/>
          </a:p>
        </p:txBody>
      </p:sp>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337" b="97289" l="964" r="95868">
                        <a14:foregroundMark x1="17218" y1="45181" x2="17218" y2="45181"/>
                        <a14:foregroundMark x1="46326" y1="50000" x2="46326" y2="50000"/>
                        <a14:foregroundMark x1="88818" y1="33333" x2="88818" y2="33333"/>
                        <a14:backgroundMark x1="31405" y1="52108" x2="31405" y2="52108"/>
                        <a14:backgroundMark x1="41460" y1="56627" x2="41460" y2="56627"/>
                        <a14:backgroundMark x1="62259" y1="58133" x2="62259" y2="58133"/>
                        <a14:backgroundMark x1="83884" y1="47892" x2="83884" y2="47892"/>
                        <a14:backgroundMark x1="58127" y1="72289" x2="58127" y2="72289"/>
                        <a14:backgroundMark x1="68320" y1="52711" x2="68320" y2="52711"/>
                        <a14:backgroundMark x1="8815" y1="74096" x2="8815" y2="74096"/>
                      </a14:backgroundRemoval>
                    </a14:imgEffect>
                  </a14:imgLayer>
                </a14:imgProps>
              </a:ext>
              <a:ext uri="{28A0092B-C50C-407E-A947-70E740481C1C}">
                <a14:useLocalDpi xmlns:a14="http://schemas.microsoft.com/office/drawing/2010/main"/>
              </a:ext>
            </a:extLst>
          </a:blip>
          <a:srcRect/>
          <a:stretch/>
        </p:blipFill>
        <p:spPr>
          <a:xfrm>
            <a:off x="203199" y="198967"/>
            <a:ext cx="2978151" cy="1364986"/>
          </a:xfrm>
          <a:prstGeom prst="rect">
            <a:avLst/>
          </a:prstGeom>
        </p:spPr>
      </p:pic>
      <p:pic>
        <p:nvPicPr>
          <p:cNvPr id="8" name="Picture 7"/>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39" b="100000" l="4551" r="94538"/>
                    </a14:imgEffect>
                  </a14:imgLayer>
                </a14:imgProps>
              </a:ext>
              <a:ext uri="{28A0092B-C50C-407E-A947-70E740481C1C}">
                <a14:useLocalDpi xmlns:a14="http://schemas.microsoft.com/office/drawing/2010/main"/>
              </a:ext>
            </a:extLst>
          </a:blip>
          <a:srcRect t="-392"/>
          <a:stretch/>
        </p:blipFill>
        <p:spPr>
          <a:xfrm>
            <a:off x="-57580" y="1979400"/>
            <a:ext cx="4970319" cy="4667250"/>
          </a:xfrm>
          <a:prstGeom prst="rect">
            <a:avLst/>
          </a:prstGeom>
        </p:spPr>
      </p:pic>
      <p:sp>
        <p:nvSpPr>
          <p:cNvPr id="9" name="Rectangle 8"/>
          <p:cNvSpPr/>
          <p:nvPr/>
        </p:nvSpPr>
        <p:spPr>
          <a:xfrm>
            <a:off x="6339001" y="2601262"/>
            <a:ext cx="5662499" cy="954107"/>
          </a:xfrm>
          <a:prstGeom prst="rect">
            <a:avLst/>
          </a:prstGeom>
        </p:spPr>
        <p:txBody>
          <a:bodyPr wrap="square">
            <a:spAutoFit/>
          </a:bodyPr>
          <a:lstStyle/>
          <a:p>
            <a:r>
              <a:rPr lang="en-SG" sz="2000" b="1" dirty="0" smtClean="0">
                <a:solidFill>
                  <a:schemeClr val="bg1"/>
                </a:solidFill>
              </a:rPr>
              <a:t>Higher infrastructure spending: </a:t>
            </a:r>
          </a:p>
          <a:p>
            <a:r>
              <a:rPr lang="en-SG" dirty="0" smtClean="0">
                <a:solidFill>
                  <a:schemeClr val="bg1"/>
                </a:solidFill>
              </a:rPr>
              <a:t>INR 202 billion allocated in 2017 state budget for the purpose of infrastructure development</a:t>
            </a:r>
            <a:endParaRPr lang="en-SG" dirty="0">
              <a:solidFill>
                <a:schemeClr val="bg1"/>
              </a:solidFill>
            </a:endParaRPr>
          </a:p>
        </p:txBody>
      </p:sp>
      <p:sp>
        <p:nvSpPr>
          <p:cNvPr id="10" name="Rectangle 9"/>
          <p:cNvSpPr/>
          <p:nvPr/>
        </p:nvSpPr>
        <p:spPr>
          <a:xfrm>
            <a:off x="6339001" y="1224461"/>
            <a:ext cx="5662499" cy="954107"/>
          </a:xfrm>
          <a:prstGeom prst="rect">
            <a:avLst/>
          </a:prstGeom>
        </p:spPr>
        <p:txBody>
          <a:bodyPr wrap="square">
            <a:spAutoFit/>
          </a:bodyPr>
          <a:lstStyle/>
          <a:p>
            <a:r>
              <a:rPr lang="en-SG" sz="2000" b="1" dirty="0">
                <a:solidFill>
                  <a:schemeClr val="bg1"/>
                </a:solidFill>
              </a:rPr>
              <a:t>Cross-country distribution advantage: </a:t>
            </a:r>
            <a:endParaRPr lang="en-SG" sz="2000" b="1" dirty="0" smtClean="0">
              <a:solidFill>
                <a:schemeClr val="bg1"/>
              </a:solidFill>
            </a:endParaRPr>
          </a:p>
          <a:p>
            <a:r>
              <a:rPr lang="en-SG" dirty="0" smtClean="0">
                <a:solidFill>
                  <a:schemeClr val="bg1"/>
                </a:solidFill>
              </a:rPr>
              <a:t>Bhutan </a:t>
            </a:r>
            <a:r>
              <a:rPr lang="en-SG" dirty="0">
                <a:solidFill>
                  <a:schemeClr val="bg1"/>
                </a:solidFill>
              </a:rPr>
              <a:t>border Road, Asian Highway II to improve the cross country distribution positioning of Bengal.</a:t>
            </a:r>
          </a:p>
        </p:txBody>
      </p:sp>
      <p:sp>
        <p:nvSpPr>
          <p:cNvPr id="11" name="Rectangle 10"/>
          <p:cNvSpPr/>
          <p:nvPr/>
        </p:nvSpPr>
        <p:spPr>
          <a:xfrm>
            <a:off x="6339001" y="3967764"/>
            <a:ext cx="5662499" cy="1231106"/>
          </a:xfrm>
          <a:prstGeom prst="rect">
            <a:avLst/>
          </a:prstGeom>
        </p:spPr>
        <p:txBody>
          <a:bodyPr wrap="square">
            <a:spAutoFit/>
          </a:bodyPr>
          <a:lstStyle/>
          <a:p>
            <a:r>
              <a:rPr lang="en-SG" sz="2000" b="1" dirty="0">
                <a:solidFill>
                  <a:schemeClr val="bg1"/>
                </a:solidFill>
              </a:rPr>
              <a:t>Inland Waterway Distribution Advantage: </a:t>
            </a:r>
            <a:endParaRPr lang="en-SG" sz="2000" b="1" dirty="0" smtClean="0">
              <a:solidFill>
                <a:schemeClr val="bg1"/>
              </a:solidFill>
            </a:endParaRPr>
          </a:p>
          <a:p>
            <a:r>
              <a:rPr lang="en-SG" dirty="0" smtClean="0">
                <a:solidFill>
                  <a:schemeClr val="bg1"/>
                </a:solidFill>
              </a:rPr>
              <a:t>Proposed </a:t>
            </a:r>
            <a:r>
              <a:rPr lang="en-SG" dirty="0">
                <a:solidFill>
                  <a:schemeClr val="bg1"/>
                </a:solidFill>
              </a:rPr>
              <a:t>1,620 kms long National Waterway 1 (NW-1) on Ganga from Haldia to Allahabad is inspected to add an extra logistics distribution model.</a:t>
            </a:r>
          </a:p>
        </p:txBody>
      </p:sp>
      <p:pic>
        <p:nvPicPr>
          <p:cNvPr id="12" name="Picture 11"/>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 b="99286" l="0" r="94964"/>
                    </a14:imgEffect>
                  </a14:imgLayer>
                </a14:imgProps>
              </a:ext>
              <a:ext uri="{28A0092B-C50C-407E-A947-70E740481C1C}">
                <a14:useLocalDpi xmlns:a14="http://schemas.microsoft.com/office/drawing/2010/main"/>
              </a:ext>
            </a:extLst>
          </a:blip>
          <a:srcRect/>
          <a:stretch/>
        </p:blipFill>
        <p:spPr>
          <a:xfrm>
            <a:off x="4687971" y="2453032"/>
            <a:ext cx="1325035" cy="1330750"/>
          </a:xfrm>
          <a:prstGeom prst="rect">
            <a:avLst/>
          </a:prstGeom>
        </p:spPr>
      </p:pic>
      <p:pic>
        <p:nvPicPr>
          <p:cNvPr id="13" name="Picture 12"/>
          <p:cNvPicPr>
            <a:picLocks noChangeAspect="1"/>
          </p:cNvPicPr>
          <p:nvPr/>
        </p:nvPicPr>
        <p:blipFill rotWithShape="1">
          <a:blip r:embed="rId9" cstate="email">
            <a:extLst>
              <a:ext uri="{BEBA8EAE-BF5A-486C-A8C5-ECC9F3942E4B}">
                <a14:imgProps xmlns:a14="http://schemas.microsoft.com/office/drawing/2010/main">
                  <a14:imgLayer r:embed="rId8">
                    <a14:imgEffect>
                      <a14:backgroundRemoval t="709" b="97872" l="704" r="100000"/>
                    </a14:imgEffect>
                  </a14:imgLayer>
                </a14:imgProps>
              </a:ext>
              <a:ext uri="{28A0092B-C50C-407E-A947-70E740481C1C}">
                <a14:useLocalDpi xmlns:a14="http://schemas.microsoft.com/office/drawing/2010/main"/>
              </a:ext>
            </a:extLst>
          </a:blip>
          <a:srcRect/>
          <a:stretch/>
        </p:blipFill>
        <p:spPr>
          <a:xfrm>
            <a:off x="4687972" y="1142249"/>
            <a:ext cx="1325034" cy="1313317"/>
          </a:xfrm>
          <a:prstGeom prst="rect">
            <a:avLst/>
          </a:prstGeom>
        </p:spPr>
      </p:pic>
      <p:pic>
        <p:nvPicPr>
          <p:cNvPr id="14" name="Picture 13"/>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0" b="99291" l="0" r="100000">
                        <a14:foregroundMark x1="63265" y1="56738" x2="63265" y2="56738"/>
                        <a14:foregroundMark x1="61905" y1="40426" x2="61905" y2="40426"/>
                        <a14:foregroundMark x1="53061" y1="49645" x2="53061" y2="49645"/>
                        <a14:foregroundMark x1="56463" y1="42553" x2="56463" y2="42553"/>
                        <a14:foregroundMark x1="66667" y1="34752" x2="66667" y2="34752"/>
                        <a14:foregroundMark x1="65306" y1="68794" x2="65306" y2="68794"/>
                        <a14:foregroundMark x1="30612" y1="7801" x2="30612" y2="7801"/>
                      </a14:backgroundRemoval>
                    </a14:imgEffect>
                  </a14:imgLayer>
                </a14:imgProps>
              </a:ext>
              <a:ext uri="{28A0092B-C50C-407E-A947-70E740481C1C}">
                <a14:useLocalDpi xmlns:a14="http://schemas.microsoft.com/office/drawing/2010/main"/>
              </a:ext>
            </a:extLst>
          </a:blip>
          <a:srcRect/>
          <a:stretch/>
        </p:blipFill>
        <p:spPr>
          <a:xfrm>
            <a:off x="4679474" y="3993945"/>
            <a:ext cx="1333531" cy="1278704"/>
          </a:xfrm>
          <a:prstGeom prst="rect">
            <a:avLst/>
          </a:prstGeom>
        </p:spPr>
      </p:pic>
      <p:sp>
        <p:nvSpPr>
          <p:cNvPr id="5" name="Rectangle 4"/>
          <p:cNvSpPr/>
          <p:nvPr/>
        </p:nvSpPr>
        <p:spPr>
          <a:xfrm>
            <a:off x="5555540" y="405724"/>
            <a:ext cx="4908844" cy="584775"/>
          </a:xfrm>
          <a:prstGeom prst="rect">
            <a:avLst/>
          </a:prstGeom>
        </p:spPr>
        <p:txBody>
          <a:bodyPr wrap="none">
            <a:spAutoFit/>
          </a:bodyPr>
          <a:lstStyle/>
          <a:p>
            <a:pPr algn="r"/>
            <a:r>
              <a:rPr lang="en-SG" sz="3200" dirty="0">
                <a:solidFill>
                  <a:schemeClr val="bg1"/>
                </a:solidFill>
                <a:latin typeface="Source Sans Pro" panose="020B0503030403020204" pitchFamily="34" charset="0"/>
                <a:ea typeface="Source Sans Pro" panose="020B0503030403020204" pitchFamily="34" charset="0"/>
              </a:rPr>
              <a:t>Growing Logistics Potential </a:t>
            </a:r>
          </a:p>
        </p:txBody>
      </p:sp>
      <p:grpSp>
        <p:nvGrpSpPr>
          <p:cNvPr id="7" name="Group 6"/>
          <p:cNvGrpSpPr/>
          <p:nvPr/>
        </p:nvGrpSpPr>
        <p:grpSpPr>
          <a:xfrm>
            <a:off x="4729887" y="5354277"/>
            <a:ext cx="1387750" cy="1375188"/>
            <a:chOff x="4418337" y="308735"/>
            <a:chExt cx="1621827" cy="1607146"/>
          </a:xfrm>
        </p:grpSpPr>
        <p:sp>
          <p:nvSpPr>
            <p:cNvPr id="16" name="AutoShape 177"/>
            <p:cNvSpPr>
              <a:spLocks noChangeAspect="1"/>
            </p:cNvSpPr>
            <p:nvPr/>
          </p:nvSpPr>
          <p:spPr bwMode="auto">
            <a:xfrm rot="12600000">
              <a:off x="4437305" y="308735"/>
              <a:ext cx="1602859" cy="1607146"/>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chemeClr val="bg1"/>
            </a:solidFill>
            <a:ln>
              <a:noFill/>
            </a:ln>
          </p:spPr>
          <p:txBody>
            <a:bodyPr lIns="0" tIns="0" rIns="0" bIns="0"/>
            <a:lstStyle/>
            <a:p>
              <a:r>
                <a:rPr lang="en-AU" dirty="0" smtClean="0"/>
                <a:t>1</a:t>
              </a:r>
              <a:endParaRPr lang="en-US" dirty="0"/>
            </a:p>
          </p:txBody>
        </p:sp>
        <p:sp>
          <p:nvSpPr>
            <p:cNvPr id="6" name="TextBox 5"/>
            <p:cNvSpPr txBox="1"/>
            <p:nvPr/>
          </p:nvSpPr>
          <p:spPr>
            <a:xfrm>
              <a:off x="4418337" y="617543"/>
              <a:ext cx="1602693" cy="971164"/>
            </a:xfrm>
            <a:prstGeom prst="rect">
              <a:avLst/>
            </a:prstGeom>
            <a:noFill/>
          </p:spPr>
          <p:txBody>
            <a:bodyPr wrap="square" rtlCol="0">
              <a:spAutoFit/>
            </a:bodyPr>
            <a:lstStyle/>
            <a:p>
              <a:pPr algn="ctr"/>
              <a:r>
                <a:rPr lang="en-AU" sz="2400" b="1" dirty="0" smtClean="0"/>
                <a:t> ~1.8 </a:t>
              </a:r>
            </a:p>
            <a:p>
              <a:pPr algn="ctr"/>
              <a:r>
                <a:rPr lang="en-AU" sz="2400" b="1" dirty="0" err="1" smtClean="0"/>
                <a:t>Mn</a:t>
              </a:r>
              <a:r>
                <a:rPr lang="en-AU" sz="2400" b="1" dirty="0" smtClean="0"/>
                <a:t>. Sft</a:t>
              </a:r>
              <a:endParaRPr lang="en-US" sz="2400" b="1" dirty="0"/>
            </a:p>
          </p:txBody>
        </p:sp>
      </p:grpSp>
      <p:sp>
        <p:nvSpPr>
          <p:cNvPr id="17" name="Rectangle 16"/>
          <p:cNvSpPr/>
          <p:nvPr/>
        </p:nvSpPr>
        <p:spPr>
          <a:xfrm>
            <a:off x="6339001" y="5720674"/>
            <a:ext cx="4944533" cy="584775"/>
          </a:xfrm>
          <a:prstGeom prst="rect">
            <a:avLst/>
          </a:prstGeom>
        </p:spPr>
        <p:txBody>
          <a:bodyPr wrap="square">
            <a:spAutoFit/>
          </a:bodyPr>
          <a:lstStyle/>
          <a:p>
            <a:r>
              <a:rPr lang="en-SG" sz="3200" dirty="0" smtClean="0">
                <a:solidFill>
                  <a:schemeClr val="bg1"/>
                </a:solidFill>
                <a:latin typeface="Source Sans Pro" panose="020B0503030403020204" pitchFamily="34" charset="0"/>
                <a:ea typeface="Source Sans Pro" panose="020B0503030403020204" pitchFamily="34" charset="0"/>
              </a:rPr>
              <a:t>WH Transacted in 2018</a:t>
            </a:r>
            <a:endParaRPr lang="en-SG" sz="32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15242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859042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0126133" y="6761596"/>
            <a:ext cx="1680632" cy="165629"/>
          </a:xfrm>
        </p:spPr>
        <p:txBody>
          <a:bodyPr/>
          <a:lstStyle/>
          <a:p>
            <a:fld id="{E0096207-DBD9-AC41-BD6C-8097A31BF105}" type="slidenum">
              <a:rPr lang="en-GB" smtClean="0"/>
              <a:pPr/>
              <a:t>2</a:t>
            </a:fld>
            <a:endParaRPr lang="en-GB" dirty="0"/>
          </a:p>
        </p:txBody>
      </p:sp>
      <p:sp>
        <p:nvSpPr>
          <p:cNvPr id="4" name="Rectangle 3"/>
          <p:cNvSpPr/>
          <p:nvPr/>
        </p:nvSpPr>
        <p:spPr>
          <a:xfrm>
            <a:off x="835020" y="1650813"/>
            <a:ext cx="2779508" cy="769441"/>
          </a:xfrm>
          <a:prstGeom prst="rect">
            <a:avLst/>
          </a:prstGeom>
        </p:spPr>
        <p:txBody>
          <a:bodyPr wrap="square">
            <a:spAutoFit/>
          </a:bodyPr>
          <a:lstStyle/>
          <a:p>
            <a:r>
              <a:rPr lang="en-US" sz="4400" dirty="0" smtClean="0">
                <a:solidFill>
                  <a:schemeClr val="bg1"/>
                </a:solidFill>
                <a:latin typeface="Freestyle Script" panose="030804020302050B0404" pitchFamily="66" charset="0"/>
                <a:cs typeface="Source Sans Pro Light"/>
              </a:rPr>
              <a:t>Where </a:t>
            </a:r>
            <a:r>
              <a:rPr lang="en-US" sz="4400" dirty="0">
                <a:solidFill>
                  <a:schemeClr val="bg1"/>
                </a:solidFill>
                <a:latin typeface="Freestyle Script" panose="030804020302050B0404" pitchFamily="66" charset="0"/>
                <a:cs typeface="Source Sans Pro Light"/>
              </a:rPr>
              <a:t>are </a:t>
            </a:r>
            <a:r>
              <a:rPr lang="en-US" sz="4400" dirty="0" smtClean="0">
                <a:solidFill>
                  <a:schemeClr val="bg1"/>
                </a:solidFill>
                <a:latin typeface="Freestyle Script" panose="030804020302050B0404" pitchFamily="66" charset="0"/>
                <a:cs typeface="Source Sans Pro Light"/>
              </a:rPr>
              <a:t>we? </a:t>
            </a:r>
            <a:endParaRPr lang="en-SG" sz="4400" dirty="0">
              <a:solidFill>
                <a:schemeClr val="bg1"/>
              </a:solidFill>
              <a:latin typeface="Freestyle Script" panose="030804020302050B0404" pitchFamily="66" charset="0"/>
              <a:cs typeface="Source Sans Pro Light"/>
            </a:endParaRPr>
          </a:p>
        </p:txBody>
      </p:sp>
      <p:grpSp>
        <p:nvGrpSpPr>
          <p:cNvPr id="5" name="Group 4"/>
          <p:cNvGrpSpPr/>
          <p:nvPr/>
        </p:nvGrpSpPr>
        <p:grpSpPr>
          <a:xfrm>
            <a:off x="-538183" y="9891"/>
            <a:ext cx="5188110" cy="1796404"/>
            <a:chOff x="-702357" y="3150160"/>
            <a:chExt cx="5188110" cy="1796404"/>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17809" b="20316"/>
            <a:stretch/>
          </p:blipFill>
          <p:spPr>
            <a:xfrm>
              <a:off x="-702357" y="3150160"/>
              <a:ext cx="5188110" cy="1681040"/>
            </a:xfrm>
            <a:prstGeom prst="rect">
              <a:avLst/>
            </a:prstGeom>
          </p:spPr>
        </p:pic>
        <p:sp>
          <p:nvSpPr>
            <p:cNvPr id="7" name="Rectangle 6"/>
            <p:cNvSpPr/>
            <p:nvPr/>
          </p:nvSpPr>
          <p:spPr>
            <a:xfrm>
              <a:off x="1245338" y="4115567"/>
              <a:ext cx="2427269" cy="830997"/>
            </a:xfrm>
            <a:prstGeom prst="rect">
              <a:avLst/>
            </a:prstGeom>
          </p:spPr>
          <p:txBody>
            <a:bodyPr wrap="none">
              <a:spAutoFit/>
            </a:bodyPr>
            <a:lstStyle/>
            <a:p>
              <a:r>
                <a:rPr lang="en-AU" sz="4800" b="1" dirty="0">
                  <a:solidFill>
                    <a:schemeClr val="bg1"/>
                  </a:solidFill>
                  <a:latin typeface="Source Sans Pro Light"/>
                  <a:cs typeface="Source Sans Pro Light"/>
                </a:rPr>
                <a:t>in India?</a:t>
              </a:r>
              <a:endParaRPr lang="en-SG" sz="4800" b="1" dirty="0">
                <a:solidFill>
                  <a:schemeClr val="bg1"/>
                </a:solidFill>
                <a:latin typeface="Source Sans Pro Light"/>
                <a:cs typeface="Source Sans Pro Light"/>
              </a:endParaRPr>
            </a:p>
          </p:txBody>
        </p:sp>
      </p:grpSp>
      <p:sp>
        <p:nvSpPr>
          <p:cNvPr id="8" name="TextBox 7"/>
          <p:cNvSpPr txBox="1"/>
          <p:nvPr/>
        </p:nvSpPr>
        <p:spPr>
          <a:xfrm>
            <a:off x="530400" y="5202197"/>
            <a:ext cx="2690236" cy="400110"/>
          </a:xfrm>
          <a:prstGeom prst="rect">
            <a:avLst/>
          </a:prstGeom>
          <a:solidFill>
            <a:schemeClr val="bg1"/>
          </a:solidFill>
        </p:spPr>
        <p:txBody>
          <a:bodyPr wrap="square" rtlCol="0">
            <a:spAutoFit/>
          </a:bodyPr>
          <a:lstStyle/>
          <a:p>
            <a:pPr algn="ctr" fontAlgn="base">
              <a:spcBef>
                <a:spcPct val="0"/>
              </a:spcBef>
              <a:spcAft>
                <a:spcPct val="0"/>
              </a:spcAft>
            </a:pPr>
            <a:r>
              <a:rPr lang="en-IN" sz="2000" b="1" i="1" dirty="0" smtClean="0">
                <a:cs typeface="Arial" charset="0"/>
              </a:rPr>
              <a:t>Early</a:t>
            </a:r>
            <a:endParaRPr lang="en-IN" sz="2000" b="1" i="1" dirty="0">
              <a:cs typeface="Arial" charset="0"/>
            </a:endParaRPr>
          </a:p>
        </p:txBody>
      </p:sp>
      <p:sp>
        <p:nvSpPr>
          <p:cNvPr id="9" name="TextBox 8"/>
          <p:cNvSpPr txBox="1"/>
          <p:nvPr/>
        </p:nvSpPr>
        <p:spPr>
          <a:xfrm>
            <a:off x="3295363" y="5202195"/>
            <a:ext cx="2690236" cy="400110"/>
          </a:xfrm>
          <a:prstGeom prst="rect">
            <a:avLst/>
          </a:prstGeom>
          <a:solidFill>
            <a:schemeClr val="accent3"/>
          </a:solidFill>
        </p:spPr>
        <p:txBody>
          <a:bodyPr wrap="square" rtlCol="0">
            <a:spAutoFit/>
          </a:bodyPr>
          <a:lstStyle/>
          <a:p>
            <a:pPr algn="ctr" fontAlgn="base">
              <a:spcBef>
                <a:spcPct val="0"/>
              </a:spcBef>
              <a:spcAft>
                <a:spcPct val="0"/>
              </a:spcAft>
            </a:pPr>
            <a:r>
              <a:rPr lang="en-IN" sz="2000" b="1" i="1" dirty="0" smtClean="0">
                <a:solidFill>
                  <a:prstClr val="white"/>
                </a:solidFill>
                <a:cs typeface="Arial" charset="0"/>
              </a:rPr>
              <a:t>Growth </a:t>
            </a:r>
            <a:endParaRPr lang="en-IN" sz="2000" b="1" i="1" dirty="0">
              <a:solidFill>
                <a:prstClr val="white"/>
              </a:solidFill>
              <a:cs typeface="Arial" charset="0"/>
            </a:endParaRPr>
          </a:p>
        </p:txBody>
      </p:sp>
      <p:sp>
        <p:nvSpPr>
          <p:cNvPr id="10" name="TextBox 9"/>
          <p:cNvSpPr txBox="1"/>
          <p:nvPr/>
        </p:nvSpPr>
        <p:spPr>
          <a:xfrm>
            <a:off x="6076060" y="5202197"/>
            <a:ext cx="2682371" cy="400110"/>
          </a:xfrm>
          <a:prstGeom prst="rect">
            <a:avLst/>
          </a:prstGeom>
          <a:solidFill>
            <a:schemeClr val="accent4"/>
          </a:solidFill>
        </p:spPr>
        <p:txBody>
          <a:bodyPr wrap="square" rtlCol="0">
            <a:spAutoFit/>
          </a:bodyPr>
          <a:lstStyle/>
          <a:p>
            <a:pPr algn="ctr" fontAlgn="base">
              <a:spcBef>
                <a:spcPct val="0"/>
              </a:spcBef>
              <a:spcAft>
                <a:spcPct val="0"/>
              </a:spcAft>
            </a:pPr>
            <a:r>
              <a:rPr lang="en-IN" sz="2000" b="1" i="1" dirty="0" smtClean="0">
                <a:solidFill>
                  <a:prstClr val="white"/>
                </a:solidFill>
                <a:cs typeface="Arial" charset="0"/>
              </a:rPr>
              <a:t>Consolidation </a:t>
            </a:r>
            <a:endParaRPr lang="en-IN" sz="2000" b="1" i="1" dirty="0">
              <a:solidFill>
                <a:prstClr val="white"/>
              </a:solidFill>
              <a:cs typeface="Arial" charset="0"/>
            </a:endParaRPr>
          </a:p>
        </p:txBody>
      </p:sp>
      <p:sp>
        <p:nvSpPr>
          <p:cNvPr id="11" name="TextBox 10"/>
          <p:cNvSpPr txBox="1"/>
          <p:nvPr/>
        </p:nvSpPr>
        <p:spPr>
          <a:xfrm>
            <a:off x="8857316" y="5202194"/>
            <a:ext cx="2685740" cy="400110"/>
          </a:xfrm>
          <a:prstGeom prst="rect">
            <a:avLst/>
          </a:prstGeom>
          <a:solidFill>
            <a:schemeClr val="accent5"/>
          </a:solidFill>
        </p:spPr>
        <p:txBody>
          <a:bodyPr wrap="square" rtlCol="0">
            <a:spAutoFit/>
          </a:bodyPr>
          <a:lstStyle/>
          <a:p>
            <a:pPr algn="ctr" fontAlgn="base">
              <a:spcBef>
                <a:spcPct val="0"/>
              </a:spcBef>
              <a:spcAft>
                <a:spcPct val="0"/>
              </a:spcAft>
            </a:pPr>
            <a:r>
              <a:rPr lang="en-IN" sz="2000" b="1" i="1" dirty="0" smtClean="0">
                <a:solidFill>
                  <a:srgbClr val="000000"/>
                </a:solidFill>
                <a:cs typeface="Arial" charset="0"/>
              </a:rPr>
              <a:t>Mature </a:t>
            </a:r>
            <a:endParaRPr lang="en-IN" sz="2000" b="1" i="1" dirty="0">
              <a:solidFill>
                <a:srgbClr val="000000"/>
              </a:solidFill>
              <a:cs typeface="Arial" charset="0"/>
            </a:endParaRPr>
          </a:p>
        </p:txBody>
      </p:sp>
      <p:grpSp>
        <p:nvGrpSpPr>
          <p:cNvPr id="12" name="Group 11"/>
          <p:cNvGrpSpPr>
            <a:grpSpLocks noChangeAspect="1"/>
          </p:cNvGrpSpPr>
          <p:nvPr/>
        </p:nvGrpSpPr>
        <p:grpSpPr bwMode="auto">
          <a:xfrm>
            <a:off x="1537180" y="4698175"/>
            <a:ext cx="676674" cy="432479"/>
            <a:chOff x="-1" y="321"/>
            <a:chExt cx="5761" cy="3682"/>
          </a:xfrm>
          <a:effectLst>
            <a:outerShdw blurRad="50800" dist="38100" dir="2700000" algn="tl" rotWithShape="0">
              <a:prstClr val="black">
                <a:alpha val="40000"/>
              </a:prstClr>
            </a:outerShdw>
          </a:effectLst>
        </p:grpSpPr>
        <p:sp>
          <p:nvSpPr>
            <p:cNvPr id="13" name="Freeform 5"/>
            <p:cNvSpPr>
              <a:spLocks/>
            </p:cNvSpPr>
            <p:nvPr/>
          </p:nvSpPr>
          <p:spPr bwMode="auto">
            <a:xfrm>
              <a:off x="-1" y="321"/>
              <a:ext cx="3905" cy="2913"/>
            </a:xfrm>
            <a:custGeom>
              <a:avLst/>
              <a:gdLst>
                <a:gd name="T0" fmla="*/ 204 w 3704"/>
                <a:gd name="T1" fmla="*/ 0 h 2762"/>
                <a:gd name="T2" fmla="*/ 3428 w 3704"/>
                <a:gd name="T3" fmla="*/ 0 h 2762"/>
                <a:gd name="T4" fmla="*/ 3447 w 3704"/>
                <a:gd name="T5" fmla="*/ 4 h 2762"/>
                <a:gd name="T6" fmla="*/ 3602 w 3704"/>
                <a:gd name="T7" fmla="*/ 72 h 2762"/>
                <a:gd name="T8" fmla="*/ 3703 w 3704"/>
                <a:gd name="T9" fmla="*/ 316 h 2762"/>
                <a:gd name="T10" fmla="*/ 3703 w 3704"/>
                <a:gd name="T11" fmla="*/ 2736 h 2762"/>
                <a:gd name="T12" fmla="*/ 3703 w 3704"/>
                <a:gd name="T13" fmla="*/ 2758 h 2762"/>
                <a:gd name="T14" fmla="*/ 1875 w 3704"/>
                <a:gd name="T15" fmla="*/ 2758 h 2762"/>
                <a:gd name="T16" fmla="*/ 1201 w 3704"/>
                <a:gd name="T17" fmla="*/ 2213 h 2762"/>
                <a:gd name="T18" fmla="*/ 465 w 3704"/>
                <a:gd name="T19" fmla="*/ 2759 h 2762"/>
                <a:gd name="T20" fmla="*/ 196 w 3704"/>
                <a:gd name="T21" fmla="*/ 2758 h 2762"/>
                <a:gd name="T22" fmla="*/ 12 w 3704"/>
                <a:gd name="T23" fmla="*/ 2620 h 2762"/>
                <a:gd name="T24" fmla="*/ 0 w 3704"/>
                <a:gd name="T25" fmla="*/ 2580 h 2762"/>
                <a:gd name="T26" fmla="*/ 0 w 3704"/>
                <a:gd name="T27" fmla="*/ 2516 h 2762"/>
                <a:gd name="T28" fmla="*/ 7 w 3704"/>
                <a:gd name="T29" fmla="*/ 2495 h 2762"/>
                <a:gd name="T30" fmla="*/ 115 w 3704"/>
                <a:gd name="T31" fmla="*/ 2362 h 2762"/>
                <a:gd name="T32" fmla="*/ 203 w 3704"/>
                <a:gd name="T33" fmla="*/ 2334 h 2762"/>
                <a:gd name="T34" fmla="*/ 203 w 3704"/>
                <a:gd name="T35" fmla="*/ 2310 h 2762"/>
                <a:gd name="T36" fmla="*/ 203 w 3704"/>
                <a:gd name="T37" fmla="*/ 28 h 2762"/>
                <a:gd name="T38" fmla="*/ 204 w 3704"/>
                <a:gd name="T39"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04" h="2762">
                  <a:moveTo>
                    <a:pt x="204" y="0"/>
                  </a:moveTo>
                  <a:cubicBezTo>
                    <a:pt x="1279" y="0"/>
                    <a:pt x="2353" y="0"/>
                    <a:pt x="3428" y="0"/>
                  </a:cubicBezTo>
                  <a:cubicBezTo>
                    <a:pt x="3434" y="1"/>
                    <a:pt x="3441" y="3"/>
                    <a:pt x="3447" y="4"/>
                  </a:cubicBezTo>
                  <a:cubicBezTo>
                    <a:pt x="3505" y="13"/>
                    <a:pt x="3558" y="32"/>
                    <a:pt x="3602" y="72"/>
                  </a:cubicBezTo>
                  <a:cubicBezTo>
                    <a:pt x="3675" y="137"/>
                    <a:pt x="3703" y="222"/>
                    <a:pt x="3703" y="316"/>
                  </a:cubicBezTo>
                  <a:cubicBezTo>
                    <a:pt x="3704" y="1122"/>
                    <a:pt x="3703" y="1929"/>
                    <a:pt x="3703" y="2736"/>
                  </a:cubicBezTo>
                  <a:cubicBezTo>
                    <a:pt x="3703" y="2743"/>
                    <a:pt x="3703" y="2750"/>
                    <a:pt x="3703" y="2758"/>
                  </a:cubicBezTo>
                  <a:cubicBezTo>
                    <a:pt x="3092" y="2758"/>
                    <a:pt x="2483" y="2758"/>
                    <a:pt x="1875" y="2758"/>
                  </a:cubicBezTo>
                  <a:cubicBezTo>
                    <a:pt x="1790" y="2441"/>
                    <a:pt x="1515" y="2227"/>
                    <a:pt x="1201" y="2213"/>
                  </a:cubicBezTo>
                  <a:cubicBezTo>
                    <a:pt x="882" y="2197"/>
                    <a:pt x="548" y="2415"/>
                    <a:pt x="465" y="2759"/>
                  </a:cubicBezTo>
                  <a:cubicBezTo>
                    <a:pt x="376" y="2759"/>
                    <a:pt x="285" y="2762"/>
                    <a:pt x="196" y="2758"/>
                  </a:cubicBezTo>
                  <a:cubicBezTo>
                    <a:pt x="107" y="2753"/>
                    <a:pt x="45" y="2703"/>
                    <a:pt x="12" y="2620"/>
                  </a:cubicBezTo>
                  <a:cubicBezTo>
                    <a:pt x="7" y="2607"/>
                    <a:pt x="4" y="2593"/>
                    <a:pt x="0" y="2580"/>
                  </a:cubicBezTo>
                  <a:cubicBezTo>
                    <a:pt x="0" y="2559"/>
                    <a:pt x="0" y="2537"/>
                    <a:pt x="0" y="2516"/>
                  </a:cubicBezTo>
                  <a:cubicBezTo>
                    <a:pt x="2" y="2509"/>
                    <a:pt x="5" y="2502"/>
                    <a:pt x="7" y="2495"/>
                  </a:cubicBezTo>
                  <a:cubicBezTo>
                    <a:pt x="23" y="2435"/>
                    <a:pt x="59" y="2389"/>
                    <a:pt x="115" y="2362"/>
                  </a:cubicBezTo>
                  <a:cubicBezTo>
                    <a:pt x="142" y="2349"/>
                    <a:pt x="172" y="2344"/>
                    <a:pt x="203" y="2334"/>
                  </a:cubicBezTo>
                  <a:cubicBezTo>
                    <a:pt x="203" y="2329"/>
                    <a:pt x="203" y="2319"/>
                    <a:pt x="203" y="2310"/>
                  </a:cubicBezTo>
                  <a:cubicBezTo>
                    <a:pt x="203" y="1549"/>
                    <a:pt x="203" y="789"/>
                    <a:pt x="203" y="28"/>
                  </a:cubicBezTo>
                  <a:cubicBezTo>
                    <a:pt x="203" y="19"/>
                    <a:pt x="204" y="9"/>
                    <a:pt x="20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14" name="Freeform 7"/>
            <p:cNvSpPr>
              <a:spLocks noEditPoints="1"/>
            </p:cNvSpPr>
            <p:nvPr/>
          </p:nvSpPr>
          <p:spPr bwMode="auto">
            <a:xfrm>
              <a:off x="4130" y="1184"/>
              <a:ext cx="1630" cy="2064"/>
            </a:xfrm>
            <a:custGeom>
              <a:avLst/>
              <a:gdLst>
                <a:gd name="T0" fmla="*/ 1546 w 1546"/>
                <a:gd name="T1" fmla="*/ 1882 h 1957"/>
                <a:gd name="T2" fmla="*/ 1431 w 1546"/>
                <a:gd name="T3" fmla="*/ 1956 h 1957"/>
                <a:gd name="T4" fmla="*/ 1259 w 1546"/>
                <a:gd name="T5" fmla="*/ 1956 h 1957"/>
                <a:gd name="T6" fmla="*/ 1226 w 1546"/>
                <a:gd name="T7" fmla="*/ 1932 h 1957"/>
                <a:gd name="T8" fmla="*/ 664 w 1546"/>
                <a:gd name="T9" fmla="*/ 1409 h 1957"/>
                <a:gd name="T10" fmla="*/ 19 w 1546"/>
                <a:gd name="T11" fmla="*/ 1603 h 1957"/>
                <a:gd name="T12" fmla="*/ 7 w 1546"/>
                <a:gd name="T13" fmla="*/ 1623 h 1957"/>
                <a:gd name="T14" fmla="*/ 0 w 1546"/>
                <a:gd name="T15" fmla="*/ 1617 h 1957"/>
                <a:gd name="T16" fmla="*/ 0 w 1546"/>
                <a:gd name="T17" fmla="*/ 0 h 1957"/>
                <a:gd name="T18" fmla="*/ 26 w 1546"/>
                <a:gd name="T19" fmla="*/ 0 h 1957"/>
                <a:gd name="T20" fmla="*/ 914 w 1546"/>
                <a:gd name="T21" fmla="*/ 0 h 1957"/>
                <a:gd name="T22" fmla="*/ 1126 w 1546"/>
                <a:gd name="T23" fmla="*/ 106 h 1957"/>
                <a:gd name="T24" fmla="*/ 1464 w 1546"/>
                <a:gd name="T25" fmla="*/ 679 h 1957"/>
                <a:gd name="T26" fmla="*/ 1543 w 1546"/>
                <a:gd name="T27" fmla="*/ 949 h 1957"/>
                <a:gd name="T28" fmla="*/ 1546 w 1546"/>
                <a:gd name="T29" fmla="*/ 962 h 1957"/>
                <a:gd name="T30" fmla="*/ 1546 w 1546"/>
                <a:gd name="T31" fmla="*/ 1882 h 1957"/>
                <a:gd name="T32" fmla="*/ 1271 w 1546"/>
                <a:gd name="T33" fmla="*/ 693 h 1957"/>
                <a:gd name="T34" fmla="*/ 1267 w 1546"/>
                <a:gd name="T35" fmla="*/ 681 h 1957"/>
                <a:gd name="T36" fmla="*/ 985 w 1546"/>
                <a:gd name="T37" fmla="*/ 217 h 1957"/>
                <a:gd name="T38" fmla="*/ 910 w 1546"/>
                <a:gd name="T39" fmla="*/ 179 h 1957"/>
                <a:gd name="T40" fmla="*/ 310 w 1546"/>
                <a:gd name="T41" fmla="*/ 180 h 1957"/>
                <a:gd name="T42" fmla="*/ 288 w 1546"/>
                <a:gd name="T43" fmla="*/ 180 h 1957"/>
                <a:gd name="T44" fmla="*/ 288 w 1546"/>
                <a:gd name="T45" fmla="*/ 693 h 1957"/>
                <a:gd name="T46" fmla="*/ 1271 w 1546"/>
                <a:gd name="T47" fmla="*/ 693 h 1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6" h="1957">
                  <a:moveTo>
                    <a:pt x="1546" y="1882"/>
                  </a:moveTo>
                  <a:cubicBezTo>
                    <a:pt x="1529" y="1940"/>
                    <a:pt x="1486" y="1957"/>
                    <a:pt x="1431" y="1956"/>
                  </a:cubicBezTo>
                  <a:cubicBezTo>
                    <a:pt x="1374" y="1955"/>
                    <a:pt x="1316" y="1955"/>
                    <a:pt x="1259" y="1956"/>
                  </a:cubicBezTo>
                  <a:cubicBezTo>
                    <a:pt x="1241" y="1957"/>
                    <a:pt x="1232" y="1952"/>
                    <a:pt x="1226" y="1932"/>
                  </a:cubicBezTo>
                  <a:cubicBezTo>
                    <a:pt x="1141" y="1649"/>
                    <a:pt x="954" y="1469"/>
                    <a:pt x="664" y="1409"/>
                  </a:cubicBezTo>
                  <a:cubicBezTo>
                    <a:pt x="418" y="1359"/>
                    <a:pt x="201" y="1430"/>
                    <a:pt x="19" y="1603"/>
                  </a:cubicBezTo>
                  <a:cubicBezTo>
                    <a:pt x="14" y="1608"/>
                    <a:pt x="11" y="1616"/>
                    <a:pt x="7" y="1623"/>
                  </a:cubicBezTo>
                  <a:cubicBezTo>
                    <a:pt x="5" y="1621"/>
                    <a:pt x="2" y="1619"/>
                    <a:pt x="0" y="1617"/>
                  </a:cubicBezTo>
                  <a:cubicBezTo>
                    <a:pt x="0" y="1079"/>
                    <a:pt x="0" y="541"/>
                    <a:pt x="0" y="0"/>
                  </a:cubicBezTo>
                  <a:cubicBezTo>
                    <a:pt x="10" y="0"/>
                    <a:pt x="18" y="0"/>
                    <a:pt x="26" y="0"/>
                  </a:cubicBezTo>
                  <a:cubicBezTo>
                    <a:pt x="322" y="0"/>
                    <a:pt x="618" y="1"/>
                    <a:pt x="914" y="0"/>
                  </a:cubicBezTo>
                  <a:cubicBezTo>
                    <a:pt x="1003" y="0"/>
                    <a:pt x="1076" y="37"/>
                    <a:pt x="1126" y="106"/>
                  </a:cubicBezTo>
                  <a:cubicBezTo>
                    <a:pt x="1258" y="285"/>
                    <a:pt x="1376" y="474"/>
                    <a:pt x="1464" y="679"/>
                  </a:cubicBezTo>
                  <a:cubicBezTo>
                    <a:pt x="1501" y="766"/>
                    <a:pt x="1532" y="854"/>
                    <a:pt x="1543" y="949"/>
                  </a:cubicBezTo>
                  <a:cubicBezTo>
                    <a:pt x="1543" y="953"/>
                    <a:pt x="1545" y="958"/>
                    <a:pt x="1546" y="962"/>
                  </a:cubicBezTo>
                  <a:cubicBezTo>
                    <a:pt x="1546" y="1269"/>
                    <a:pt x="1546" y="1575"/>
                    <a:pt x="1546" y="1882"/>
                  </a:cubicBezTo>
                  <a:close/>
                  <a:moveTo>
                    <a:pt x="1271" y="693"/>
                  </a:moveTo>
                  <a:cubicBezTo>
                    <a:pt x="1269" y="688"/>
                    <a:pt x="1268" y="684"/>
                    <a:pt x="1267" y="681"/>
                  </a:cubicBezTo>
                  <a:cubicBezTo>
                    <a:pt x="1188" y="517"/>
                    <a:pt x="1091" y="364"/>
                    <a:pt x="985" y="217"/>
                  </a:cubicBezTo>
                  <a:cubicBezTo>
                    <a:pt x="968" y="193"/>
                    <a:pt x="943" y="179"/>
                    <a:pt x="910" y="179"/>
                  </a:cubicBezTo>
                  <a:cubicBezTo>
                    <a:pt x="710" y="180"/>
                    <a:pt x="510" y="180"/>
                    <a:pt x="310" y="180"/>
                  </a:cubicBezTo>
                  <a:cubicBezTo>
                    <a:pt x="303" y="180"/>
                    <a:pt x="295" y="180"/>
                    <a:pt x="288" y="180"/>
                  </a:cubicBezTo>
                  <a:cubicBezTo>
                    <a:pt x="288" y="353"/>
                    <a:pt x="288" y="523"/>
                    <a:pt x="288" y="693"/>
                  </a:cubicBezTo>
                  <a:cubicBezTo>
                    <a:pt x="616" y="693"/>
                    <a:pt x="943" y="693"/>
                    <a:pt x="1271" y="69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15" name="Freeform 9"/>
            <p:cNvSpPr>
              <a:spLocks noEditPoints="1"/>
            </p:cNvSpPr>
            <p:nvPr/>
          </p:nvSpPr>
          <p:spPr bwMode="auto">
            <a:xfrm>
              <a:off x="653" y="2841"/>
              <a:ext cx="1158" cy="1162"/>
            </a:xfrm>
            <a:custGeom>
              <a:avLst/>
              <a:gdLst>
                <a:gd name="T0" fmla="*/ 1098 w 1099"/>
                <a:gd name="T1" fmla="*/ 549 h 1102"/>
                <a:gd name="T2" fmla="*/ 539 w 1099"/>
                <a:gd name="T3" fmla="*/ 1095 h 1102"/>
                <a:gd name="T4" fmla="*/ 3 w 1099"/>
                <a:gd name="T5" fmla="*/ 542 h 1102"/>
                <a:gd name="T6" fmla="*/ 551 w 1099"/>
                <a:gd name="T7" fmla="*/ 1 h 1102"/>
                <a:gd name="T8" fmla="*/ 1098 w 1099"/>
                <a:gd name="T9" fmla="*/ 549 h 1102"/>
                <a:gd name="T10" fmla="*/ 804 w 1099"/>
                <a:gd name="T11" fmla="*/ 548 h 1102"/>
                <a:gd name="T12" fmla="*/ 552 w 1099"/>
                <a:gd name="T13" fmla="*/ 295 h 1102"/>
                <a:gd name="T14" fmla="*/ 297 w 1099"/>
                <a:gd name="T15" fmla="*/ 547 h 1102"/>
                <a:gd name="T16" fmla="*/ 550 w 1099"/>
                <a:gd name="T17" fmla="*/ 802 h 1102"/>
                <a:gd name="T18" fmla="*/ 804 w 1099"/>
                <a:gd name="T19" fmla="*/ 548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9" h="1102">
                  <a:moveTo>
                    <a:pt x="1098" y="549"/>
                  </a:moveTo>
                  <a:cubicBezTo>
                    <a:pt x="1099" y="855"/>
                    <a:pt x="844" y="1102"/>
                    <a:pt x="539" y="1095"/>
                  </a:cubicBezTo>
                  <a:cubicBezTo>
                    <a:pt x="242" y="1089"/>
                    <a:pt x="0" y="844"/>
                    <a:pt x="3" y="542"/>
                  </a:cubicBezTo>
                  <a:cubicBezTo>
                    <a:pt x="5" y="245"/>
                    <a:pt x="252" y="0"/>
                    <a:pt x="551" y="1"/>
                  </a:cubicBezTo>
                  <a:cubicBezTo>
                    <a:pt x="855" y="2"/>
                    <a:pt x="1098" y="246"/>
                    <a:pt x="1098" y="549"/>
                  </a:cubicBezTo>
                  <a:close/>
                  <a:moveTo>
                    <a:pt x="804" y="548"/>
                  </a:moveTo>
                  <a:cubicBezTo>
                    <a:pt x="804" y="409"/>
                    <a:pt x="691" y="295"/>
                    <a:pt x="552" y="295"/>
                  </a:cubicBezTo>
                  <a:cubicBezTo>
                    <a:pt x="411" y="295"/>
                    <a:pt x="297" y="408"/>
                    <a:pt x="297" y="547"/>
                  </a:cubicBezTo>
                  <a:cubicBezTo>
                    <a:pt x="296" y="688"/>
                    <a:pt x="410" y="802"/>
                    <a:pt x="550" y="802"/>
                  </a:cubicBezTo>
                  <a:cubicBezTo>
                    <a:pt x="690" y="803"/>
                    <a:pt x="804" y="689"/>
                    <a:pt x="804" y="5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16" name="Freeform 10"/>
            <p:cNvSpPr>
              <a:spLocks noEditPoints="1"/>
            </p:cNvSpPr>
            <p:nvPr/>
          </p:nvSpPr>
          <p:spPr bwMode="auto">
            <a:xfrm>
              <a:off x="4108" y="2842"/>
              <a:ext cx="1154" cy="1154"/>
            </a:xfrm>
            <a:custGeom>
              <a:avLst/>
              <a:gdLst>
                <a:gd name="T0" fmla="*/ 546 w 1095"/>
                <a:gd name="T1" fmla="*/ 1094 h 1094"/>
                <a:gd name="T2" fmla="*/ 0 w 1095"/>
                <a:gd name="T3" fmla="*/ 540 h 1094"/>
                <a:gd name="T4" fmla="*/ 547 w 1095"/>
                <a:gd name="T5" fmla="*/ 0 h 1094"/>
                <a:gd name="T6" fmla="*/ 1095 w 1095"/>
                <a:gd name="T7" fmla="*/ 552 h 1094"/>
                <a:gd name="T8" fmla="*/ 546 w 1095"/>
                <a:gd name="T9" fmla="*/ 1094 h 1094"/>
                <a:gd name="T10" fmla="*/ 293 w 1095"/>
                <a:gd name="T11" fmla="*/ 546 h 1094"/>
                <a:gd name="T12" fmla="*/ 545 w 1095"/>
                <a:gd name="T13" fmla="*/ 801 h 1094"/>
                <a:gd name="T14" fmla="*/ 801 w 1095"/>
                <a:gd name="T15" fmla="*/ 552 h 1094"/>
                <a:gd name="T16" fmla="*/ 555 w 1095"/>
                <a:gd name="T17" fmla="*/ 294 h 1094"/>
                <a:gd name="T18" fmla="*/ 293 w 1095"/>
                <a:gd name="T19" fmla="*/ 546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094">
                  <a:moveTo>
                    <a:pt x="546" y="1094"/>
                  </a:moveTo>
                  <a:cubicBezTo>
                    <a:pt x="241" y="1094"/>
                    <a:pt x="0" y="850"/>
                    <a:pt x="0" y="540"/>
                  </a:cubicBezTo>
                  <a:cubicBezTo>
                    <a:pt x="0" y="245"/>
                    <a:pt x="247" y="1"/>
                    <a:pt x="547" y="0"/>
                  </a:cubicBezTo>
                  <a:cubicBezTo>
                    <a:pt x="851" y="0"/>
                    <a:pt x="1095" y="245"/>
                    <a:pt x="1095" y="552"/>
                  </a:cubicBezTo>
                  <a:cubicBezTo>
                    <a:pt x="1095" y="851"/>
                    <a:pt x="849" y="1094"/>
                    <a:pt x="546" y="1094"/>
                  </a:cubicBezTo>
                  <a:close/>
                  <a:moveTo>
                    <a:pt x="293" y="546"/>
                  </a:moveTo>
                  <a:cubicBezTo>
                    <a:pt x="292" y="684"/>
                    <a:pt x="406" y="800"/>
                    <a:pt x="545" y="801"/>
                  </a:cubicBezTo>
                  <a:cubicBezTo>
                    <a:pt x="684" y="803"/>
                    <a:pt x="800" y="690"/>
                    <a:pt x="801" y="552"/>
                  </a:cubicBezTo>
                  <a:cubicBezTo>
                    <a:pt x="802" y="412"/>
                    <a:pt x="691" y="295"/>
                    <a:pt x="555" y="294"/>
                  </a:cubicBezTo>
                  <a:cubicBezTo>
                    <a:pt x="410" y="292"/>
                    <a:pt x="295" y="403"/>
                    <a:pt x="293" y="5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grpSp>
      <p:grpSp>
        <p:nvGrpSpPr>
          <p:cNvPr id="17" name="Group 16"/>
          <p:cNvGrpSpPr>
            <a:grpSpLocks noChangeAspect="1"/>
          </p:cNvGrpSpPr>
          <p:nvPr/>
        </p:nvGrpSpPr>
        <p:grpSpPr bwMode="auto">
          <a:xfrm>
            <a:off x="4218938" y="4590999"/>
            <a:ext cx="843080" cy="538832"/>
            <a:chOff x="-1" y="321"/>
            <a:chExt cx="5761" cy="3682"/>
          </a:xfrm>
          <a:effectLst>
            <a:outerShdw blurRad="50800" dist="38100" dir="2700000" algn="tl" rotWithShape="0">
              <a:prstClr val="black">
                <a:alpha val="40000"/>
              </a:prstClr>
            </a:outerShdw>
          </a:effectLst>
        </p:grpSpPr>
        <p:sp>
          <p:nvSpPr>
            <p:cNvPr id="18" name="Freeform 5"/>
            <p:cNvSpPr>
              <a:spLocks/>
            </p:cNvSpPr>
            <p:nvPr/>
          </p:nvSpPr>
          <p:spPr bwMode="auto">
            <a:xfrm>
              <a:off x="-1" y="321"/>
              <a:ext cx="3905" cy="2913"/>
            </a:xfrm>
            <a:custGeom>
              <a:avLst/>
              <a:gdLst>
                <a:gd name="T0" fmla="*/ 204 w 3704"/>
                <a:gd name="T1" fmla="*/ 0 h 2762"/>
                <a:gd name="T2" fmla="*/ 3428 w 3704"/>
                <a:gd name="T3" fmla="*/ 0 h 2762"/>
                <a:gd name="T4" fmla="*/ 3447 w 3704"/>
                <a:gd name="T5" fmla="*/ 4 h 2762"/>
                <a:gd name="T6" fmla="*/ 3602 w 3704"/>
                <a:gd name="T7" fmla="*/ 72 h 2762"/>
                <a:gd name="T8" fmla="*/ 3703 w 3704"/>
                <a:gd name="T9" fmla="*/ 316 h 2762"/>
                <a:gd name="T10" fmla="*/ 3703 w 3704"/>
                <a:gd name="T11" fmla="*/ 2736 h 2762"/>
                <a:gd name="T12" fmla="*/ 3703 w 3704"/>
                <a:gd name="T13" fmla="*/ 2758 h 2762"/>
                <a:gd name="T14" fmla="*/ 1875 w 3704"/>
                <a:gd name="T15" fmla="*/ 2758 h 2762"/>
                <a:gd name="T16" fmla="*/ 1201 w 3704"/>
                <a:gd name="T17" fmla="*/ 2213 h 2762"/>
                <a:gd name="T18" fmla="*/ 465 w 3704"/>
                <a:gd name="T19" fmla="*/ 2759 h 2762"/>
                <a:gd name="T20" fmla="*/ 196 w 3704"/>
                <a:gd name="T21" fmla="*/ 2758 h 2762"/>
                <a:gd name="T22" fmla="*/ 12 w 3704"/>
                <a:gd name="T23" fmla="*/ 2620 h 2762"/>
                <a:gd name="T24" fmla="*/ 0 w 3704"/>
                <a:gd name="T25" fmla="*/ 2580 h 2762"/>
                <a:gd name="T26" fmla="*/ 0 w 3704"/>
                <a:gd name="T27" fmla="*/ 2516 h 2762"/>
                <a:gd name="T28" fmla="*/ 7 w 3704"/>
                <a:gd name="T29" fmla="*/ 2495 h 2762"/>
                <a:gd name="T30" fmla="*/ 115 w 3704"/>
                <a:gd name="T31" fmla="*/ 2362 h 2762"/>
                <a:gd name="T32" fmla="*/ 203 w 3704"/>
                <a:gd name="T33" fmla="*/ 2334 h 2762"/>
                <a:gd name="T34" fmla="*/ 203 w 3704"/>
                <a:gd name="T35" fmla="*/ 2310 h 2762"/>
                <a:gd name="T36" fmla="*/ 203 w 3704"/>
                <a:gd name="T37" fmla="*/ 28 h 2762"/>
                <a:gd name="T38" fmla="*/ 204 w 3704"/>
                <a:gd name="T39"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04" h="2762">
                  <a:moveTo>
                    <a:pt x="204" y="0"/>
                  </a:moveTo>
                  <a:cubicBezTo>
                    <a:pt x="1279" y="0"/>
                    <a:pt x="2353" y="0"/>
                    <a:pt x="3428" y="0"/>
                  </a:cubicBezTo>
                  <a:cubicBezTo>
                    <a:pt x="3434" y="1"/>
                    <a:pt x="3441" y="3"/>
                    <a:pt x="3447" y="4"/>
                  </a:cubicBezTo>
                  <a:cubicBezTo>
                    <a:pt x="3505" y="13"/>
                    <a:pt x="3558" y="32"/>
                    <a:pt x="3602" y="72"/>
                  </a:cubicBezTo>
                  <a:cubicBezTo>
                    <a:pt x="3675" y="137"/>
                    <a:pt x="3703" y="222"/>
                    <a:pt x="3703" y="316"/>
                  </a:cubicBezTo>
                  <a:cubicBezTo>
                    <a:pt x="3704" y="1122"/>
                    <a:pt x="3703" y="1929"/>
                    <a:pt x="3703" y="2736"/>
                  </a:cubicBezTo>
                  <a:cubicBezTo>
                    <a:pt x="3703" y="2743"/>
                    <a:pt x="3703" y="2750"/>
                    <a:pt x="3703" y="2758"/>
                  </a:cubicBezTo>
                  <a:cubicBezTo>
                    <a:pt x="3092" y="2758"/>
                    <a:pt x="2483" y="2758"/>
                    <a:pt x="1875" y="2758"/>
                  </a:cubicBezTo>
                  <a:cubicBezTo>
                    <a:pt x="1790" y="2441"/>
                    <a:pt x="1515" y="2227"/>
                    <a:pt x="1201" y="2213"/>
                  </a:cubicBezTo>
                  <a:cubicBezTo>
                    <a:pt x="882" y="2197"/>
                    <a:pt x="548" y="2415"/>
                    <a:pt x="465" y="2759"/>
                  </a:cubicBezTo>
                  <a:cubicBezTo>
                    <a:pt x="376" y="2759"/>
                    <a:pt x="285" y="2762"/>
                    <a:pt x="196" y="2758"/>
                  </a:cubicBezTo>
                  <a:cubicBezTo>
                    <a:pt x="107" y="2753"/>
                    <a:pt x="45" y="2703"/>
                    <a:pt x="12" y="2620"/>
                  </a:cubicBezTo>
                  <a:cubicBezTo>
                    <a:pt x="7" y="2607"/>
                    <a:pt x="4" y="2593"/>
                    <a:pt x="0" y="2580"/>
                  </a:cubicBezTo>
                  <a:cubicBezTo>
                    <a:pt x="0" y="2559"/>
                    <a:pt x="0" y="2537"/>
                    <a:pt x="0" y="2516"/>
                  </a:cubicBezTo>
                  <a:cubicBezTo>
                    <a:pt x="2" y="2509"/>
                    <a:pt x="5" y="2502"/>
                    <a:pt x="7" y="2495"/>
                  </a:cubicBezTo>
                  <a:cubicBezTo>
                    <a:pt x="23" y="2435"/>
                    <a:pt x="59" y="2389"/>
                    <a:pt x="115" y="2362"/>
                  </a:cubicBezTo>
                  <a:cubicBezTo>
                    <a:pt x="142" y="2349"/>
                    <a:pt x="172" y="2344"/>
                    <a:pt x="203" y="2334"/>
                  </a:cubicBezTo>
                  <a:cubicBezTo>
                    <a:pt x="203" y="2329"/>
                    <a:pt x="203" y="2319"/>
                    <a:pt x="203" y="2310"/>
                  </a:cubicBezTo>
                  <a:cubicBezTo>
                    <a:pt x="203" y="1549"/>
                    <a:pt x="203" y="789"/>
                    <a:pt x="203" y="28"/>
                  </a:cubicBezTo>
                  <a:cubicBezTo>
                    <a:pt x="203" y="19"/>
                    <a:pt x="204" y="9"/>
                    <a:pt x="20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19" name="Freeform 7"/>
            <p:cNvSpPr>
              <a:spLocks noEditPoints="1"/>
            </p:cNvSpPr>
            <p:nvPr/>
          </p:nvSpPr>
          <p:spPr bwMode="auto">
            <a:xfrm>
              <a:off x="4130" y="1184"/>
              <a:ext cx="1630" cy="2064"/>
            </a:xfrm>
            <a:custGeom>
              <a:avLst/>
              <a:gdLst>
                <a:gd name="T0" fmla="*/ 1546 w 1546"/>
                <a:gd name="T1" fmla="*/ 1882 h 1957"/>
                <a:gd name="T2" fmla="*/ 1431 w 1546"/>
                <a:gd name="T3" fmla="*/ 1956 h 1957"/>
                <a:gd name="T4" fmla="*/ 1259 w 1546"/>
                <a:gd name="T5" fmla="*/ 1956 h 1957"/>
                <a:gd name="T6" fmla="*/ 1226 w 1546"/>
                <a:gd name="T7" fmla="*/ 1932 h 1957"/>
                <a:gd name="T8" fmla="*/ 664 w 1546"/>
                <a:gd name="T9" fmla="*/ 1409 h 1957"/>
                <a:gd name="T10" fmla="*/ 19 w 1546"/>
                <a:gd name="T11" fmla="*/ 1603 h 1957"/>
                <a:gd name="T12" fmla="*/ 7 w 1546"/>
                <a:gd name="T13" fmla="*/ 1623 h 1957"/>
                <a:gd name="T14" fmla="*/ 0 w 1546"/>
                <a:gd name="T15" fmla="*/ 1617 h 1957"/>
                <a:gd name="T16" fmla="*/ 0 w 1546"/>
                <a:gd name="T17" fmla="*/ 0 h 1957"/>
                <a:gd name="T18" fmla="*/ 26 w 1546"/>
                <a:gd name="T19" fmla="*/ 0 h 1957"/>
                <a:gd name="T20" fmla="*/ 914 w 1546"/>
                <a:gd name="T21" fmla="*/ 0 h 1957"/>
                <a:gd name="T22" fmla="*/ 1126 w 1546"/>
                <a:gd name="T23" fmla="*/ 106 h 1957"/>
                <a:gd name="T24" fmla="*/ 1464 w 1546"/>
                <a:gd name="T25" fmla="*/ 679 h 1957"/>
                <a:gd name="T26" fmla="*/ 1543 w 1546"/>
                <a:gd name="T27" fmla="*/ 949 h 1957"/>
                <a:gd name="T28" fmla="*/ 1546 w 1546"/>
                <a:gd name="T29" fmla="*/ 962 h 1957"/>
                <a:gd name="T30" fmla="*/ 1546 w 1546"/>
                <a:gd name="T31" fmla="*/ 1882 h 1957"/>
                <a:gd name="T32" fmla="*/ 1271 w 1546"/>
                <a:gd name="T33" fmla="*/ 693 h 1957"/>
                <a:gd name="T34" fmla="*/ 1267 w 1546"/>
                <a:gd name="T35" fmla="*/ 681 h 1957"/>
                <a:gd name="T36" fmla="*/ 985 w 1546"/>
                <a:gd name="T37" fmla="*/ 217 h 1957"/>
                <a:gd name="T38" fmla="*/ 910 w 1546"/>
                <a:gd name="T39" fmla="*/ 179 h 1957"/>
                <a:gd name="T40" fmla="*/ 310 w 1546"/>
                <a:gd name="T41" fmla="*/ 180 h 1957"/>
                <a:gd name="T42" fmla="*/ 288 w 1546"/>
                <a:gd name="T43" fmla="*/ 180 h 1957"/>
                <a:gd name="T44" fmla="*/ 288 w 1546"/>
                <a:gd name="T45" fmla="*/ 693 h 1957"/>
                <a:gd name="T46" fmla="*/ 1271 w 1546"/>
                <a:gd name="T47" fmla="*/ 693 h 1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6" h="1957">
                  <a:moveTo>
                    <a:pt x="1546" y="1882"/>
                  </a:moveTo>
                  <a:cubicBezTo>
                    <a:pt x="1529" y="1940"/>
                    <a:pt x="1486" y="1957"/>
                    <a:pt x="1431" y="1956"/>
                  </a:cubicBezTo>
                  <a:cubicBezTo>
                    <a:pt x="1374" y="1955"/>
                    <a:pt x="1316" y="1955"/>
                    <a:pt x="1259" y="1956"/>
                  </a:cubicBezTo>
                  <a:cubicBezTo>
                    <a:pt x="1241" y="1957"/>
                    <a:pt x="1232" y="1952"/>
                    <a:pt x="1226" y="1932"/>
                  </a:cubicBezTo>
                  <a:cubicBezTo>
                    <a:pt x="1141" y="1649"/>
                    <a:pt x="954" y="1469"/>
                    <a:pt x="664" y="1409"/>
                  </a:cubicBezTo>
                  <a:cubicBezTo>
                    <a:pt x="418" y="1359"/>
                    <a:pt x="201" y="1430"/>
                    <a:pt x="19" y="1603"/>
                  </a:cubicBezTo>
                  <a:cubicBezTo>
                    <a:pt x="14" y="1608"/>
                    <a:pt x="11" y="1616"/>
                    <a:pt x="7" y="1623"/>
                  </a:cubicBezTo>
                  <a:cubicBezTo>
                    <a:pt x="5" y="1621"/>
                    <a:pt x="2" y="1619"/>
                    <a:pt x="0" y="1617"/>
                  </a:cubicBezTo>
                  <a:cubicBezTo>
                    <a:pt x="0" y="1079"/>
                    <a:pt x="0" y="541"/>
                    <a:pt x="0" y="0"/>
                  </a:cubicBezTo>
                  <a:cubicBezTo>
                    <a:pt x="10" y="0"/>
                    <a:pt x="18" y="0"/>
                    <a:pt x="26" y="0"/>
                  </a:cubicBezTo>
                  <a:cubicBezTo>
                    <a:pt x="322" y="0"/>
                    <a:pt x="618" y="1"/>
                    <a:pt x="914" y="0"/>
                  </a:cubicBezTo>
                  <a:cubicBezTo>
                    <a:pt x="1003" y="0"/>
                    <a:pt x="1076" y="37"/>
                    <a:pt x="1126" y="106"/>
                  </a:cubicBezTo>
                  <a:cubicBezTo>
                    <a:pt x="1258" y="285"/>
                    <a:pt x="1376" y="474"/>
                    <a:pt x="1464" y="679"/>
                  </a:cubicBezTo>
                  <a:cubicBezTo>
                    <a:pt x="1501" y="766"/>
                    <a:pt x="1532" y="854"/>
                    <a:pt x="1543" y="949"/>
                  </a:cubicBezTo>
                  <a:cubicBezTo>
                    <a:pt x="1543" y="953"/>
                    <a:pt x="1545" y="958"/>
                    <a:pt x="1546" y="962"/>
                  </a:cubicBezTo>
                  <a:cubicBezTo>
                    <a:pt x="1546" y="1269"/>
                    <a:pt x="1546" y="1575"/>
                    <a:pt x="1546" y="1882"/>
                  </a:cubicBezTo>
                  <a:close/>
                  <a:moveTo>
                    <a:pt x="1271" y="693"/>
                  </a:moveTo>
                  <a:cubicBezTo>
                    <a:pt x="1269" y="688"/>
                    <a:pt x="1268" y="684"/>
                    <a:pt x="1267" y="681"/>
                  </a:cubicBezTo>
                  <a:cubicBezTo>
                    <a:pt x="1188" y="517"/>
                    <a:pt x="1091" y="364"/>
                    <a:pt x="985" y="217"/>
                  </a:cubicBezTo>
                  <a:cubicBezTo>
                    <a:pt x="968" y="193"/>
                    <a:pt x="943" y="179"/>
                    <a:pt x="910" y="179"/>
                  </a:cubicBezTo>
                  <a:cubicBezTo>
                    <a:pt x="710" y="180"/>
                    <a:pt x="510" y="180"/>
                    <a:pt x="310" y="180"/>
                  </a:cubicBezTo>
                  <a:cubicBezTo>
                    <a:pt x="303" y="180"/>
                    <a:pt x="295" y="180"/>
                    <a:pt x="288" y="180"/>
                  </a:cubicBezTo>
                  <a:cubicBezTo>
                    <a:pt x="288" y="353"/>
                    <a:pt x="288" y="523"/>
                    <a:pt x="288" y="693"/>
                  </a:cubicBezTo>
                  <a:cubicBezTo>
                    <a:pt x="616" y="693"/>
                    <a:pt x="943" y="693"/>
                    <a:pt x="1271" y="69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20" name="Freeform 9"/>
            <p:cNvSpPr>
              <a:spLocks noEditPoints="1"/>
            </p:cNvSpPr>
            <p:nvPr/>
          </p:nvSpPr>
          <p:spPr bwMode="auto">
            <a:xfrm>
              <a:off x="653" y="2841"/>
              <a:ext cx="1158" cy="1162"/>
            </a:xfrm>
            <a:custGeom>
              <a:avLst/>
              <a:gdLst>
                <a:gd name="T0" fmla="*/ 1098 w 1099"/>
                <a:gd name="T1" fmla="*/ 549 h 1102"/>
                <a:gd name="T2" fmla="*/ 539 w 1099"/>
                <a:gd name="T3" fmla="*/ 1095 h 1102"/>
                <a:gd name="T4" fmla="*/ 3 w 1099"/>
                <a:gd name="T5" fmla="*/ 542 h 1102"/>
                <a:gd name="T6" fmla="*/ 551 w 1099"/>
                <a:gd name="T7" fmla="*/ 1 h 1102"/>
                <a:gd name="T8" fmla="*/ 1098 w 1099"/>
                <a:gd name="T9" fmla="*/ 549 h 1102"/>
                <a:gd name="T10" fmla="*/ 804 w 1099"/>
                <a:gd name="T11" fmla="*/ 548 h 1102"/>
                <a:gd name="T12" fmla="*/ 552 w 1099"/>
                <a:gd name="T13" fmla="*/ 295 h 1102"/>
                <a:gd name="T14" fmla="*/ 297 w 1099"/>
                <a:gd name="T15" fmla="*/ 547 h 1102"/>
                <a:gd name="T16" fmla="*/ 550 w 1099"/>
                <a:gd name="T17" fmla="*/ 802 h 1102"/>
                <a:gd name="T18" fmla="*/ 804 w 1099"/>
                <a:gd name="T19" fmla="*/ 548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9" h="1102">
                  <a:moveTo>
                    <a:pt x="1098" y="549"/>
                  </a:moveTo>
                  <a:cubicBezTo>
                    <a:pt x="1099" y="855"/>
                    <a:pt x="844" y="1102"/>
                    <a:pt x="539" y="1095"/>
                  </a:cubicBezTo>
                  <a:cubicBezTo>
                    <a:pt x="242" y="1089"/>
                    <a:pt x="0" y="844"/>
                    <a:pt x="3" y="542"/>
                  </a:cubicBezTo>
                  <a:cubicBezTo>
                    <a:pt x="5" y="245"/>
                    <a:pt x="252" y="0"/>
                    <a:pt x="551" y="1"/>
                  </a:cubicBezTo>
                  <a:cubicBezTo>
                    <a:pt x="855" y="2"/>
                    <a:pt x="1098" y="246"/>
                    <a:pt x="1098" y="549"/>
                  </a:cubicBezTo>
                  <a:close/>
                  <a:moveTo>
                    <a:pt x="804" y="548"/>
                  </a:moveTo>
                  <a:cubicBezTo>
                    <a:pt x="804" y="409"/>
                    <a:pt x="691" y="295"/>
                    <a:pt x="552" y="295"/>
                  </a:cubicBezTo>
                  <a:cubicBezTo>
                    <a:pt x="411" y="295"/>
                    <a:pt x="297" y="408"/>
                    <a:pt x="297" y="547"/>
                  </a:cubicBezTo>
                  <a:cubicBezTo>
                    <a:pt x="296" y="688"/>
                    <a:pt x="410" y="802"/>
                    <a:pt x="550" y="802"/>
                  </a:cubicBezTo>
                  <a:cubicBezTo>
                    <a:pt x="690" y="803"/>
                    <a:pt x="804" y="689"/>
                    <a:pt x="804" y="5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21" name="Freeform 10"/>
            <p:cNvSpPr>
              <a:spLocks noEditPoints="1"/>
            </p:cNvSpPr>
            <p:nvPr/>
          </p:nvSpPr>
          <p:spPr bwMode="auto">
            <a:xfrm>
              <a:off x="4108" y="2842"/>
              <a:ext cx="1154" cy="1154"/>
            </a:xfrm>
            <a:custGeom>
              <a:avLst/>
              <a:gdLst>
                <a:gd name="T0" fmla="*/ 546 w 1095"/>
                <a:gd name="T1" fmla="*/ 1094 h 1094"/>
                <a:gd name="T2" fmla="*/ 0 w 1095"/>
                <a:gd name="T3" fmla="*/ 540 h 1094"/>
                <a:gd name="T4" fmla="*/ 547 w 1095"/>
                <a:gd name="T5" fmla="*/ 0 h 1094"/>
                <a:gd name="T6" fmla="*/ 1095 w 1095"/>
                <a:gd name="T7" fmla="*/ 552 h 1094"/>
                <a:gd name="T8" fmla="*/ 546 w 1095"/>
                <a:gd name="T9" fmla="*/ 1094 h 1094"/>
                <a:gd name="T10" fmla="*/ 293 w 1095"/>
                <a:gd name="T11" fmla="*/ 546 h 1094"/>
                <a:gd name="T12" fmla="*/ 545 w 1095"/>
                <a:gd name="T13" fmla="*/ 801 h 1094"/>
                <a:gd name="T14" fmla="*/ 801 w 1095"/>
                <a:gd name="T15" fmla="*/ 552 h 1094"/>
                <a:gd name="T16" fmla="*/ 555 w 1095"/>
                <a:gd name="T17" fmla="*/ 294 h 1094"/>
                <a:gd name="T18" fmla="*/ 293 w 1095"/>
                <a:gd name="T19" fmla="*/ 546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094">
                  <a:moveTo>
                    <a:pt x="546" y="1094"/>
                  </a:moveTo>
                  <a:cubicBezTo>
                    <a:pt x="241" y="1094"/>
                    <a:pt x="0" y="850"/>
                    <a:pt x="0" y="540"/>
                  </a:cubicBezTo>
                  <a:cubicBezTo>
                    <a:pt x="0" y="245"/>
                    <a:pt x="247" y="1"/>
                    <a:pt x="547" y="0"/>
                  </a:cubicBezTo>
                  <a:cubicBezTo>
                    <a:pt x="851" y="0"/>
                    <a:pt x="1095" y="245"/>
                    <a:pt x="1095" y="552"/>
                  </a:cubicBezTo>
                  <a:cubicBezTo>
                    <a:pt x="1095" y="851"/>
                    <a:pt x="849" y="1094"/>
                    <a:pt x="546" y="1094"/>
                  </a:cubicBezTo>
                  <a:close/>
                  <a:moveTo>
                    <a:pt x="293" y="546"/>
                  </a:moveTo>
                  <a:cubicBezTo>
                    <a:pt x="292" y="684"/>
                    <a:pt x="406" y="800"/>
                    <a:pt x="545" y="801"/>
                  </a:cubicBezTo>
                  <a:cubicBezTo>
                    <a:pt x="684" y="803"/>
                    <a:pt x="800" y="690"/>
                    <a:pt x="801" y="552"/>
                  </a:cubicBezTo>
                  <a:cubicBezTo>
                    <a:pt x="802" y="412"/>
                    <a:pt x="691" y="295"/>
                    <a:pt x="555" y="294"/>
                  </a:cubicBezTo>
                  <a:cubicBezTo>
                    <a:pt x="410" y="292"/>
                    <a:pt x="295" y="403"/>
                    <a:pt x="293" y="5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grpSp>
      <p:grpSp>
        <p:nvGrpSpPr>
          <p:cNvPr id="22" name="Group 21"/>
          <p:cNvGrpSpPr>
            <a:grpSpLocks noChangeAspect="1"/>
          </p:cNvGrpSpPr>
          <p:nvPr/>
        </p:nvGrpSpPr>
        <p:grpSpPr bwMode="auto">
          <a:xfrm>
            <a:off x="6870762" y="4428765"/>
            <a:ext cx="1092966" cy="698539"/>
            <a:chOff x="-1" y="321"/>
            <a:chExt cx="5761" cy="3682"/>
          </a:xfrm>
          <a:effectLst>
            <a:outerShdw blurRad="50800" dist="38100" dir="2700000" algn="tl" rotWithShape="0">
              <a:prstClr val="black">
                <a:alpha val="40000"/>
              </a:prstClr>
            </a:outerShdw>
          </a:effectLst>
        </p:grpSpPr>
        <p:sp>
          <p:nvSpPr>
            <p:cNvPr id="23" name="Freeform 5"/>
            <p:cNvSpPr>
              <a:spLocks/>
            </p:cNvSpPr>
            <p:nvPr/>
          </p:nvSpPr>
          <p:spPr bwMode="auto">
            <a:xfrm>
              <a:off x="-1" y="321"/>
              <a:ext cx="3905" cy="2913"/>
            </a:xfrm>
            <a:custGeom>
              <a:avLst/>
              <a:gdLst>
                <a:gd name="T0" fmla="*/ 204 w 3704"/>
                <a:gd name="T1" fmla="*/ 0 h 2762"/>
                <a:gd name="T2" fmla="*/ 3428 w 3704"/>
                <a:gd name="T3" fmla="*/ 0 h 2762"/>
                <a:gd name="T4" fmla="*/ 3447 w 3704"/>
                <a:gd name="T5" fmla="*/ 4 h 2762"/>
                <a:gd name="T6" fmla="*/ 3602 w 3704"/>
                <a:gd name="T7" fmla="*/ 72 h 2762"/>
                <a:gd name="T8" fmla="*/ 3703 w 3704"/>
                <a:gd name="T9" fmla="*/ 316 h 2762"/>
                <a:gd name="T10" fmla="*/ 3703 w 3704"/>
                <a:gd name="T11" fmla="*/ 2736 h 2762"/>
                <a:gd name="T12" fmla="*/ 3703 w 3704"/>
                <a:gd name="T13" fmla="*/ 2758 h 2762"/>
                <a:gd name="T14" fmla="*/ 1875 w 3704"/>
                <a:gd name="T15" fmla="*/ 2758 h 2762"/>
                <a:gd name="T16" fmla="*/ 1201 w 3704"/>
                <a:gd name="T17" fmla="*/ 2213 h 2762"/>
                <a:gd name="T18" fmla="*/ 465 w 3704"/>
                <a:gd name="T19" fmla="*/ 2759 h 2762"/>
                <a:gd name="T20" fmla="*/ 196 w 3704"/>
                <a:gd name="T21" fmla="*/ 2758 h 2762"/>
                <a:gd name="T22" fmla="*/ 12 w 3704"/>
                <a:gd name="T23" fmla="*/ 2620 h 2762"/>
                <a:gd name="T24" fmla="*/ 0 w 3704"/>
                <a:gd name="T25" fmla="*/ 2580 h 2762"/>
                <a:gd name="T26" fmla="*/ 0 w 3704"/>
                <a:gd name="T27" fmla="*/ 2516 h 2762"/>
                <a:gd name="T28" fmla="*/ 7 w 3704"/>
                <a:gd name="T29" fmla="*/ 2495 h 2762"/>
                <a:gd name="T30" fmla="*/ 115 w 3704"/>
                <a:gd name="T31" fmla="*/ 2362 h 2762"/>
                <a:gd name="T32" fmla="*/ 203 w 3704"/>
                <a:gd name="T33" fmla="*/ 2334 h 2762"/>
                <a:gd name="T34" fmla="*/ 203 w 3704"/>
                <a:gd name="T35" fmla="*/ 2310 h 2762"/>
                <a:gd name="T36" fmla="*/ 203 w 3704"/>
                <a:gd name="T37" fmla="*/ 28 h 2762"/>
                <a:gd name="T38" fmla="*/ 204 w 3704"/>
                <a:gd name="T39"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04" h="2762">
                  <a:moveTo>
                    <a:pt x="204" y="0"/>
                  </a:moveTo>
                  <a:cubicBezTo>
                    <a:pt x="1279" y="0"/>
                    <a:pt x="2353" y="0"/>
                    <a:pt x="3428" y="0"/>
                  </a:cubicBezTo>
                  <a:cubicBezTo>
                    <a:pt x="3434" y="1"/>
                    <a:pt x="3441" y="3"/>
                    <a:pt x="3447" y="4"/>
                  </a:cubicBezTo>
                  <a:cubicBezTo>
                    <a:pt x="3505" y="13"/>
                    <a:pt x="3558" y="32"/>
                    <a:pt x="3602" y="72"/>
                  </a:cubicBezTo>
                  <a:cubicBezTo>
                    <a:pt x="3675" y="137"/>
                    <a:pt x="3703" y="222"/>
                    <a:pt x="3703" y="316"/>
                  </a:cubicBezTo>
                  <a:cubicBezTo>
                    <a:pt x="3704" y="1122"/>
                    <a:pt x="3703" y="1929"/>
                    <a:pt x="3703" y="2736"/>
                  </a:cubicBezTo>
                  <a:cubicBezTo>
                    <a:pt x="3703" y="2743"/>
                    <a:pt x="3703" y="2750"/>
                    <a:pt x="3703" y="2758"/>
                  </a:cubicBezTo>
                  <a:cubicBezTo>
                    <a:pt x="3092" y="2758"/>
                    <a:pt x="2483" y="2758"/>
                    <a:pt x="1875" y="2758"/>
                  </a:cubicBezTo>
                  <a:cubicBezTo>
                    <a:pt x="1790" y="2441"/>
                    <a:pt x="1515" y="2227"/>
                    <a:pt x="1201" y="2213"/>
                  </a:cubicBezTo>
                  <a:cubicBezTo>
                    <a:pt x="882" y="2197"/>
                    <a:pt x="548" y="2415"/>
                    <a:pt x="465" y="2759"/>
                  </a:cubicBezTo>
                  <a:cubicBezTo>
                    <a:pt x="376" y="2759"/>
                    <a:pt x="285" y="2762"/>
                    <a:pt x="196" y="2758"/>
                  </a:cubicBezTo>
                  <a:cubicBezTo>
                    <a:pt x="107" y="2753"/>
                    <a:pt x="45" y="2703"/>
                    <a:pt x="12" y="2620"/>
                  </a:cubicBezTo>
                  <a:cubicBezTo>
                    <a:pt x="7" y="2607"/>
                    <a:pt x="4" y="2593"/>
                    <a:pt x="0" y="2580"/>
                  </a:cubicBezTo>
                  <a:cubicBezTo>
                    <a:pt x="0" y="2559"/>
                    <a:pt x="0" y="2537"/>
                    <a:pt x="0" y="2516"/>
                  </a:cubicBezTo>
                  <a:cubicBezTo>
                    <a:pt x="2" y="2509"/>
                    <a:pt x="5" y="2502"/>
                    <a:pt x="7" y="2495"/>
                  </a:cubicBezTo>
                  <a:cubicBezTo>
                    <a:pt x="23" y="2435"/>
                    <a:pt x="59" y="2389"/>
                    <a:pt x="115" y="2362"/>
                  </a:cubicBezTo>
                  <a:cubicBezTo>
                    <a:pt x="142" y="2349"/>
                    <a:pt x="172" y="2344"/>
                    <a:pt x="203" y="2334"/>
                  </a:cubicBezTo>
                  <a:cubicBezTo>
                    <a:pt x="203" y="2329"/>
                    <a:pt x="203" y="2319"/>
                    <a:pt x="203" y="2310"/>
                  </a:cubicBezTo>
                  <a:cubicBezTo>
                    <a:pt x="203" y="1549"/>
                    <a:pt x="203" y="789"/>
                    <a:pt x="203" y="28"/>
                  </a:cubicBezTo>
                  <a:cubicBezTo>
                    <a:pt x="203" y="19"/>
                    <a:pt x="204" y="9"/>
                    <a:pt x="20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24" name="Freeform 7"/>
            <p:cNvSpPr>
              <a:spLocks noEditPoints="1"/>
            </p:cNvSpPr>
            <p:nvPr/>
          </p:nvSpPr>
          <p:spPr bwMode="auto">
            <a:xfrm>
              <a:off x="4130" y="1184"/>
              <a:ext cx="1630" cy="2064"/>
            </a:xfrm>
            <a:custGeom>
              <a:avLst/>
              <a:gdLst>
                <a:gd name="T0" fmla="*/ 1546 w 1546"/>
                <a:gd name="T1" fmla="*/ 1882 h 1957"/>
                <a:gd name="T2" fmla="*/ 1431 w 1546"/>
                <a:gd name="T3" fmla="*/ 1956 h 1957"/>
                <a:gd name="T4" fmla="*/ 1259 w 1546"/>
                <a:gd name="T5" fmla="*/ 1956 h 1957"/>
                <a:gd name="T6" fmla="*/ 1226 w 1546"/>
                <a:gd name="T7" fmla="*/ 1932 h 1957"/>
                <a:gd name="T8" fmla="*/ 664 w 1546"/>
                <a:gd name="T9" fmla="*/ 1409 h 1957"/>
                <a:gd name="T10" fmla="*/ 19 w 1546"/>
                <a:gd name="T11" fmla="*/ 1603 h 1957"/>
                <a:gd name="T12" fmla="*/ 7 w 1546"/>
                <a:gd name="T13" fmla="*/ 1623 h 1957"/>
                <a:gd name="T14" fmla="*/ 0 w 1546"/>
                <a:gd name="T15" fmla="*/ 1617 h 1957"/>
                <a:gd name="T16" fmla="*/ 0 w 1546"/>
                <a:gd name="T17" fmla="*/ 0 h 1957"/>
                <a:gd name="T18" fmla="*/ 26 w 1546"/>
                <a:gd name="T19" fmla="*/ 0 h 1957"/>
                <a:gd name="T20" fmla="*/ 914 w 1546"/>
                <a:gd name="T21" fmla="*/ 0 h 1957"/>
                <a:gd name="T22" fmla="*/ 1126 w 1546"/>
                <a:gd name="T23" fmla="*/ 106 h 1957"/>
                <a:gd name="T24" fmla="*/ 1464 w 1546"/>
                <a:gd name="T25" fmla="*/ 679 h 1957"/>
                <a:gd name="T26" fmla="*/ 1543 w 1546"/>
                <a:gd name="T27" fmla="*/ 949 h 1957"/>
                <a:gd name="T28" fmla="*/ 1546 w 1546"/>
                <a:gd name="T29" fmla="*/ 962 h 1957"/>
                <a:gd name="T30" fmla="*/ 1546 w 1546"/>
                <a:gd name="T31" fmla="*/ 1882 h 1957"/>
                <a:gd name="T32" fmla="*/ 1271 w 1546"/>
                <a:gd name="T33" fmla="*/ 693 h 1957"/>
                <a:gd name="T34" fmla="*/ 1267 w 1546"/>
                <a:gd name="T35" fmla="*/ 681 h 1957"/>
                <a:gd name="T36" fmla="*/ 985 w 1546"/>
                <a:gd name="T37" fmla="*/ 217 h 1957"/>
                <a:gd name="T38" fmla="*/ 910 w 1546"/>
                <a:gd name="T39" fmla="*/ 179 h 1957"/>
                <a:gd name="T40" fmla="*/ 310 w 1546"/>
                <a:gd name="T41" fmla="*/ 180 h 1957"/>
                <a:gd name="T42" fmla="*/ 288 w 1546"/>
                <a:gd name="T43" fmla="*/ 180 h 1957"/>
                <a:gd name="T44" fmla="*/ 288 w 1546"/>
                <a:gd name="T45" fmla="*/ 693 h 1957"/>
                <a:gd name="T46" fmla="*/ 1271 w 1546"/>
                <a:gd name="T47" fmla="*/ 693 h 1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6" h="1957">
                  <a:moveTo>
                    <a:pt x="1546" y="1882"/>
                  </a:moveTo>
                  <a:cubicBezTo>
                    <a:pt x="1529" y="1940"/>
                    <a:pt x="1486" y="1957"/>
                    <a:pt x="1431" y="1956"/>
                  </a:cubicBezTo>
                  <a:cubicBezTo>
                    <a:pt x="1374" y="1955"/>
                    <a:pt x="1316" y="1955"/>
                    <a:pt x="1259" y="1956"/>
                  </a:cubicBezTo>
                  <a:cubicBezTo>
                    <a:pt x="1241" y="1957"/>
                    <a:pt x="1232" y="1952"/>
                    <a:pt x="1226" y="1932"/>
                  </a:cubicBezTo>
                  <a:cubicBezTo>
                    <a:pt x="1141" y="1649"/>
                    <a:pt x="954" y="1469"/>
                    <a:pt x="664" y="1409"/>
                  </a:cubicBezTo>
                  <a:cubicBezTo>
                    <a:pt x="418" y="1359"/>
                    <a:pt x="201" y="1430"/>
                    <a:pt x="19" y="1603"/>
                  </a:cubicBezTo>
                  <a:cubicBezTo>
                    <a:pt x="14" y="1608"/>
                    <a:pt x="11" y="1616"/>
                    <a:pt x="7" y="1623"/>
                  </a:cubicBezTo>
                  <a:cubicBezTo>
                    <a:pt x="5" y="1621"/>
                    <a:pt x="2" y="1619"/>
                    <a:pt x="0" y="1617"/>
                  </a:cubicBezTo>
                  <a:cubicBezTo>
                    <a:pt x="0" y="1079"/>
                    <a:pt x="0" y="541"/>
                    <a:pt x="0" y="0"/>
                  </a:cubicBezTo>
                  <a:cubicBezTo>
                    <a:pt x="10" y="0"/>
                    <a:pt x="18" y="0"/>
                    <a:pt x="26" y="0"/>
                  </a:cubicBezTo>
                  <a:cubicBezTo>
                    <a:pt x="322" y="0"/>
                    <a:pt x="618" y="1"/>
                    <a:pt x="914" y="0"/>
                  </a:cubicBezTo>
                  <a:cubicBezTo>
                    <a:pt x="1003" y="0"/>
                    <a:pt x="1076" y="37"/>
                    <a:pt x="1126" y="106"/>
                  </a:cubicBezTo>
                  <a:cubicBezTo>
                    <a:pt x="1258" y="285"/>
                    <a:pt x="1376" y="474"/>
                    <a:pt x="1464" y="679"/>
                  </a:cubicBezTo>
                  <a:cubicBezTo>
                    <a:pt x="1501" y="766"/>
                    <a:pt x="1532" y="854"/>
                    <a:pt x="1543" y="949"/>
                  </a:cubicBezTo>
                  <a:cubicBezTo>
                    <a:pt x="1543" y="953"/>
                    <a:pt x="1545" y="958"/>
                    <a:pt x="1546" y="962"/>
                  </a:cubicBezTo>
                  <a:cubicBezTo>
                    <a:pt x="1546" y="1269"/>
                    <a:pt x="1546" y="1575"/>
                    <a:pt x="1546" y="1882"/>
                  </a:cubicBezTo>
                  <a:close/>
                  <a:moveTo>
                    <a:pt x="1271" y="693"/>
                  </a:moveTo>
                  <a:cubicBezTo>
                    <a:pt x="1269" y="688"/>
                    <a:pt x="1268" y="684"/>
                    <a:pt x="1267" y="681"/>
                  </a:cubicBezTo>
                  <a:cubicBezTo>
                    <a:pt x="1188" y="517"/>
                    <a:pt x="1091" y="364"/>
                    <a:pt x="985" y="217"/>
                  </a:cubicBezTo>
                  <a:cubicBezTo>
                    <a:pt x="968" y="193"/>
                    <a:pt x="943" y="179"/>
                    <a:pt x="910" y="179"/>
                  </a:cubicBezTo>
                  <a:cubicBezTo>
                    <a:pt x="710" y="180"/>
                    <a:pt x="510" y="180"/>
                    <a:pt x="310" y="180"/>
                  </a:cubicBezTo>
                  <a:cubicBezTo>
                    <a:pt x="303" y="180"/>
                    <a:pt x="295" y="180"/>
                    <a:pt x="288" y="180"/>
                  </a:cubicBezTo>
                  <a:cubicBezTo>
                    <a:pt x="288" y="353"/>
                    <a:pt x="288" y="523"/>
                    <a:pt x="288" y="693"/>
                  </a:cubicBezTo>
                  <a:cubicBezTo>
                    <a:pt x="616" y="693"/>
                    <a:pt x="943" y="693"/>
                    <a:pt x="1271" y="69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25" name="Freeform 9"/>
            <p:cNvSpPr>
              <a:spLocks noEditPoints="1"/>
            </p:cNvSpPr>
            <p:nvPr/>
          </p:nvSpPr>
          <p:spPr bwMode="auto">
            <a:xfrm>
              <a:off x="653" y="2841"/>
              <a:ext cx="1158" cy="1162"/>
            </a:xfrm>
            <a:custGeom>
              <a:avLst/>
              <a:gdLst>
                <a:gd name="T0" fmla="*/ 1098 w 1099"/>
                <a:gd name="T1" fmla="*/ 549 h 1102"/>
                <a:gd name="T2" fmla="*/ 539 w 1099"/>
                <a:gd name="T3" fmla="*/ 1095 h 1102"/>
                <a:gd name="T4" fmla="*/ 3 w 1099"/>
                <a:gd name="T5" fmla="*/ 542 h 1102"/>
                <a:gd name="T6" fmla="*/ 551 w 1099"/>
                <a:gd name="T7" fmla="*/ 1 h 1102"/>
                <a:gd name="T8" fmla="*/ 1098 w 1099"/>
                <a:gd name="T9" fmla="*/ 549 h 1102"/>
                <a:gd name="T10" fmla="*/ 804 w 1099"/>
                <a:gd name="T11" fmla="*/ 548 h 1102"/>
                <a:gd name="T12" fmla="*/ 552 w 1099"/>
                <a:gd name="T13" fmla="*/ 295 h 1102"/>
                <a:gd name="T14" fmla="*/ 297 w 1099"/>
                <a:gd name="T15" fmla="*/ 547 h 1102"/>
                <a:gd name="T16" fmla="*/ 550 w 1099"/>
                <a:gd name="T17" fmla="*/ 802 h 1102"/>
                <a:gd name="T18" fmla="*/ 804 w 1099"/>
                <a:gd name="T19" fmla="*/ 548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9" h="1102">
                  <a:moveTo>
                    <a:pt x="1098" y="549"/>
                  </a:moveTo>
                  <a:cubicBezTo>
                    <a:pt x="1099" y="855"/>
                    <a:pt x="844" y="1102"/>
                    <a:pt x="539" y="1095"/>
                  </a:cubicBezTo>
                  <a:cubicBezTo>
                    <a:pt x="242" y="1089"/>
                    <a:pt x="0" y="844"/>
                    <a:pt x="3" y="542"/>
                  </a:cubicBezTo>
                  <a:cubicBezTo>
                    <a:pt x="5" y="245"/>
                    <a:pt x="252" y="0"/>
                    <a:pt x="551" y="1"/>
                  </a:cubicBezTo>
                  <a:cubicBezTo>
                    <a:pt x="855" y="2"/>
                    <a:pt x="1098" y="246"/>
                    <a:pt x="1098" y="549"/>
                  </a:cubicBezTo>
                  <a:close/>
                  <a:moveTo>
                    <a:pt x="804" y="548"/>
                  </a:moveTo>
                  <a:cubicBezTo>
                    <a:pt x="804" y="409"/>
                    <a:pt x="691" y="295"/>
                    <a:pt x="552" y="295"/>
                  </a:cubicBezTo>
                  <a:cubicBezTo>
                    <a:pt x="411" y="295"/>
                    <a:pt x="297" y="408"/>
                    <a:pt x="297" y="547"/>
                  </a:cubicBezTo>
                  <a:cubicBezTo>
                    <a:pt x="296" y="688"/>
                    <a:pt x="410" y="802"/>
                    <a:pt x="550" y="802"/>
                  </a:cubicBezTo>
                  <a:cubicBezTo>
                    <a:pt x="690" y="803"/>
                    <a:pt x="804" y="689"/>
                    <a:pt x="804" y="5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26" name="Freeform 10"/>
            <p:cNvSpPr>
              <a:spLocks noEditPoints="1"/>
            </p:cNvSpPr>
            <p:nvPr/>
          </p:nvSpPr>
          <p:spPr bwMode="auto">
            <a:xfrm>
              <a:off x="4108" y="2842"/>
              <a:ext cx="1154" cy="1154"/>
            </a:xfrm>
            <a:custGeom>
              <a:avLst/>
              <a:gdLst>
                <a:gd name="T0" fmla="*/ 546 w 1095"/>
                <a:gd name="T1" fmla="*/ 1094 h 1094"/>
                <a:gd name="T2" fmla="*/ 0 w 1095"/>
                <a:gd name="T3" fmla="*/ 540 h 1094"/>
                <a:gd name="T4" fmla="*/ 547 w 1095"/>
                <a:gd name="T5" fmla="*/ 0 h 1094"/>
                <a:gd name="T6" fmla="*/ 1095 w 1095"/>
                <a:gd name="T7" fmla="*/ 552 h 1094"/>
                <a:gd name="T8" fmla="*/ 546 w 1095"/>
                <a:gd name="T9" fmla="*/ 1094 h 1094"/>
                <a:gd name="T10" fmla="*/ 293 w 1095"/>
                <a:gd name="T11" fmla="*/ 546 h 1094"/>
                <a:gd name="T12" fmla="*/ 545 w 1095"/>
                <a:gd name="T13" fmla="*/ 801 h 1094"/>
                <a:gd name="T14" fmla="*/ 801 w 1095"/>
                <a:gd name="T15" fmla="*/ 552 h 1094"/>
                <a:gd name="T16" fmla="*/ 555 w 1095"/>
                <a:gd name="T17" fmla="*/ 294 h 1094"/>
                <a:gd name="T18" fmla="*/ 293 w 1095"/>
                <a:gd name="T19" fmla="*/ 546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094">
                  <a:moveTo>
                    <a:pt x="546" y="1094"/>
                  </a:moveTo>
                  <a:cubicBezTo>
                    <a:pt x="241" y="1094"/>
                    <a:pt x="0" y="850"/>
                    <a:pt x="0" y="540"/>
                  </a:cubicBezTo>
                  <a:cubicBezTo>
                    <a:pt x="0" y="245"/>
                    <a:pt x="247" y="1"/>
                    <a:pt x="547" y="0"/>
                  </a:cubicBezTo>
                  <a:cubicBezTo>
                    <a:pt x="851" y="0"/>
                    <a:pt x="1095" y="245"/>
                    <a:pt x="1095" y="552"/>
                  </a:cubicBezTo>
                  <a:cubicBezTo>
                    <a:pt x="1095" y="851"/>
                    <a:pt x="849" y="1094"/>
                    <a:pt x="546" y="1094"/>
                  </a:cubicBezTo>
                  <a:close/>
                  <a:moveTo>
                    <a:pt x="293" y="546"/>
                  </a:moveTo>
                  <a:cubicBezTo>
                    <a:pt x="292" y="684"/>
                    <a:pt x="406" y="800"/>
                    <a:pt x="545" y="801"/>
                  </a:cubicBezTo>
                  <a:cubicBezTo>
                    <a:pt x="684" y="803"/>
                    <a:pt x="800" y="690"/>
                    <a:pt x="801" y="552"/>
                  </a:cubicBezTo>
                  <a:cubicBezTo>
                    <a:pt x="802" y="412"/>
                    <a:pt x="691" y="295"/>
                    <a:pt x="555" y="294"/>
                  </a:cubicBezTo>
                  <a:cubicBezTo>
                    <a:pt x="410" y="292"/>
                    <a:pt x="295" y="403"/>
                    <a:pt x="293" y="5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grpSp>
      <p:grpSp>
        <p:nvGrpSpPr>
          <p:cNvPr id="27" name="Group 26"/>
          <p:cNvGrpSpPr>
            <a:grpSpLocks noChangeAspect="1"/>
          </p:cNvGrpSpPr>
          <p:nvPr/>
        </p:nvGrpSpPr>
        <p:grpSpPr bwMode="auto">
          <a:xfrm>
            <a:off x="9438866" y="4157515"/>
            <a:ext cx="1527134" cy="976026"/>
            <a:chOff x="-1" y="321"/>
            <a:chExt cx="5761" cy="3682"/>
          </a:xfrm>
          <a:effectLst>
            <a:outerShdw blurRad="50800" dist="38100" dir="2700000" algn="tl" rotWithShape="0">
              <a:prstClr val="black">
                <a:alpha val="40000"/>
              </a:prstClr>
            </a:outerShdw>
          </a:effectLst>
        </p:grpSpPr>
        <p:sp>
          <p:nvSpPr>
            <p:cNvPr id="28" name="Freeform 5"/>
            <p:cNvSpPr>
              <a:spLocks/>
            </p:cNvSpPr>
            <p:nvPr/>
          </p:nvSpPr>
          <p:spPr bwMode="auto">
            <a:xfrm>
              <a:off x="-1" y="321"/>
              <a:ext cx="3905" cy="2913"/>
            </a:xfrm>
            <a:custGeom>
              <a:avLst/>
              <a:gdLst>
                <a:gd name="T0" fmla="*/ 204 w 3704"/>
                <a:gd name="T1" fmla="*/ 0 h 2762"/>
                <a:gd name="T2" fmla="*/ 3428 w 3704"/>
                <a:gd name="T3" fmla="*/ 0 h 2762"/>
                <a:gd name="T4" fmla="*/ 3447 w 3704"/>
                <a:gd name="T5" fmla="*/ 4 h 2762"/>
                <a:gd name="T6" fmla="*/ 3602 w 3704"/>
                <a:gd name="T7" fmla="*/ 72 h 2762"/>
                <a:gd name="T8" fmla="*/ 3703 w 3704"/>
                <a:gd name="T9" fmla="*/ 316 h 2762"/>
                <a:gd name="T10" fmla="*/ 3703 w 3704"/>
                <a:gd name="T11" fmla="*/ 2736 h 2762"/>
                <a:gd name="T12" fmla="*/ 3703 w 3704"/>
                <a:gd name="T13" fmla="*/ 2758 h 2762"/>
                <a:gd name="T14" fmla="*/ 1875 w 3704"/>
                <a:gd name="T15" fmla="*/ 2758 h 2762"/>
                <a:gd name="T16" fmla="*/ 1201 w 3704"/>
                <a:gd name="T17" fmla="*/ 2213 h 2762"/>
                <a:gd name="T18" fmla="*/ 465 w 3704"/>
                <a:gd name="T19" fmla="*/ 2759 h 2762"/>
                <a:gd name="T20" fmla="*/ 196 w 3704"/>
                <a:gd name="T21" fmla="*/ 2758 h 2762"/>
                <a:gd name="T22" fmla="*/ 12 w 3704"/>
                <a:gd name="T23" fmla="*/ 2620 h 2762"/>
                <a:gd name="T24" fmla="*/ 0 w 3704"/>
                <a:gd name="T25" fmla="*/ 2580 h 2762"/>
                <a:gd name="T26" fmla="*/ 0 w 3704"/>
                <a:gd name="T27" fmla="*/ 2516 h 2762"/>
                <a:gd name="T28" fmla="*/ 7 w 3704"/>
                <a:gd name="T29" fmla="*/ 2495 h 2762"/>
                <a:gd name="T30" fmla="*/ 115 w 3704"/>
                <a:gd name="T31" fmla="*/ 2362 h 2762"/>
                <a:gd name="T32" fmla="*/ 203 w 3704"/>
                <a:gd name="T33" fmla="*/ 2334 h 2762"/>
                <a:gd name="T34" fmla="*/ 203 w 3704"/>
                <a:gd name="T35" fmla="*/ 2310 h 2762"/>
                <a:gd name="T36" fmla="*/ 203 w 3704"/>
                <a:gd name="T37" fmla="*/ 28 h 2762"/>
                <a:gd name="T38" fmla="*/ 204 w 3704"/>
                <a:gd name="T39"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04" h="2762">
                  <a:moveTo>
                    <a:pt x="204" y="0"/>
                  </a:moveTo>
                  <a:cubicBezTo>
                    <a:pt x="1279" y="0"/>
                    <a:pt x="2353" y="0"/>
                    <a:pt x="3428" y="0"/>
                  </a:cubicBezTo>
                  <a:cubicBezTo>
                    <a:pt x="3434" y="1"/>
                    <a:pt x="3441" y="3"/>
                    <a:pt x="3447" y="4"/>
                  </a:cubicBezTo>
                  <a:cubicBezTo>
                    <a:pt x="3505" y="13"/>
                    <a:pt x="3558" y="32"/>
                    <a:pt x="3602" y="72"/>
                  </a:cubicBezTo>
                  <a:cubicBezTo>
                    <a:pt x="3675" y="137"/>
                    <a:pt x="3703" y="222"/>
                    <a:pt x="3703" y="316"/>
                  </a:cubicBezTo>
                  <a:cubicBezTo>
                    <a:pt x="3704" y="1122"/>
                    <a:pt x="3703" y="1929"/>
                    <a:pt x="3703" y="2736"/>
                  </a:cubicBezTo>
                  <a:cubicBezTo>
                    <a:pt x="3703" y="2743"/>
                    <a:pt x="3703" y="2750"/>
                    <a:pt x="3703" y="2758"/>
                  </a:cubicBezTo>
                  <a:cubicBezTo>
                    <a:pt x="3092" y="2758"/>
                    <a:pt x="2483" y="2758"/>
                    <a:pt x="1875" y="2758"/>
                  </a:cubicBezTo>
                  <a:cubicBezTo>
                    <a:pt x="1790" y="2441"/>
                    <a:pt x="1515" y="2227"/>
                    <a:pt x="1201" y="2213"/>
                  </a:cubicBezTo>
                  <a:cubicBezTo>
                    <a:pt x="882" y="2197"/>
                    <a:pt x="548" y="2415"/>
                    <a:pt x="465" y="2759"/>
                  </a:cubicBezTo>
                  <a:cubicBezTo>
                    <a:pt x="376" y="2759"/>
                    <a:pt x="285" y="2762"/>
                    <a:pt x="196" y="2758"/>
                  </a:cubicBezTo>
                  <a:cubicBezTo>
                    <a:pt x="107" y="2753"/>
                    <a:pt x="45" y="2703"/>
                    <a:pt x="12" y="2620"/>
                  </a:cubicBezTo>
                  <a:cubicBezTo>
                    <a:pt x="7" y="2607"/>
                    <a:pt x="4" y="2593"/>
                    <a:pt x="0" y="2580"/>
                  </a:cubicBezTo>
                  <a:cubicBezTo>
                    <a:pt x="0" y="2559"/>
                    <a:pt x="0" y="2537"/>
                    <a:pt x="0" y="2516"/>
                  </a:cubicBezTo>
                  <a:cubicBezTo>
                    <a:pt x="2" y="2509"/>
                    <a:pt x="5" y="2502"/>
                    <a:pt x="7" y="2495"/>
                  </a:cubicBezTo>
                  <a:cubicBezTo>
                    <a:pt x="23" y="2435"/>
                    <a:pt x="59" y="2389"/>
                    <a:pt x="115" y="2362"/>
                  </a:cubicBezTo>
                  <a:cubicBezTo>
                    <a:pt x="142" y="2349"/>
                    <a:pt x="172" y="2344"/>
                    <a:pt x="203" y="2334"/>
                  </a:cubicBezTo>
                  <a:cubicBezTo>
                    <a:pt x="203" y="2329"/>
                    <a:pt x="203" y="2319"/>
                    <a:pt x="203" y="2310"/>
                  </a:cubicBezTo>
                  <a:cubicBezTo>
                    <a:pt x="203" y="1549"/>
                    <a:pt x="203" y="789"/>
                    <a:pt x="203" y="28"/>
                  </a:cubicBezTo>
                  <a:cubicBezTo>
                    <a:pt x="203" y="19"/>
                    <a:pt x="204" y="9"/>
                    <a:pt x="20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29" name="Freeform 7"/>
            <p:cNvSpPr>
              <a:spLocks noEditPoints="1"/>
            </p:cNvSpPr>
            <p:nvPr/>
          </p:nvSpPr>
          <p:spPr bwMode="auto">
            <a:xfrm>
              <a:off x="4130" y="1184"/>
              <a:ext cx="1630" cy="2064"/>
            </a:xfrm>
            <a:custGeom>
              <a:avLst/>
              <a:gdLst>
                <a:gd name="T0" fmla="*/ 1546 w 1546"/>
                <a:gd name="T1" fmla="*/ 1882 h 1957"/>
                <a:gd name="T2" fmla="*/ 1431 w 1546"/>
                <a:gd name="T3" fmla="*/ 1956 h 1957"/>
                <a:gd name="T4" fmla="*/ 1259 w 1546"/>
                <a:gd name="T5" fmla="*/ 1956 h 1957"/>
                <a:gd name="T6" fmla="*/ 1226 w 1546"/>
                <a:gd name="T7" fmla="*/ 1932 h 1957"/>
                <a:gd name="T8" fmla="*/ 664 w 1546"/>
                <a:gd name="T9" fmla="*/ 1409 h 1957"/>
                <a:gd name="T10" fmla="*/ 19 w 1546"/>
                <a:gd name="T11" fmla="*/ 1603 h 1957"/>
                <a:gd name="T12" fmla="*/ 7 w 1546"/>
                <a:gd name="T13" fmla="*/ 1623 h 1957"/>
                <a:gd name="T14" fmla="*/ 0 w 1546"/>
                <a:gd name="T15" fmla="*/ 1617 h 1957"/>
                <a:gd name="T16" fmla="*/ 0 w 1546"/>
                <a:gd name="T17" fmla="*/ 0 h 1957"/>
                <a:gd name="T18" fmla="*/ 26 w 1546"/>
                <a:gd name="T19" fmla="*/ 0 h 1957"/>
                <a:gd name="T20" fmla="*/ 914 w 1546"/>
                <a:gd name="T21" fmla="*/ 0 h 1957"/>
                <a:gd name="T22" fmla="*/ 1126 w 1546"/>
                <a:gd name="T23" fmla="*/ 106 h 1957"/>
                <a:gd name="T24" fmla="*/ 1464 w 1546"/>
                <a:gd name="T25" fmla="*/ 679 h 1957"/>
                <a:gd name="T26" fmla="*/ 1543 w 1546"/>
                <a:gd name="T27" fmla="*/ 949 h 1957"/>
                <a:gd name="T28" fmla="*/ 1546 w 1546"/>
                <a:gd name="T29" fmla="*/ 962 h 1957"/>
                <a:gd name="T30" fmla="*/ 1546 w 1546"/>
                <a:gd name="T31" fmla="*/ 1882 h 1957"/>
                <a:gd name="T32" fmla="*/ 1271 w 1546"/>
                <a:gd name="T33" fmla="*/ 693 h 1957"/>
                <a:gd name="T34" fmla="*/ 1267 w 1546"/>
                <a:gd name="T35" fmla="*/ 681 h 1957"/>
                <a:gd name="T36" fmla="*/ 985 w 1546"/>
                <a:gd name="T37" fmla="*/ 217 h 1957"/>
                <a:gd name="T38" fmla="*/ 910 w 1546"/>
                <a:gd name="T39" fmla="*/ 179 h 1957"/>
                <a:gd name="T40" fmla="*/ 310 w 1546"/>
                <a:gd name="T41" fmla="*/ 180 h 1957"/>
                <a:gd name="T42" fmla="*/ 288 w 1546"/>
                <a:gd name="T43" fmla="*/ 180 h 1957"/>
                <a:gd name="T44" fmla="*/ 288 w 1546"/>
                <a:gd name="T45" fmla="*/ 693 h 1957"/>
                <a:gd name="T46" fmla="*/ 1271 w 1546"/>
                <a:gd name="T47" fmla="*/ 693 h 1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6" h="1957">
                  <a:moveTo>
                    <a:pt x="1546" y="1882"/>
                  </a:moveTo>
                  <a:cubicBezTo>
                    <a:pt x="1529" y="1940"/>
                    <a:pt x="1486" y="1957"/>
                    <a:pt x="1431" y="1956"/>
                  </a:cubicBezTo>
                  <a:cubicBezTo>
                    <a:pt x="1374" y="1955"/>
                    <a:pt x="1316" y="1955"/>
                    <a:pt x="1259" y="1956"/>
                  </a:cubicBezTo>
                  <a:cubicBezTo>
                    <a:pt x="1241" y="1957"/>
                    <a:pt x="1232" y="1952"/>
                    <a:pt x="1226" y="1932"/>
                  </a:cubicBezTo>
                  <a:cubicBezTo>
                    <a:pt x="1141" y="1649"/>
                    <a:pt x="954" y="1469"/>
                    <a:pt x="664" y="1409"/>
                  </a:cubicBezTo>
                  <a:cubicBezTo>
                    <a:pt x="418" y="1359"/>
                    <a:pt x="201" y="1430"/>
                    <a:pt x="19" y="1603"/>
                  </a:cubicBezTo>
                  <a:cubicBezTo>
                    <a:pt x="14" y="1608"/>
                    <a:pt x="11" y="1616"/>
                    <a:pt x="7" y="1623"/>
                  </a:cubicBezTo>
                  <a:cubicBezTo>
                    <a:pt x="5" y="1621"/>
                    <a:pt x="2" y="1619"/>
                    <a:pt x="0" y="1617"/>
                  </a:cubicBezTo>
                  <a:cubicBezTo>
                    <a:pt x="0" y="1079"/>
                    <a:pt x="0" y="541"/>
                    <a:pt x="0" y="0"/>
                  </a:cubicBezTo>
                  <a:cubicBezTo>
                    <a:pt x="10" y="0"/>
                    <a:pt x="18" y="0"/>
                    <a:pt x="26" y="0"/>
                  </a:cubicBezTo>
                  <a:cubicBezTo>
                    <a:pt x="322" y="0"/>
                    <a:pt x="618" y="1"/>
                    <a:pt x="914" y="0"/>
                  </a:cubicBezTo>
                  <a:cubicBezTo>
                    <a:pt x="1003" y="0"/>
                    <a:pt x="1076" y="37"/>
                    <a:pt x="1126" y="106"/>
                  </a:cubicBezTo>
                  <a:cubicBezTo>
                    <a:pt x="1258" y="285"/>
                    <a:pt x="1376" y="474"/>
                    <a:pt x="1464" y="679"/>
                  </a:cubicBezTo>
                  <a:cubicBezTo>
                    <a:pt x="1501" y="766"/>
                    <a:pt x="1532" y="854"/>
                    <a:pt x="1543" y="949"/>
                  </a:cubicBezTo>
                  <a:cubicBezTo>
                    <a:pt x="1543" y="953"/>
                    <a:pt x="1545" y="958"/>
                    <a:pt x="1546" y="962"/>
                  </a:cubicBezTo>
                  <a:cubicBezTo>
                    <a:pt x="1546" y="1269"/>
                    <a:pt x="1546" y="1575"/>
                    <a:pt x="1546" y="1882"/>
                  </a:cubicBezTo>
                  <a:close/>
                  <a:moveTo>
                    <a:pt x="1271" y="693"/>
                  </a:moveTo>
                  <a:cubicBezTo>
                    <a:pt x="1269" y="688"/>
                    <a:pt x="1268" y="684"/>
                    <a:pt x="1267" y="681"/>
                  </a:cubicBezTo>
                  <a:cubicBezTo>
                    <a:pt x="1188" y="517"/>
                    <a:pt x="1091" y="364"/>
                    <a:pt x="985" y="217"/>
                  </a:cubicBezTo>
                  <a:cubicBezTo>
                    <a:pt x="968" y="193"/>
                    <a:pt x="943" y="179"/>
                    <a:pt x="910" y="179"/>
                  </a:cubicBezTo>
                  <a:cubicBezTo>
                    <a:pt x="710" y="180"/>
                    <a:pt x="510" y="180"/>
                    <a:pt x="310" y="180"/>
                  </a:cubicBezTo>
                  <a:cubicBezTo>
                    <a:pt x="303" y="180"/>
                    <a:pt x="295" y="180"/>
                    <a:pt x="288" y="180"/>
                  </a:cubicBezTo>
                  <a:cubicBezTo>
                    <a:pt x="288" y="353"/>
                    <a:pt x="288" y="523"/>
                    <a:pt x="288" y="693"/>
                  </a:cubicBezTo>
                  <a:cubicBezTo>
                    <a:pt x="616" y="693"/>
                    <a:pt x="943" y="693"/>
                    <a:pt x="1271" y="69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30" name="Freeform 9"/>
            <p:cNvSpPr>
              <a:spLocks noEditPoints="1"/>
            </p:cNvSpPr>
            <p:nvPr/>
          </p:nvSpPr>
          <p:spPr bwMode="auto">
            <a:xfrm>
              <a:off x="653" y="2841"/>
              <a:ext cx="1158" cy="1162"/>
            </a:xfrm>
            <a:custGeom>
              <a:avLst/>
              <a:gdLst>
                <a:gd name="T0" fmla="*/ 1098 w 1099"/>
                <a:gd name="T1" fmla="*/ 549 h 1102"/>
                <a:gd name="T2" fmla="*/ 539 w 1099"/>
                <a:gd name="T3" fmla="*/ 1095 h 1102"/>
                <a:gd name="T4" fmla="*/ 3 w 1099"/>
                <a:gd name="T5" fmla="*/ 542 h 1102"/>
                <a:gd name="T6" fmla="*/ 551 w 1099"/>
                <a:gd name="T7" fmla="*/ 1 h 1102"/>
                <a:gd name="T8" fmla="*/ 1098 w 1099"/>
                <a:gd name="T9" fmla="*/ 549 h 1102"/>
                <a:gd name="T10" fmla="*/ 804 w 1099"/>
                <a:gd name="T11" fmla="*/ 548 h 1102"/>
                <a:gd name="T12" fmla="*/ 552 w 1099"/>
                <a:gd name="T13" fmla="*/ 295 h 1102"/>
                <a:gd name="T14" fmla="*/ 297 w 1099"/>
                <a:gd name="T15" fmla="*/ 547 h 1102"/>
                <a:gd name="T16" fmla="*/ 550 w 1099"/>
                <a:gd name="T17" fmla="*/ 802 h 1102"/>
                <a:gd name="T18" fmla="*/ 804 w 1099"/>
                <a:gd name="T19" fmla="*/ 548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9" h="1102">
                  <a:moveTo>
                    <a:pt x="1098" y="549"/>
                  </a:moveTo>
                  <a:cubicBezTo>
                    <a:pt x="1099" y="855"/>
                    <a:pt x="844" y="1102"/>
                    <a:pt x="539" y="1095"/>
                  </a:cubicBezTo>
                  <a:cubicBezTo>
                    <a:pt x="242" y="1089"/>
                    <a:pt x="0" y="844"/>
                    <a:pt x="3" y="542"/>
                  </a:cubicBezTo>
                  <a:cubicBezTo>
                    <a:pt x="5" y="245"/>
                    <a:pt x="252" y="0"/>
                    <a:pt x="551" y="1"/>
                  </a:cubicBezTo>
                  <a:cubicBezTo>
                    <a:pt x="855" y="2"/>
                    <a:pt x="1098" y="246"/>
                    <a:pt x="1098" y="549"/>
                  </a:cubicBezTo>
                  <a:close/>
                  <a:moveTo>
                    <a:pt x="804" y="548"/>
                  </a:moveTo>
                  <a:cubicBezTo>
                    <a:pt x="804" y="409"/>
                    <a:pt x="691" y="295"/>
                    <a:pt x="552" y="295"/>
                  </a:cubicBezTo>
                  <a:cubicBezTo>
                    <a:pt x="411" y="295"/>
                    <a:pt x="297" y="408"/>
                    <a:pt x="297" y="547"/>
                  </a:cubicBezTo>
                  <a:cubicBezTo>
                    <a:pt x="296" y="688"/>
                    <a:pt x="410" y="802"/>
                    <a:pt x="550" y="802"/>
                  </a:cubicBezTo>
                  <a:cubicBezTo>
                    <a:pt x="690" y="803"/>
                    <a:pt x="804" y="689"/>
                    <a:pt x="804" y="5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sp>
          <p:nvSpPr>
            <p:cNvPr id="31" name="Freeform 10"/>
            <p:cNvSpPr>
              <a:spLocks noEditPoints="1"/>
            </p:cNvSpPr>
            <p:nvPr/>
          </p:nvSpPr>
          <p:spPr bwMode="auto">
            <a:xfrm>
              <a:off x="4108" y="2842"/>
              <a:ext cx="1154" cy="1154"/>
            </a:xfrm>
            <a:custGeom>
              <a:avLst/>
              <a:gdLst>
                <a:gd name="T0" fmla="*/ 546 w 1095"/>
                <a:gd name="T1" fmla="*/ 1094 h 1094"/>
                <a:gd name="T2" fmla="*/ 0 w 1095"/>
                <a:gd name="T3" fmla="*/ 540 h 1094"/>
                <a:gd name="T4" fmla="*/ 547 w 1095"/>
                <a:gd name="T5" fmla="*/ 0 h 1094"/>
                <a:gd name="T6" fmla="*/ 1095 w 1095"/>
                <a:gd name="T7" fmla="*/ 552 h 1094"/>
                <a:gd name="T8" fmla="*/ 546 w 1095"/>
                <a:gd name="T9" fmla="*/ 1094 h 1094"/>
                <a:gd name="T10" fmla="*/ 293 w 1095"/>
                <a:gd name="T11" fmla="*/ 546 h 1094"/>
                <a:gd name="T12" fmla="*/ 545 w 1095"/>
                <a:gd name="T13" fmla="*/ 801 h 1094"/>
                <a:gd name="T14" fmla="*/ 801 w 1095"/>
                <a:gd name="T15" fmla="*/ 552 h 1094"/>
                <a:gd name="T16" fmla="*/ 555 w 1095"/>
                <a:gd name="T17" fmla="*/ 294 h 1094"/>
                <a:gd name="T18" fmla="*/ 293 w 1095"/>
                <a:gd name="T19" fmla="*/ 546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094">
                  <a:moveTo>
                    <a:pt x="546" y="1094"/>
                  </a:moveTo>
                  <a:cubicBezTo>
                    <a:pt x="241" y="1094"/>
                    <a:pt x="0" y="850"/>
                    <a:pt x="0" y="540"/>
                  </a:cubicBezTo>
                  <a:cubicBezTo>
                    <a:pt x="0" y="245"/>
                    <a:pt x="247" y="1"/>
                    <a:pt x="547" y="0"/>
                  </a:cubicBezTo>
                  <a:cubicBezTo>
                    <a:pt x="851" y="0"/>
                    <a:pt x="1095" y="245"/>
                    <a:pt x="1095" y="552"/>
                  </a:cubicBezTo>
                  <a:cubicBezTo>
                    <a:pt x="1095" y="851"/>
                    <a:pt x="849" y="1094"/>
                    <a:pt x="546" y="1094"/>
                  </a:cubicBezTo>
                  <a:close/>
                  <a:moveTo>
                    <a:pt x="293" y="546"/>
                  </a:moveTo>
                  <a:cubicBezTo>
                    <a:pt x="292" y="684"/>
                    <a:pt x="406" y="800"/>
                    <a:pt x="545" y="801"/>
                  </a:cubicBezTo>
                  <a:cubicBezTo>
                    <a:pt x="684" y="803"/>
                    <a:pt x="800" y="690"/>
                    <a:pt x="801" y="552"/>
                  </a:cubicBezTo>
                  <a:cubicBezTo>
                    <a:pt x="802" y="412"/>
                    <a:pt x="691" y="295"/>
                    <a:pt x="555" y="294"/>
                  </a:cubicBezTo>
                  <a:cubicBezTo>
                    <a:pt x="410" y="292"/>
                    <a:pt x="295" y="403"/>
                    <a:pt x="293" y="54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SG" dirty="0">
                <a:solidFill>
                  <a:prstClr val="black"/>
                </a:solidFill>
                <a:cs typeface="Arial" charset="0"/>
              </a:endParaRPr>
            </a:p>
          </p:txBody>
        </p:sp>
      </p:grpSp>
      <p:sp>
        <p:nvSpPr>
          <p:cNvPr id="32" name="Rectangle 31"/>
          <p:cNvSpPr/>
          <p:nvPr/>
        </p:nvSpPr>
        <p:spPr>
          <a:xfrm>
            <a:off x="530400" y="3636565"/>
            <a:ext cx="11017152" cy="3812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N" dirty="0">
              <a:solidFill>
                <a:prstClr val="white"/>
              </a:solidFill>
            </a:endParaRPr>
          </a:p>
        </p:txBody>
      </p:sp>
      <p:sp>
        <p:nvSpPr>
          <p:cNvPr id="33" name="TextBox 32"/>
          <p:cNvSpPr txBox="1"/>
          <p:nvPr/>
        </p:nvSpPr>
        <p:spPr>
          <a:xfrm>
            <a:off x="8857316" y="3636565"/>
            <a:ext cx="2685740" cy="381265"/>
          </a:xfrm>
          <a:prstGeom prst="rect">
            <a:avLst/>
          </a:prstGeom>
          <a:noFill/>
        </p:spPr>
        <p:txBody>
          <a:bodyPr wrap="square" rtlCol="0">
            <a:spAutoFit/>
          </a:bodyPr>
          <a:lstStyle/>
          <a:p>
            <a:pPr algn="ctr" fontAlgn="base">
              <a:spcBef>
                <a:spcPct val="0"/>
              </a:spcBef>
              <a:spcAft>
                <a:spcPct val="0"/>
              </a:spcAft>
            </a:pPr>
            <a:r>
              <a:rPr lang="en-IN" sz="1400" b="1" i="1" dirty="0" smtClean="0">
                <a:solidFill>
                  <a:prstClr val="white"/>
                </a:solidFill>
                <a:cs typeface="Arial" charset="0"/>
              </a:rPr>
              <a:t>Germany, USA, Singapore</a:t>
            </a:r>
            <a:endParaRPr lang="en-IN" sz="1400" b="1" i="1" dirty="0">
              <a:solidFill>
                <a:prstClr val="white"/>
              </a:solidFill>
              <a:cs typeface="Arial" charset="0"/>
            </a:endParaRPr>
          </a:p>
        </p:txBody>
      </p:sp>
      <p:sp>
        <p:nvSpPr>
          <p:cNvPr id="34" name="TextBox 33"/>
          <p:cNvSpPr txBox="1"/>
          <p:nvPr/>
        </p:nvSpPr>
        <p:spPr>
          <a:xfrm>
            <a:off x="6072689" y="3636565"/>
            <a:ext cx="2685740" cy="381265"/>
          </a:xfrm>
          <a:prstGeom prst="rect">
            <a:avLst/>
          </a:prstGeom>
          <a:noFill/>
        </p:spPr>
        <p:txBody>
          <a:bodyPr wrap="square" rtlCol="0">
            <a:spAutoFit/>
          </a:bodyPr>
          <a:lstStyle/>
          <a:p>
            <a:pPr algn="ctr" fontAlgn="base">
              <a:spcBef>
                <a:spcPct val="0"/>
              </a:spcBef>
              <a:spcAft>
                <a:spcPct val="0"/>
              </a:spcAft>
            </a:pPr>
            <a:r>
              <a:rPr lang="en-IN" sz="1400" b="1" i="1" dirty="0" smtClean="0">
                <a:solidFill>
                  <a:prstClr val="white"/>
                </a:solidFill>
                <a:cs typeface="Arial" charset="0"/>
              </a:rPr>
              <a:t>China, UAE, South Africa</a:t>
            </a:r>
            <a:endParaRPr lang="en-IN" sz="1400" b="1" i="1" dirty="0">
              <a:solidFill>
                <a:prstClr val="white"/>
              </a:solidFill>
              <a:cs typeface="Arial" charset="0"/>
            </a:endParaRPr>
          </a:p>
        </p:txBody>
      </p:sp>
      <p:sp>
        <p:nvSpPr>
          <p:cNvPr id="35" name="TextBox 34"/>
          <p:cNvSpPr txBox="1"/>
          <p:nvPr/>
        </p:nvSpPr>
        <p:spPr>
          <a:xfrm>
            <a:off x="530400" y="3636565"/>
            <a:ext cx="2685740" cy="381265"/>
          </a:xfrm>
          <a:prstGeom prst="rect">
            <a:avLst/>
          </a:prstGeom>
          <a:noFill/>
        </p:spPr>
        <p:txBody>
          <a:bodyPr wrap="square" rtlCol="0">
            <a:spAutoFit/>
          </a:bodyPr>
          <a:lstStyle/>
          <a:p>
            <a:pPr algn="ctr" fontAlgn="base">
              <a:spcBef>
                <a:spcPct val="0"/>
              </a:spcBef>
              <a:spcAft>
                <a:spcPct val="0"/>
              </a:spcAft>
            </a:pPr>
            <a:r>
              <a:rPr lang="en-IN" sz="1400" b="1" i="1" dirty="0" smtClean="0">
                <a:solidFill>
                  <a:prstClr val="white"/>
                </a:solidFill>
                <a:cs typeface="Arial" charset="0"/>
              </a:rPr>
              <a:t>Zimbabwe, Myanmar, Iraq</a:t>
            </a:r>
            <a:endParaRPr lang="en-IN" sz="1400" b="1" i="1" dirty="0">
              <a:solidFill>
                <a:prstClr val="white"/>
              </a:solidFill>
              <a:cs typeface="Arial" charset="0"/>
            </a:endParaRPr>
          </a:p>
        </p:txBody>
      </p:sp>
      <p:sp>
        <p:nvSpPr>
          <p:cNvPr id="39" name="TextBox 38"/>
          <p:cNvSpPr txBox="1"/>
          <p:nvPr/>
        </p:nvSpPr>
        <p:spPr>
          <a:xfrm>
            <a:off x="624319" y="5803523"/>
            <a:ext cx="10560391"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cs typeface="Arial" charset="0"/>
              </a:rPr>
              <a:t>India is currently under ‘</a:t>
            </a:r>
            <a:r>
              <a:rPr lang="en-US" sz="1400" b="1" dirty="0" smtClean="0">
                <a:solidFill>
                  <a:srgbClr val="E30613"/>
                </a:solidFill>
                <a:cs typeface="Arial" charset="0"/>
              </a:rPr>
              <a:t>Growth</a:t>
            </a:r>
            <a:r>
              <a:rPr lang="en-US" sz="1400" b="1" dirty="0" smtClean="0">
                <a:solidFill>
                  <a:schemeClr val="bg1"/>
                </a:solidFill>
                <a:cs typeface="Arial" charset="0"/>
              </a:rPr>
              <a:t>’ Phase and fast moving towards ‘</a:t>
            </a:r>
            <a:r>
              <a:rPr lang="en-US" sz="1400" b="1" dirty="0" smtClean="0">
                <a:solidFill>
                  <a:srgbClr val="E30613"/>
                </a:solidFill>
                <a:cs typeface="Arial" charset="0"/>
              </a:rPr>
              <a:t>Consolidation’ </a:t>
            </a:r>
            <a:r>
              <a:rPr lang="en-US" sz="1400" b="1" dirty="0" smtClean="0">
                <a:solidFill>
                  <a:schemeClr val="bg1"/>
                </a:solidFill>
                <a:cs typeface="Arial" charset="0"/>
              </a:rPr>
              <a:t>phase, which is expected in GST Regime.</a:t>
            </a:r>
            <a:endParaRPr lang="en-IN" sz="1400" b="1" dirty="0">
              <a:solidFill>
                <a:schemeClr val="bg1"/>
              </a:solidFill>
              <a:cs typeface="Arial" charset="0"/>
            </a:endParaRPr>
          </a:p>
        </p:txBody>
      </p:sp>
      <p:sp>
        <p:nvSpPr>
          <p:cNvPr id="40" name="TextBox 39"/>
          <p:cNvSpPr txBox="1"/>
          <p:nvPr/>
        </p:nvSpPr>
        <p:spPr>
          <a:xfrm>
            <a:off x="3287854" y="3636565"/>
            <a:ext cx="2685740" cy="419390"/>
          </a:xfrm>
          <a:prstGeom prst="rect">
            <a:avLst/>
          </a:prstGeom>
          <a:noFill/>
        </p:spPr>
        <p:txBody>
          <a:bodyPr wrap="square" rtlCol="0">
            <a:spAutoFit/>
          </a:bodyPr>
          <a:lstStyle/>
          <a:p>
            <a:pPr algn="ctr" fontAlgn="base">
              <a:spcBef>
                <a:spcPct val="0"/>
              </a:spcBef>
              <a:spcAft>
                <a:spcPct val="0"/>
              </a:spcAft>
            </a:pPr>
            <a:r>
              <a:rPr lang="en-IN" sz="1600" b="1" i="1" dirty="0" smtClean="0">
                <a:solidFill>
                  <a:srgbClr val="BC141A"/>
                </a:solidFill>
                <a:cs typeface="Arial" charset="0"/>
              </a:rPr>
              <a:t>India  </a:t>
            </a:r>
            <a:r>
              <a:rPr lang="en-IN" sz="1400" b="1" i="1" dirty="0" smtClean="0">
                <a:solidFill>
                  <a:prstClr val="white"/>
                </a:solidFill>
                <a:cs typeface="Arial" charset="0"/>
              </a:rPr>
              <a:t>Mexico, Indonesia</a:t>
            </a:r>
            <a:endParaRPr lang="en-IN" sz="1400" b="1" i="1" dirty="0">
              <a:solidFill>
                <a:prstClr val="white"/>
              </a:solidFill>
              <a:cs typeface="Arial" charset="0"/>
            </a:endParaRPr>
          </a:p>
        </p:txBody>
      </p:sp>
      <p:grpSp>
        <p:nvGrpSpPr>
          <p:cNvPr id="42" name="Group 41"/>
          <p:cNvGrpSpPr/>
          <p:nvPr/>
        </p:nvGrpSpPr>
        <p:grpSpPr>
          <a:xfrm>
            <a:off x="5011622" y="126458"/>
            <a:ext cx="2775669" cy="2783093"/>
            <a:chOff x="4355272" y="350511"/>
            <a:chExt cx="1877528" cy="1882550"/>
          </a:xfrm>
        </p:grpSpPr>
        <p:sp>
          <p:nvSpPr>
            <p:cNvPr id="43" name="AutoShape 177"/>
            <p:cNvSpPr>
              <a:spLocks noChangeAspect="1"/>
            </p:cNvSpPr>
            <p:nvPr/>
          </p:nvSpPr>
          <p:spPr bwMode="auto">
            <a:xfrm rot="12600000">
              <a:off x="4355272" y="350511"/>
              <a:ext cx="1877528" cy="1882550"/>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rgbClr val="626468"/>
            </a:solidFill>
            <a:ln>
              <a:noFill/>
            </a:ln>
          </p:spPr>
          <p:txBody>
            <a:bodyPr lIns="0" tIns="0" rIns="0" bIns="0"/>
            <a:lstStyle/>
            <a:p>
              <a:endParaRPr lang="en-US" sz="700"/>
            </a:p>
          </p:txBody>
        </p:sp>
        <p:sp>
          <p:nvSpPr>
            <p:cNvPr id="44" name="Rectangle 43"/>
            <p:cNvSpPr/>
            <p:nvPr/>
          </p:nvSpPr>
          <p:spPr>
            <a:xfrm>
              <a:off x="4407342" y="535599"/>
              <a:ext cx="1605336" cy="895205"/>
            </a:xfrm>
            <a:prstGeom prst="rect">
              <a:avLst/>
            </a:prstGeom>
          </p:spPr>
          <p:txBody>
            <a:bodyPr wrap="square">
              <a:spAutoFit/>
            </a:bodyPr>
            <a:lstStyle/>
            <a:p>
              <a:pPr algn="ctr"/>
              <a:r>
                <a:rPr lang="en-AU" sz="8000" i="1" dirty="0" smtClean="0">
                  <a:solidFill>
                    <a:srgbClr val="FFFFFF"/>
                  </a:solidFill>
                  <a:latin typeface="Source Sans Pro" panose="020B0503030403020204" pitchFamily="34" charset="0"/>
                  <a:ea typeface="Source Sans Pro" panose="020B0503030403020204" pitchFamily="34" charset="0"/>
                </a:rPr>
                <a:t>44</a:t>
              </a:r>
              <a:r>
                <a:rPr lang="en-AU" sz="8000" i="1" baseline="30000" dirty="0" smtClean="0">
                  <a:solidFill>
                    <a:srgbClr val="FFFFFF"/>
                  </a:solidFill>
                  <a:latin typeface="Source Sans Pro" panose="020B0503030403020204" pitchFamily="34" charset="0"/>
                  <a:ea typeface="Source Sans Pro" panose="020B0503030403020204" pitchFamily="34" charset="0"/>
                </a:rPr>
                <a:t>th</a:t>
              </a:r>
              <a:endParaRPr lang="en-SG" sz="8000" i="1" dirty="0">
                <a:solidFill>
                  <a:srgbClr val="FFFFFF"/>
                </a:solidFill>
                <a:latin typeface="Source Sans Pro" panose="020B0503030403020204" pitchFamily="34" charset="0"/>
                <a:ea typeface="Source Sans Pro" panose="020B0503030403020204" pitchFamily="34" charset="0"/>
              </a:endParaRPr>
            </a:p>
          </p:txBody>
        </p:sp>
        <p:sp>
          <p:nvSpPr>
            <p:cNvPr id="45" name="Rectangle 44"/>
            <p:cNvSpPr/>
            <p:nvPr/>
          </p:nvSpPr>
          <p:spPr>
            <a:xfrm>
              <a:off x="4517124" y="1390706"/>
              <a:ext cx="1527629" cy="645381"/>
            </a:xfrm>
            <a:prstGeom prst="rect">
              <a:avLst/>
            </a:prstGeom>
          </p:spPr>
          <p:txBody>
            <a:bodyPr wrap="square">
              <a:spAutoFit/>
            </a:bodyPr>
            <a:lstStyle/>
            <a:p>
              <a:pPr algn="ctr"/>
              <a:r>
                <a:rPr lang="en-AU" sz="2800" b="1" dirty="0" err="1">
                  <a:solidFill>
                    <a:srgbClr val="E30613"/>
                  </a:solidFill>
                </a:rPr>
                <a:t>LPI</a:t>
              </a:r>
              <a:r>
                <a:rPr lang="en-AU" sz="2800" b="1" dirty="0">
                  <a:solidFill>
                    <a:srgbClr val="E30613"/>
                  </a:solidFill>
                </a:rPr>
                <a:t> </a:t>
              </a:r>
              <a:r>
                <a:rPr lang="en-AU" sz="2800" b="1" dirty="0" smtClean="0">
                  <a:solidFill>
                    <a:srgbClr val="E30613"/>
                  </a:solidFill>
                </a:rPr>
                <a:t>Rank, 2018</a:t>
              </a:r>
              <a:endParaRPr lang="en-AU" sz="2800" b="1" dirty="0" smtClean="0">
                <a:solidFill>
                  <a:srgbClr val="E30613"/>
                </a:solidFill>
              </a:endParaRPr>
            </a:p>
          </p:txBody>
        </p:sp>
      </p:grpSp>
      <p:sp>
        <p:nvSpPr>
          <p:cNvPr id="46" name="Rectangle 45"/>
          <p:cNvSpPr/>
          <p:nvPr/>
        </p:nvSpPr>
        <p:spPr>
          <a:xfrm>
            <a:off x="8281442" y="1390796"/>
            <a:ext cx="2937312" cy="646331"/>
          </a:xfrm>
          <a:prstGeom prst="rect">
            <a:avLst/>
          </a:prstGeom>
        </p:spPr>
        <p:txBody>
          <a:bodyPr wrap="square">
            <a:spAutoFit/>
          </a:bodyPr>
          <a:lstStyle/>
          <a:p>
            <a:r>
              <a:rPr lang="en-SG" sz="3600" dirty="0">
                <a:solidFill>
                  <a:schemeClr val="bg1"/>
                </a:solidFill>
                <a:latin typeface="Freestyle Script" panose="030804020302050B0404" pitchFamily="66" charset="0"/>
                <a:cs typeface="Source Sans Pro Light"/>
              </a:rPr>
              <a:t>Among 160 countries</a:t>
            </a:r>
          </a:p>
        </p:txBody>
      </p:sp>
    </p:spTree>
    <p:extLst>
      <p:ext uri="{BB962C8B-B14F-4D97-AF65-F5344CB8AC3E}">
        <p14:creationId xmlns:p14="http://schemas.microsoft.com/office/powerpoint/2010/main" val="2860864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 2018 Jones Lang LaSalle IP, Inc. All rights reserved.</a:t>
            </a:r>
            <a:endParaRPr lang="en-GB" dirty="0"/>
          </a:p>
        </p:txBody>
      </p:sp>
      <p:sp>
        <p:nvSpPr>
          <p:cNvPr id="3" name="Slide Number Placeholder 2"/>
          <p:cNvSpPr>
            <a:spLocks noGrp="1"/>
          </p:cNvSpPr>
          <p:nvPr>
            <p:ph type="sldNum" sz="quarter" idx="4"/>
          </p:nvPr>
        </p:nvSpPr>
        <p:spPr/>
        <p:txBody>
          <a:bodyPr/>
          <a:lstStyle/>
          <a:p>
            <a:fld id="{E0096207-DBD9-AC41-BD6C-8097A31BF105}" type="slidenum">
              <a:rPr lang="en-GB" smtClean="0"/>
              <a:pPr/>
              <a:t>3</a:t>
            </a:fld>
            <a:endParaRPr lang="en-GB" dirty="0"/>
          </a:p>
        </p:txBody>
      </p:sp>
      <p:sp>
        <p:nvSpPr>
          <p:cNvPr id="4" name="Footer Placeholder 1"/>
          <p:cNvSpPr txBox="1">
            <a:spLocks/>
          </p:cNvSpPr>
          <p:nvPr/>
        </p:nvSpPr>
        <p:spPr>
          <a:xfrm>
            <a:off x="1787512" y="6744979"/>
            <a:ext cx="3619500" cy="165629"/>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t>© 2018 Jones Lang LaSalle IP, Inc. All rights reserved.</a:t>
            </a:r>
            <a:endParaRPr lang="en-GB" dirty="0"/>
          </a:p>
        </p:txBody>
      </p:sp>
      <p:sp>
        <p:nvSpPr>
          <p:cNvPr id="5" name="Slide Number Placeholder 2"/>
          <p:cNvSpPr txBox="1">
            <a:spLocks/>
          </p:cNvSpPr>
          <p:nvPr/>
        </p:nvSpPr>
        <p:spPr>
          <a:xfrm>
            <a:off x="11535645" y="6746050"/>
            <a:ext cx="1680632" cy="165629"/>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096207-DBD9-AC41-BD6C-8097A31BF105}" type="slidenum">
              <a:rPr lang="en-GB" smtClean="0"/>
              <a:pPr/>
              <a:t>3</a:t>
            </a:fld>
            <a:endParaRPr lang="en-GB" dirty="0"/>
          </a:p>
        </p:txBody>
      </p:sp>
      <p:sp>
        <p:nvSpPr>
          <p:cNvPr id="6" name="Slide Number Placeholder 2"/>
          <p:cNvSpPr txBox="1">
            <a:spLocks/>
          </p:cNvSpPr>
          <p:nvPr/>
        </p:nvSpPr>
        <p:spPr>
          <a:xfrm>
            <a:off x="11535645" y="6746050"/>
            <a:ext cx="1680632" cy="165629"/>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096207-DBD9-AC41-BD6C-8097A31BF105}" type="slidenum">
              <a:rPr lang="en-GB" smtClean="0"/>
              <a:pPr/>
              <a:t>3</a:t>
            </a:fld>
            <a:endParaRPr lang="en-GB" dirty="0"/>
          </a:p>
        </p:txBody>
      </p:sp>
      <p:sp>
        <p:nvSpPr>
          <p:cNvPr id="7" name="Footer Placeholder 1"/>
          <p:cNvSpPr txBox="1">
            <a:spLocks/>
          </p:cNvSpPr>
          <p:nvPr/>
        </p:nvSpPr>
        <p:spPr>
          <a:xfrm>
            <a:off x="1787512" y="6744979"/>
            <a:ext cx="3619500" cy="165629"/>
          </a:xfrm>
          <a:prstGeom prst="rect">
            <a:avLst/>
          </a:prstGeom>
        </p:spPr>
        <p:txBody>
          <a:bodyPr vert="horz" lIns="0" tIns="0" rIns="0" bIns="0" rtlCol="0" anchor="t" anchorCtr="0"/>
          <a:lstStyle>
            <a:defPPr>
              <a:defRPr lang="en-US"/>
            </a:defPPr>
            <a:lvl1pPr marL="0" algn="l"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t>© 2018 Jones Lang LaSalle IP, Inc. All rights reserved.</a:t>
            </a:r>
            <a:endParaRPr lang="en-GB" dirty="0"/>
          </a:p>
        </p:txBody>
      </p:sp>
      <p:sp>
        <p:nvSpPr>
          <p:cNvPr id="8" name="Slide Number Placeholder 2"/>
          <p:cNvSpPr txBox="1">
            <a:spLocks/>
          </p:cNvSpPr>
          <p:nvPr/>
        </p:nvSpPr>
        <p:spPr>
          <a:xfrm>
            <a:off x="11535645" y="6746050"/>
            <a:ext cx="1680632" cy="165629"/>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096207-DBD9-AC41-BD6C-8097A31BF105}" type="slidenum">
              <a:rPr lang="en-GB" smtClean="0"/>
              <a:pPr/>
              <a:t>3</a:t>
            </a:fld>
            <a:endParaRPr lang="en-GB" dirty="0"/>
          </a:p>
        </p:txBody>
      </p:sp>
      <p:sp>
        <p:nvSpPr>
          <p:cNvPr id="9" name="object 8"/>
          <p:cNvSpPr/>
          <p:nvPr/>
        </p:nvSpPr>
        <p:spPr>
          <a:xfrm>
            <a:off x="-57929" y="6148140"/>
            <a:ext cx="1180209" cy="127000"/>
          </a:xfrm>
          <a:custGeom>
            <a:avLst/>
            <a:gdLst/>
            <a:ahLst/>
            <a:cxnLst/>
            <a:rect l="l" t="t" r="r" b="b"/>
            <a:pathLst>
              <a:path w="544195" h="127000">
                <a:moveTo>
                  <a:pt x="0" y="127000"/>
                </a:moveTo>
                <a:lnTo>
                  <a:pt x="543999" y="127000"/>
                </a:lnTo>
                <a:lnTo>
                  <a:pt x="543999" y="0"/>
                </a:lnTo>
                <a:lnTo>
                  <a:pt x="0" y="0"/>
                </a:lnTo>
                <a:lnTo>
                  <a:pt x="0" y="127000"/>
                </a:lnTo>
                <a:close/>
              </a:path>
            </a:pathLst>
          </a:custGeom>
          <a:solidFill>
            <a:srgbClr val="E30613"/>
          </a:solidFill>
        </p:spPr>
        <p:txBody>
          <a:bodyPr wrap="square" lIns="0" tIns="0" rIns="0" bIns="0" rtlCol="0"/>
          <a:lstStyle/>
          <a:p>
            <a:endParaRPr/>
          </a:p>
        </p:txBody>
      </p:sp>
      <p:grpSp>
        <p:nvGrpSpPr>
          <p:cNvPr id="10" name="Group 9"/>
          <p:cNvGrpSpPr/>
          <p:nvPr/>
        </p:nvGrpSpPr>
        <p:grpSpPr>
          <a:xfrm>
            <a:off x="1180994" y="4741042"/>
            <a:ext cx="2466550" cy="1647217"/>
            <a:chOff x="643853" y="540009"/>
            <a:chExt cx="1840851" cy="1229361"/>
          </a:xfrm>
        </p:grpSpPr>
        <p:sp>
          <p:nvSpPr>
            <p:cNvPr id="11" name="object 4"/>
            <p:cNvSpPr txBox="1"/>
            <p:nvPr/>
          </p:nvSpPr>
          <p:spPr>
            <a:xfrm>
              <a:off x="661943" y="1484157"/>
              <a:ext cx="1804670" cy="285213"/>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E30613"/>
                  </a:solidFill>
                  <a:latin typeface="Source Sans Pro Semibold"/>
                  <a:cs typeface="Source Sans Pro Semibold"/>
                </a:rPr>
                <a:t>GROWTH</a:t>
              </a:r>
              <a:r>
                <a:rPr sz="2400" b="1" spc="-75" dirty="0">
                  <a:solidFill>
                    <a:srgbClr val="E30613"/>
                  </a:solidFill>
                  <a:latin typeface="Source Sans Pro Semibold"/>
                  <a:cs typeface="Source Sans Pro Semibold"/>
                </a:rPr>
                <a:t> </a:t>
              </a:r>
              <a:r>
                <a:rPr sz="2400" b="1" spc="-5" dirty="0">
                  <a:solidFill>
                    <a:srgbClr val="E30613"/>
                  </a:solidFill>
                  <a:latin typeface="Source Sans Pro Semibold"/>
                  <a:cs typeface="Source Sans Pro Semibold"/>
                </a:rPr>
                <a:t>DRIVERS</a:t>
              </a:r>
              <a:endParaRPr sz="2400" dirty="0">
                <a:latin typeface="Source Sans Pro Semibold"/>
                <a:cs typeface="Source Sans Pro Semibold"/>
              </a:endParaRPr>
            </a:p>
          </p:txBody>
        </p:sp>
        <p:sp>
          <p:nvSpPr>
            <p:cNvPr id="12" name="object 25"/>
            <p:cNvSpPr/>
            <p:nvPr/>
          </p:nvSpPr>
          <p:spPr>
            <a:xfrm>
              <a:off x="643853" y="540009"/>
              <a:ext cx="1840851" cy="9054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13" name="object 15"/>
          <p:cNvSpPr/>
          <p:nvPr/>
        </p:nvSpPr>
        <p:spPr>
          <a:xfrm>
            <a:off x="4222178" y="3544961"/>
            <a:ext cx="127000" cy="2582734"/>
          </a:xfrm>
          <a:custGeom>
            <a:avLst/>
            <a:gdLst/>
            <a:ahLst/>
            <a:cxnLst/>
            <a:rect l="l" t="t" r="r" b="b"/>
            <a:pathLst>
              <a:path w="127000" h="1939925">
                <a:moveTo>
                  <a:pt x="0" y="1939467"/>
                </a:moveTo>
                <a:lnTo>
                  <a:pt x="127000" y="1939467"/>
                </a:lnTo>
                <a:lnTo>
                  <a:pt x="127000" y="0"/>
                </a:lnTo>
                <a:lnTo>
                  <a:pt x="0" y="0"/>
                </a:lnTo>
                <a:lnTo>
                  <a:pt x="0" y="1939467"/>
                </a:lnTo>
                <a:close/>
              </a:path>
            </a:pathLst>
          </a:custGeom>
          <a:solidFill>
            <a:srgbClr val="E30613"/>
          </a:solidFill>
        </p:spPr>
        <p:txBody>
          <a:bodyPr wrap="square" lIns="0" tIns="0" rIns="0" bIns="0" rtlCol="0"/>
          <a:lstStyle/>
          <a:p>
            <a:endParaRPr/>
          </a:p>
        </p:txBody>
      </p:sp>
      <p:sp>
        <p:nvSpPr>
          <p:cNvPr id="14" name="object 18"/>
          <p:cNvSpPr/>
          <p:nvPr/>
        </p:nvSpPr>
        <p:spPr>
          <a:xfrm>
            <a:off x="4184031" y="3399490"/>
            <a:ext cx="203835" cy="203835"/>
          </a:xfrm>
          <a:custGeom>
            <a:avLst/>
            <a:gdLst/>
            <a:ahLst/>
            <a:cxnLst/>
            <a:rect l="l" t="t" r="r" b="b"/>
            <a:pathLst>
              <a:path w="203834" h="203835">
                <a:moveTo>
                  <a:pt x="101650" y="0"/>
                </a:moveTo>
                <a:lnTo>
                  <a:pt x="62086" y="7987"/>
                </a:lnTo>
                <a:lnTo>
                  <a:pt x="29775" y="29770"/>
                </a:lnTo>
                <a:lnTo>
                  <a:pt x="7989" y="62080"/>
                </a:lnTo>
                <a:lnTo>
                  <a:pt x="0" y="101650"/>
                </a:lnTo>
                <a:lnTo>
                  <a:pt x="7989" y="141220"/>
                </a:lnTo>
                <a:lnTo>
                  <a:pt x="29775" y="173531"/>
                </a:lnTo>
                <a:lnTo>
                  <a:pt x="62086" y="195314"/>
                </a:lnTo>
                <a:lnTo>
                  <a:pt x="101650" y="203301"/>
                </a:lnTo>
                <a:lnTo>
                  <a:pt x="141215" y="195314"/>
                </a:lnTo>
                <a:lnTo>
                  <a:pt x="173526" y="173531"/>
                </a:lnTo>
                <a:lnTo>
                  <a:pt x="195312" y="141220"/>
                </a:lnTo>
                <a:lnTo>
                  <a:pt x="203301" y="101650"/>
                </a:lnTo>
                <a:lnTo>
                  <a:pt x="195312" y="62080"/>
                </a:lnTo>
                <a:lnTo>
                  <a:pt x="173526" y="29770"/>
                </a:lnTo>
                <a:lnTo>
                  <a:pt x="141215" y="7987"/>
                </a:lnTo>
                <a:lnTo>
                  <a:pt x="101650" y="0"/>
                </a:lnTo>
                <a:close/>
              </a:path>
            </a:pathLst>
          </a:custGeom>
          <a:solidFill>
            <a:srgbClr val="E30613"/>
          </a:solidFill>
        </p:spPr>
        <p:txBody>
          <a:bodyPr wrap="square" lIns="0" tIns="0" rIns="0" bIns="0" rtlCol="0"/>
          <a:lstStyle/>
          <a:p>
            <a:endParaRPr/>
          </a:p>
        </p:txBody>
      </p:sp>
      <p:sp>
        <p:nvSpPr>
          <p:cNvPr id="15" name="object 19"/>
          <p:cNvSpPr/>
          <p:nvPr/>
        </p:nvSpPr>
        <p:spPr>
          <a:xfrm>
            <a:off x="4180766" y="6108644"/>
            <a:ext cx="203835" cy="203835"/>
          </a:xfrm>
          <a:custGeom>
            <a:avLst/>
            <a:gdLst/>
            <a:ahLst/>
            <a:cxnLst/>
            <a:rect l="l" t="t" r="r" b="b"/>
            <a:pathLst>
              <a:path w="203834" h="203835">
                <a:moveTo>
                  <a:pt x="101650" y="0"/>
                </a:moveTo>
                <a:lnTo>
                  <a:pt x="62086" y="7987"/>
                </a:lnTo>
                <a:lnTo>
                  <a:pt x="29775" y="29770"/>
                </a:lnTo>
                <a:lnTo>
                  <a:pt x="7989" y="62080"/>
                </a:lnTo>
                <a:lnTo>
                  <a:pt x="0" y="101650"/>
                </a:lnTo>
                <a:lnTo>
                  <a:pt x="7989" y="141220"/>
                </a:lnTo>
                <a:lnTo>
                  <a:pt x="29775" y="173531"/>
                </a:lnTo>
                <a:lnTo>
                  <a:pt x="62086" y="195314"/>
                </a:lnTo>
                <a:lnTo>
                  <a:pt x="101650" y="203301"/>
                </a:lnTo>
                <a:lnTo>
                  <a:pt x="141215" y="195314"/>
                </a:lnTo>
                <a:lnTo>
                  <a:pt x="173526" y="173531"/>
                </a:lnTo>
                <a:lnTo>
                  <a:pt x="195312" y="141220"/>
                </a:lnTo>
                <a:lnTo>
                  <a:pt x="203301" y="101650"/>
                </a:lnTo>
                <a:lnTo>
                  <a:pt x="195312" y="62080"/>
                </a:lnTo>
                <a:lnTo>
                  <a:pt x="173526" y="29770"/>
                </a:lnTo>
                <a:lnTo>
                  <a:pt x="141215" y="7987"/>
                </a:lnTo>
                <a:lnTo>
                  <a:pt x="101650" y="0"/>
                </a:lnTo>
                <a:close/>
              </a:path>
            </a:pathLst>
          </a:custGeom>
          <a:solidFill>
            <a:srgbClr val="E30613"/>
          </a:solidFill>
        </p:spPr>
        <p:txBody>
          <a:bodyPr wrap="square" lIns="0" tIns="0" rIns="0" bIns="0" rtlCol="0"/>
          <a:lstStyle/>
          <a:p>
            <a:endParaRPr/>
          </a:p>
        </p:txBody>
      </p:sp>
      <p:sp>
        <p:nvSpPr>
          <p:cNvPr id="16" name="object 8"/>
          <p:cNvSpPr/>
          <p:nvPr/>
        </p:nvSpPr>
        <p:spPr>
          <a:xfrm>
            <a:off x="3655644" y="6148140"/>
            <a:ext cx="544195" cy="127000"/>
          </a:xfrm>
          <a:custGeom>
            <a:avLst/>
            <a:gdLst/>
            <a:ahLst/>
            <a:cxnLst/>
            <a:rect l="l" t="t" r="r" b="b"/>
            <a:pathLst>
              <a:path w="544195" h="127000">
                <a:moveTo>
                  <a:pt x="0" y="127000"/>
                </a:moveTo>
                <a:lnTo>
                  <a:pt x="543999" y="127000"/>
                </a:lnTo>
                <a:lnTo>
                  <a:pt x="543999" y="0"/>
                </a:lnTo>
                <a:lnTo>
                  <a:pt x="0" y="0"/>
                </a:lnTo>
                <a:lnTo>
                  <a:pt x="0" y="127000"/>
                </a:lnTo>
                <a:close/>
              </a:path>
            </a:pathLst>
          </a:custGeom>
          <a:solidFill>
            <a:srgbClr val="E30613"/>
          </a:solidFill>
        </p:spPr>
        <p:txBody>
          <a:bodyPr wrap="square" lIns="0" tIns="0" rIns="0" bIns="0" rtlCol="0"/>
          <a:lstStyle/>
          <a:p>
            <a:endParaRPr/>
          </a:p>
        </p:txBody>
      </p:sp>
      <p:sp>
        <p:nvSpPr>
          <p:cNvPr id="17" name="object 15"/>
          <p:cNvSpPr/>
          <p:nvPr/>
        </p:nvSpPr>
        <p:spPr>
          <a:xfrm>
            <a:off x="8677174" y="1011652"/>
            <a:ext cx="127000" cy="2409104"/>
          </a:xfrm>
          <a:custGeom>
            <a:avLst/>
            <a:gdLst/>
            <a:ahLst/>
            <a:cxnLst/>
            <a:rect l="l" t="t" r="r" b="b"/>
            <a:pathLst>
              <a:path w="127000" h="1939925">
                <a:moveTo>
                  <a:pt x="0" y="1939467"/>
                </a:moveTo>
                <a:lnTo>
                  <a:pt x="127000" y="1939467"/>
                </a:lnTo>
                <a:lnTo>
                  <a:pt x="127000" y="0"/>
                </a:lnTo>
                <a:lnTo>
                  <a:pt x="0" y="0"/>
                </a:lnTo>
                <a:lnTo>
                  <a:pt x="0" y="1939467"/>
                </a:lnTo>
                <a:close/>
              </a:path>
            </a:pathLst>
          </a:custGeom>
          <a:solidFill>
            <a:srgbClr val="E30613"/>
          </a:solidFill>
        </p:spPr>
        <p:txBody>
          <a:bodyPr wrap="square" lIns="0" tIns="0" rIns="0" bIns="0" rtlCol="0"/>
          <a:lstStyle/>
          <a:p>
            <a:endParaRPr/>
          </a:p>
        </p:txBody>
      </p:sp>
      <p:sp>
        <p:nvSpPr>
          <p:cNvPr id="18" name="object 18"/>
          <p:cNvSpPr/>
          <p:nvPr/>
        </p:nvSpPr>
        <p:spPr>
          <a:xfrm>
            <a:off x="8639027" y="852023"/>
            <a:ext cx="203835" cy="203835"/>
          </a:xfrm>
          <a:custGeom>
            <a:avLst/>
            <a:gdLst/>
            <a:ahLst/>
            <a:cxnLst/>
            <a:rect l="l" t="t" r="r" b="b"/>
            <a:pathLst>
              <a:path w="203834" h="203835">
                <a:moveTo>
                  <a:pt x="101650" y="0"/>
                </a:moveTo>
                <a:lnTo>
                  <a:pt x="62086" y="7987"/>
                </a:lnTo>
                <a:lnTo>
                  <a:pt x="29775" y="29770"/>
                </a:lnTo>
                <a:lnTo>
                  <a:pt x="7989" y="62080"/>
                </a:lnTo>
                <a:lnTo>
                  <a:pt x="0" y="101650"/>
                </a:lnTo>
                <a:lnTo>
                  <a:pt x="7989" y="141220"/>
                </a:lnTo>
                <a:lnTo>
                  <a:pt x="29775" y="173531"/>
                </a:lnTo>
                <a:lnTo>
                  <a:pt x="62086" y="195314"/>
                </a:lnTo>
                <a:lnTo>
                  <a:pt x="101650" y="203301"/>
                </a:lnTo>
                <a:lnTo>
                  <a:pt x="141215" y="195314"/>
                </a:lnTo>
                <a:lnTo>
                  <a:pt x="173526" y="173531"/>
                </a:lnTo>
                <a:lnTo>
                  <a:pt x="195312" y="141220"/>
                </a:lnTo>
                <a:lnTo>
                  <a:pt x="203301" y="101650"/>
                </a:lnTo>
                <a:lnTo>
                  <a:pt x="195312" y="62080"/>
                </a:lnTo>
                <a:lnTo>
                  <a:pt x="173526" y="29770"/>
                </a:lnTo>
                <a:lnTo>
                  <a:pt x="141215" y="7987"/>
                </a:lnTo>
                <a:lnTo>
                  <a:pt x="101650" y="0"/>
                </a:lnTo>
                <a:close/>
              </a:path>
            </a:pathLst>
          </a:custGeom>
          <a:solidFill>
            <a:srgbClr val="E30613"/>
          </a:solidFill>
        </p:spPr>
        <p:txBody>
          <a:bodyPr wrap="square" lIns="0" tIns="0" rIns="0" bIns="0" rtlCol="0"/>
          <a:lstStyle/>
          <a:p>
            <a:endParaRPr/>
          </a:p>
        </p:txBody>
      </p:sp>
      <p:sp>
        <p:nvSpPr>
          <p:cNvPr id="19" name="object 8"/>
          <p:cNvSpPr/>
          <p:nvPr/>
        </p:nvSpPr>
        <p:spPr>
          <a:xfrm>
            <a:off x="8734441" y="879889"/>
            <a:ext cx="3016046" cy="127000"/>
          </a:xfrm>
          <a:custGeom>
            <a:avLst/>
            <a:gdLst/>
            <a:ahLst/>
            <a:cxnLst/>
            <a:rect l="l" t="t" r="r" b="b"/>
            <a:pathLst>
              <a:path w="544195" h="127000">
                <a:moveTo>
                  <a:pt x="0" y="127000"/>
                </a:moveTo>
                <a:lnTo>
                  <a:pt x="543999" y="127000"/>
                </a:lnTo>
                <a:lnTo>
                  <a:pt x="543999" y="0"/>
                </a:lnTo>
                <a:lnTo>
                  <a:pt x="0" y="0"/>
                </a:lnTo>
                <a:lnTo>
                  <a:pt x="0" y="127000"/>
                </a:lnTo>
                <a:close/>
              </a:path>
            </a:pathLst>
          </a:custGeom>
          <a:solidFill>
            <a:srgbClr val="E30613"/>
          </a:solidFill>
        </p:spPr>
        <p:txBody>
          <a:bodyPr wrap="square" lIns="0" tIns="0" rIns="0" bIns="0" rtlCol="0"/>
          <a:lstStyle/>
          <a:p>
            <a:endParaRPr/>
          </a:p>
        </p:txBody>
      </p:sp>
      <p:sp>
        <p:nvSpPr>
          <p:cNvPr id="20" name="object 19"/>
          <p:cNvSpPr/>
          <p:nvPr/>
        </p:nvSpPr>
        <p:spPr>
          <a:xfrm>
            <a:off x="11636227" y="846684"/>
            <a:ext cx="203835" cy="203835"/>
          </a:xfrm>
          <a:custGeom>
            <a:avLst/>
            <a:gdLst/>
            <a:ahLst/>
            <a:cxnLst/>
            <a:rect l="l" t="t" r="r" b="b"/>
            <a:pathLst>
              <a:path w="203834" h="203835">
                <a:moveTo>
                  <a:pt x="101650" y="0"/>
                </a:moveTo>
                <a:lnTo>
                  <a:pt x="62086" y="7987"/>
                </a:lnTo>
                <a:lnTo>
                  <a:pt x="29775" y="29770"/>
                </a:lnTo>
                <a:lnTo>
                  <a:pt x="7989" y="62080"/>
                </a:lnTo>
                <a:lnTo>
                  <a:pt x="0" y="101650"/>
                </a:lnTo>
                <a:lnTo>
                  <a:pt x="7989" y="141220"/>
                </a:lnTo>
                <a:lnTo>
                  <a:pt x="29775" y="173531"/>
                </a:lnTo>
                <a:lnTo>
                  <a:pt x="62086" y="195314"/>
                </a:lnTo>
                <a:lnTo>
                  <a:pt x="101650" y="203301"/>
                </a:lnTo>
                <a:lnTo>
                  <a:pt x="141215" y="195314"/>
                </a:lnTo>
                <a:lnTo>
                  <a:pt x="173526" y="173531"/>
                </a:lnTo>
                <a:lnTo>
                  <a:pt x="195312" y="141220"/>
                </a:lnTo>
                <a:lnTo>
                  <a:pt x="203301" y="101650"/>
                </a:lnTo>
                <a:lnTo>
                  <a:pt x="195312" y="62080"/>
                </a:lnTo>
                <a:lnTo>
                  <a:pt x="173526" y="29770"/>
                </a:lnTo>
                <a:lnTo>
                  <a:pt x="141215" y="7987"/>
                </a:lnTo>
                <a:lnTo>
                  <a:pt x="101650" y="0"/>
                </a:lnTo>
                <a:close/>
              </a:path>
            </a:pathLst>
          </a:custGeom>
          <a:solidFill>
            <a:srgbClr val="E30613"/>
          </a:solidFill>
        </p:spPr>
        <p:txBody>
          <a:bodyPr wrap="square" lIns="0" tIns="0" rIns="0" bIns="0" rtlCol="0"/>
          <a:lstStyle/>
          <a:p>
            <a:endParaRPr/>
          </a:p>
        </p:txBody>
      </p:sp>
      <p:grpSp>
        <p:nvGrpSpPr>
          <p:cNvPr id="21" name="Group 20"/>
          <p:cNvGrpSpPr/>
          <p:nvPr/>
        </p:nvGrpSpPr>
        <p:grpSpPr>
          <a:xfrm>
            <a:off x="8890678" y="1094353"/>
            <a:ext cx="2983912" cy="5312929"/>
            <a:chOff x="8613689" y="704679"/>
            <a:chExt cx="2983912" cy="5312929"/>
          </a:xfrm>
        </p:grpSpPr>
        <p:sp>
          <p:nvSpPr>
            <p:cNvPr id="22" name="TextBox 21"/>
            <p:cNvSpPr txBox="1"/>
            <p:nvPr/>
          </p:nvSpPr>
          <p:spPr>
            <a:xfrm>
              <a:off x="8613689" y="1503028"/>
              <a:ext cx="2983912" cy="954107"/>
            </a:xfrm>
            <a:prstGeom prst="rect">
              <a:avLst/>
            </a:prstGeom>
            <a:noFill/>
          </p:spPr>
          <p:txBody>
            <a:bodyPr wrap="square" rtlCol="0">
              <a:spAutoFit/>
            </a:bodyPr>
            <a:lstStyle/>
            <a:p>
              <a:pPr algn="ctr"/>
              <a:r>
                <a:rPr lang="en-US" sz="2800" dirty="0" smtClean="0">
                  <a:solidFill>
                    <a:sysClr val="windowText" lastClr="000000"/>
                  </a:solidFill>
                  <a:latin typeface="Source Sans Pro Semibold" panose="020B0603030403020204" pitchFamily="34" charset="0"/>
                  <a:ea typeface="Source Sans Pro Semibold" panose="020B0603030403020204" pitchFamily="34" charset="0"/>
                  <a:cs typeface="Arial" panose="020B0604020202020204" pitchFamily="34" charset="0"/>
                </a:rPr>
                <a:t>Infrastructure Catalyst</a:t>
              </a:r>
              <a:endParaRPr lang="en-SG" sz="2800" dirty="0">
                <a:solidFill>
                  <a:sysClr val="windowText" lastClr="000000"/>
                </a:solidFill>
                <a:latin typeface="Source Sans Pro Semibold" panose="020B0603030403020204" pitchFamily="34" charset="0"/>
                <a:ea typeface="Source Sans Pro Semibold" panose="020B0603030403020204" pitchFamily="34" charset="0"/>
                <a:cs typeface="Arial" panose="020B0604020202020204" pitchFamily="34" charset="0"/>
              </a:endParaRPr>
            </a:p>
          </p:txBody>
        </p:sp>
        <p:sp>
          <p:nvSpPr>
            <p:cNvPr id="23" name="object 112"/>
            <p:cNvSpPr/>
            <p:nvPr/>
          </p:nvSpPr>
          <p:spPr>
            <a:xfrm>
              <a:off x="8940593" y="704679"/>
              <a:ext cx="2330104" cy="2340484"/>
            </a:xfrm>
            <a:prstGeom prst="rect">
              <a:avLst/>
            </a:prstGeom>
            <a:blipFill>
              <a:blip r:embed="rId4" cstate="print"/>
              <a:stretch>
                <a:fillRect/>
              </a:stretch>
            </a:blipFill>
          </p:spPr>
          <p:txBody>
            <a:bodyPr wrap="square" lIns="0" tIns="0" rIns="0" bIns="0" rtlCol="0"/>
            <a:lstStyle/>
            <a:p>
              <a:endParaRPr>
                <a:solidFill>
                  <a:sysClr val="windowText" lastClr="000000"/>
                </a:solidFill>
              </a:endParaRPr>
            </a:p>
          </p:txBody>
        </p:sp>
        <p:grpSp>
          <p:nvGrpSpPr>
            <p:cNvPr id="24" name="Group 23"/>
            <p:cNvGrpSpPr/>
            <p:nvPr/>
          </p:nvGrpSpPr>
          <p:grpSpPr>
            <a:xfrm>
              <a:off x="8734508" y="3155286"/>
              <a:ext cx="2863093" cy="2862322"/>
              <a:chOff x="8734508" y="3032455"/>
              <a:chExt cx="2863093" cy="2862322"/>
            </a:xfrm>
          </p:grpSpPr>
          <p:sp>
            <p:nvSpPr>
              <p:cNvPr id="25" name="Rectangle 24"/>
              <p:cNvSpPr/>
              <p:nvPr/>
            </p:nvSpPr>
            <p:spPr>
              <a:xfrm>
                <a:off x="8734508" y="3032455"/>
                <a:ext cx="2863093" cy="2862322"/>
              </a:xfrm>
              <a:prstGeom prst="rect">
                <a:avLst/>
              </a:prstGeom>
            </p:spPr>
            <p:txBody>
              <a:bodyPr wrap="square">
                <a:spAutoFit/>
              </a:bodyPr>
              <a:lstStyle/>
              <a:p>
                <a:pPr algn="ctr"/>
                <a:r>
                  <a:rPr lang="en-AU" sz="2000" dirty="0">
                    <a:solidFill>
                      <a:sysClr val="windowText" lastClr="000000"/>
                    </a:solidFill>
                    <a:latin typeface="Arial" panose="020B0604020202020204" pitchFamily="34" charset="0"/>
                    <a:cs typeface="Arial" panose="020B0604020202020204" pitchFamily="34" charset="0"/>
                  </a:rPr>
                  <a:t>10% of GDP </a:t>
                </a:r>
                <a:r>
                  <a:rPr lang="en-AU" sz="2000" dirty="0" smtClean="0">
                    <a:solidFill>
                      <a:sysClr val="windowText" lastClr="000000"/>
                    </a:solidFill>
                    <a:latin typeface="Arial" panose="020B0604020202020204" pitchFamily="34" charset="0"/>
                    <a:cs typeface="Arial" panose="020B0604020202020204" pitchFamily="34" charset="0"/>
                  </a:rPr>
                  <a:t/>
                </a:r>
                <a:br>
                  <a:rPr lang="en-AU" sz="2000" dirty="0" smtClean="0">
                    <a:solidFill>
                      <a:sysClr val="windowText" lastClr="000000"/>
                    </a:solidFill>
                    <a:latin typeface="Arial" panose="020B0604020202020204" pitchFamily="34" charset="0"/>
                    <a:cs typeface="Arial" panose="020B0604020202020204" pitchFamily="34" charset="0"/>
                  </a:rPr>
                </a:br>
                <a:r>
                  <a:rPr lang="en-AU" sz="2000" dirty="0" smtClean="0">
                    <a:solidFill>
                      <a:sysClr val="windowText" lastClr="000000"/>
                    </a:solidFill>
                    <a:latin typeface="Arial" panose="020B0604020202020204" pitchFamily="34" charset="0"/>
                    <a:cs typeface="Arial" panose="020B0604020202020204" pitchFamily="34" charset="0"/>
                  </a:rPr>
                  <a:t>spent </a:t>
                </a:r>
                <a:r>
                  <a:rPr lang="en-AU" sz="2000" dirty="0">
                    <a:solidFill>
                      <a:sysClr val="windowText" lastClr="000000"/>
                    </a:solidFill>
                    <a:latin typeface="Arial" panose="020B0604020202020204" pitchFamily="34" charset="0"/>
                    <a:cs typeface="Arial" panose="020B0604020202020204" pitchFamily="34" charset="0"/>
                  </a:rPr>
                  <a:t>on </a:t>
                </a:r>
                <a:r>
                  <a:rPr lang="en-AU" sz="2000" dirty="0" smtClean="0">
                    <a:solidFill>
                      <a:sysClr val="windowText" lastClr="000000"/>
                    </a:solidFill>
                    <a:latin typeface="Arial" panose="020B0604020202020204" pitchFamily="34" charset="0"/>
                    <a:cs typeface="Arial" panose="020B0604020202020204" pitchFamily="34" charset="0"/>
                  </a:rPr>
                  <a:t>infra</a:t>
                </a:r>
                <a:br>
                  <a:rPr lang="en-AU" sz="2000" dirty="0" smtClean="0">
                    <a:solidFill>
                      <a:sysClr val="windowText" lastClr="000000"/>
                    </a:solidFill>
                    <a:latin typeface="Arial" panose="020B0604020202020204" pitchFamily="34" charset="0"/>
                    <a:cs typeface="Arial" panose="020B0604020202020204" pitchFamily="34" charset="0"/>
                  </a:rPr>
                </a:br>
                <a:endParaRPr lang="en-AU" sz="2000" dirty="0" smtClean="0">
                  <a:solidFill>
                    <a:sysClr val="windowText" lastClr="000000"/>
                  </a:solidFill>
                  <a:latin typeface="Arial" panose="020B0604020202020204" pitchFamily="34" charset="0"/>
                  <a:cs typeface="Arial" panose="020B0604020202020204" pitchFamily="34" charset="0"/>
                </a:endParaRPr>
              </a:p>
              <a:p>
                <a:pPr algn="ctr"/>
                <a:r>
                  <a:rPr lang="en-AU" sz="2000" dirty="0">
                    <a:solidFill>
                      <a:sysClr val="windowText" lastClr="000000"/>
                    </a:solidFill>
                    <a:latin typeface="Arial" panose="020B0604020202020204" pitchFamily="34" charset="0"/>
                    <a:cs typeface="Arial" panose="020B0604020202020204" pitchFamily="34" charset="0"/>
                  </a:rPr>
                  <a:t>Make in </a:t>
                </a:r>
                <a:r>
                  <a:rPr lang="en-AU" sz="2000" dirty="0" smtClean="0">
                    <a:solidFill>
                      <a:sysClr val="windowText" lastClr="000000"/>
                    </a:solidFill>
                    <a:latin typeface="Arial" panose="020B0604020202020204" pitchFamily="34" charset="0"/>
                    <a:cs typeface="Arial" panose="020B0604020202020204" pitchFamily="34" charset="0"/>
                  </a:rPr>
                  <a:t>India</a:t>
                </a:r>
              </a:p>
              <a:p>
                <a:pPr algn="ctr"/>
                <a:endParaRPr lang="en-AU" sz="2000" dirty="0" smtClean="0">
                  <a:solidFill>
                    <a:sysClr val="windowText" lastClr="000000"/>
                  </a:solidFill>
                  <a:latin typeface="Arial" panose="020B0604020202020204" pitchFamily="34" charset="0"/>
                  <a:cs typeface="Arial" panose="020B0604020202020204" pitchFamily="34" charset="0"/>
                </a:endParaRPr>
              </a:p>
              <a:p>
                <a:pPr algn="ctr"/>
                <a:r>
                  <a:rPr lang="en-AU" sz="2000" dirty="0" smtClean="0">
                    <a:solidFill>
                      <a:sysClr val="windowText" lastClr="000000"/>
                    </a:solidFill>
                    <a:latin typeface="Arial" panose="020B0604020202020204" pitchFamily="34" charset="0"/>
                    <a:cs typeface="Arial" panose="020B0604020202020204" pitchFamily="34" charset="0"/>
                  </a:rPr>
                  <a:t>Inter-modal</a:t>
                </a:r>
              </a:p>
              <a:p>
                <a:pPr algn="ctr"/>
                <a:r>
                  <a:rPr lang="en-AU" sz="2000" dirty="0" smtClean="0">
                    <a:solidFill>
                      <a:sysClr val="windowText" lastClr="000000"/>
                    </a:solidFill>
                    <a:latin typeface="Arial" panose="020B0604020202020204" pitchFamily="34" charset="0"/>
                    <a:cs typeface="Arial" panose="020B0604020202020204" pitchFamily="34" charset="0"/>
                  </a:rPr>
                  <a:t>Connectivity</a:t>
                </a:r>
                <a:endParaRPr lang="en-AU" sz="2000" dirty="0">
                  <a:solidFill>
                    <a:sysClr val="windowText" lastClr="000000"/>
                  </a:solidFill>
                  <a:latin typeface="Arial" panose="020B0604020202020204" pitchFamily="34" charset="0"/>
                  <a:cs typeface="Arial" panose="020B0604020202020204" pitchFamily="34" charset="0"/>
                </a:endParaRPr>
              </a:p>
              <a:p>
                <a:pPr indent="-114209" algn="ctr"/>
                <a:r>
                  <a:rPr lang="en-AU" sz="2000" dirty="0" smtClean="0">
                    <a:solidFill>
                      <a:sysClr val="windowText" lastClr="000000"/>
                    </a:solidFill>
                    <a:latin typeface="Arial" panose="020B0604020202020204" pitchFamily="34" charset="0"/>
                    <a:cs typeface="Arial" panose="020B0604020202020204" pitchFamily="34" charset="0"/>
                  </a:rPr>
                  <a:t>Road, Rail, </a:t>
                </a:r>
                <a:br>
                  <a:rPr lang="en-AU" sz="2000" dirty="0" smtClean="0">
                    <a:solidFill>
                      <a:sysClr val="windowText" lastClr="000000"/>
                    </a:solidFill>
                    <a:latin typeface="Arial" panose="020B0604020202020204" pitchFamily="34" charset="0"/>
                    <a:cs typeface="Arial" panose="020B0604020202020204" pitchFamily="34" charset="0"/>
                  </a:rPr>
                </a:br>
                <a:r>
                  <a:rPr lang="en-AU" sz="2000" dirty="0" smtClean="0">
                    <a:solidFill>
                      <a:sysClr val="windowText" lastClr="000000"/>
                    </a:solidFill>
                    <a:latin typeface="Arial" panose="020B0604020202020204" pitchFamily="34" charset="0"/>
                    <a:cs typeface="Arial" panose="020B0604020202020204" pitchFamily="34" charset="0"/>
                  </a:rPr>
                  <a:t>Water, Air</a:t>
                </a:r>
                <a:endParaRPr lang="en-AU" sz="2000" dirty="0">
                  <a:solidFill>
                    <a:sysClr val="windowText" lastClr="000000"/>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9218982" y="3796788"/>
                <a:ext cx="2001820" cy="45719"/>
              </a:xfrm>
              <a:prstGeom prst="rect">
                <a:avLst/>
              </a:prstGeom>
            </p:spPr>
          </p:pic>
          <p:pic>
            <p:nvPicPr>
              <p:cNvPr id="27" name="Picture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9218982" y="4451881"/>
                <a:ext cx="2001820" cy="45719"/>
              </a:xfrm>
              <a:prstGeom prst="rect">
                <a:avLst/>
              </a:prstGeom>
            </p:spPr>
          </p:pic>
        </p:grpSp>
      </p:grpSp>
      <p:grpSp>
        <p:nvGrpSpPr>
          <p:cNvPr id="28" name="Group 27"/>
          <p:cNvGrpSpPr/>
          <p:nvPr/>
        </p:nvGrpSpPr>
        <p:grpSpPr>
          <a:xfrm>
            <a:off x="4349178" y="3368501"/>
            <a:ext cx="4614537" cy="2851493"/>
            <a:chOff x="4349178" y="3368501"/>
            <a:chExt cx="4614537" cy="2851493"/>
          </a:xfrm>
        </p:grpSpPr>
        <p:sp>
          <p:nvSpPr>
            <p:cNvPr id="29" name="object 8"/>
            <p:cNvSpPr/>
            <p:nvPr/>
          </p:nvSpPr>
          <p:spPr>
            <a:xfrm>
              <a:off x="4349178" y="3420756"/>
              <a:ext cx="4404109" cy="127000"/>
            </a:xfrm>
            <a:custGeom>
              <a:avLst/>
              <a:gdLst/>
              <a:ahLst/>
              <a:cxnLst/>
              <a:rect l="l" t="t" r="r" b="b"/>
              <a:pathLst>
                <a:path w="544195" h="127000">
                  <a:moveTo>
                    <a:pt x="0" y="127000"/>
                  </a:moveTo>
                  <a:lnTo>
                    <a:pt x="543999" y="127000"/>
                  </a:lnTo>
                  <a:lnTo>
                    <a:pt x="543999" y="0"/>
                  </a:lnTo>
                  <a:lnTo>
                    <a:pt x="0" y="0"/>
                  </a:lnTo>
                  <a:lnTo>
                    <a:pt x="0" y="127000"/>
                  </a:lnTo>
                  <a:close/>
                </a:path>
              </a:pathLst>
            </a:custGeom>
            <a:solidFill>
              <a:srgbClr val="E30613"/>
            </a:solidFill>
          </p:spPr>
          <p:txBody>
            <a:bodyPr wrap="square" lIns="0" tIns="0" rIns="0" bIns="0" rtlCol="0"/>
            <a:lstStyle/>
            <a:p>
              <a:endParaRPr/>
            </a:p>
          </p:txBody>
        </p:sp>
        <p:sp>
          <p:nvSpPr>
            <p:cNvPr id="30" name="object 19"/>
            <p:cNvSpPr/>
            <p:nvPr/>
          </p:nvSpPr>
          <p:spPr>
            <a:xfrm>
              <a:off x="8639027" y="3368501"/>
              <a:ext cx="203835" cy="203835"/>
            </a:xfrm>
            <a:custGeom>
              <a:avLst/>
              <a:gdLst/>
              <a:ahLst/>
              <a:cxnLst/>
              <a:rect l="l" t="t" r="r" b="b"/>
              <a:pathLst>
                <a:path w="203834" h="203835">
                  <a:moveTo>
                    <a:pt x="101650" y="0"/>
                  </a:moveTo>
                  <a:lnTo>
                    <a:pt x="62086" y="7987"/>
                  </a:lnTo>
                  <a:lnTo>
                    <a:pt x="29775" y="29770"/>
                  </a:lnTo>
                  <a:lnTo>
                    <a:pt x="7989" y="62080"/>
                  </a:lnTo>
                  <a:lnTo>
                    <a:pt x="0" y="101650"/>
                  </a:lnTo>
                  <a:lnTo>
                    <a:pt x="7989" y="141220"/>
                  </a:lnTo>
                  <a:lnTo>
                    <a:pt x="29775" y="173531"/>
                  </a:lnTo>
                  <a:lnTo>
                    <a:pt x="62086" y="195314"/>
                  </a:lnTo>
                  <a:lnTo>
                    <a:pt x="101650" y="203301"/>
                  </a:lnTo>
                  <a:lnTo>
                    <a:pt x="141215" y="195314"/>
                  </a:lnTo>
                  <a:lnTo>
                    <a:pt x="173526" y="173531"/>
                  </a:lnTo>
                  <a:lnTo>
                    <a:pt x="195312" y="141220"/>
                  </a:lnTo>
                  <a:lnTo>
                    <a:pt x="203301" y="101650"/>
                  </a:lnTo>
                  <a:lnTo>
                    <a:pt x="195312" y="62080"/>
                  </a:lnTo>
                  <a:lnTo>
                    <a:pt x="173526" y="29770"/>
                  </a:lnTo>
                  <a:lnTo>
                    <a:pt x="141215" y="7987"/>
                  </a:lnTo>
                  <a:lnTo>
                    <a:pt x="101650" y="0"/>
                  </a:lnTo>
                  <a:close/>
                </a:path>
              </a:pathLst>
            </a:custGeom>
            <a:solidFill>
              <a:srgbClr val="E30613"/>
            </a:solidFill>
          </p:spPr>
          <p:txBody>
            <a:bodyPr wrap="square" lIns="0" tIns="0" rIns="0" bIns="0" rtlCol="0"/>
            <a:lstStyle/>
            <a:p>
              <a:endParaRPr/>
            </a:p>
          </p:txBody>
        </p:sp>
        <p:sp>
          <p:nvSpPr>
            <p:cNvPr id="31" name="TextBox 30"/>
            <p:cNvSpPr txBox="1"/>
            <p:nvPr/>
          </p:nvSpPr>
          <p:spPr>
            <a:xfrm>
              <a:off x="6566917" y="3665449"/>
              <a:ext cx="2396798" cy="2554545"/>
            </a:xfrm>
            <a:prstGeom prst="rect">
              <a:avLst/>
            </a:prstGeom>
            <a:noFill/>
          </p:spPr>
          <p:txBody>
            <a:bodyPr wrap="square" rtlCol="0">
              <a:spAutoFit/>
            </a:bodyPr>
            <a:lstStyle/>
            <a:p>
              <a:pPr algn="ctr"/>
              <a:r>
                <a:rPr lang="en-US" sz="2000" dirty="0" smtClean="0">
                  <a:solidFill>
                    <a:sysClr val="windowText" lastClr="000000"/>
                  </a:solidFill>
                  <a:latin typeface="Arial" panose="020B0604020202020204" pitchFamily="34" charset="0"/>
                  <a:cs typeface="Arial" panose="020B0604020202020204" pitchFamily="34" charset="0"/>
                </a:rPr>
                <a:t>GST</a:t>
              </a:r>
            </a:p>
            <a:p>
              <a:pPr algn="ctr"/>
              <a:r>
                <a:rPr lang="en-US" sz="2000" dirty="0" smtClean="0">
                  <a:solidFill>
                    <a:sysClr val="windowText" lastClr="000000"/>
                  </a:solidFill>
                  <a:latin typeface="Arial" panose="020B0604020202020204" pitchFamily="34" charset="0"/>
                  <a:cs typeface="Arial" panose="020B0604020202020204" pitchFamily="34" charset="0"/>
                </a:rPr>
                <a:t> </a:t>
              </a:r>
            </a:p>
            <a:p>
              <a:pPr algn="ctr"/>
              <a:r>
                <a:rPr lang="en-US" sz="2000" dirty="0" smtClean="0">
                  <a:solidFill>
                    <a:sysClr val="windowText" lastClr="000000"/>
                  </a:solidFill>
                  <a:latin typeface="Arial" panose="020B0604020202020204" pitchFamily="34" charset="0"/>
                  <a:cs typeface="Arial" panose="020B0604020202020204" pitchFamily="34" charset="0"/>
                </a:rPr>
                <a:t>EoDB</a:t>
              </a:r>
            </a:p>
            <a:p>
              <a:pPr algn="ctr"/>
              <a:endParaRPr lang="en-US" sz="2000" dirty="0" smtClean="0">
                <a:solidFill>
                  <a:sysClr val="windowText" lastClr="000000"/>
                </a:solidFill>
                <a:latin typeface="Arial" panose="020B0604020202020204" pitchFamily="34" charset="0"/>
                <a:cs typeface="Arial" panose="020B0604020202020204" pitchFamily="34" charset="0"/>
              </a:endParaRPr>
            </a:p>
            <a:p>
              <a:pPr algn="ctr"/>
              <a:r>
                <a:rPr lang="en-US" sz="2000" dirty="0" smtClean="0">
                  <a:solidFill>
                    <a:sysClr val="windowText" lastClr="000000"/>
                  </a:solidFill>
                  <a:latin typeface="Arial" panose="020B0604020202020204" pitchFamily="34" charset="0"/>
                  <a:cs typeface="Arial" panose="020B0604020202020204" pitchFamily="34" charset="0"/>
                </a:rPr>
                <a:t> Infra Status</a:t>
              </a:r>
            </a:p>
            <a:p>
              <a:pPr algn="ctr"/>
              <a:r>
                <a:rPr lang="en-US" sz="2000" dirty="0" smtClean="0">
                  <a:solidFill>
                    <a:sysClr val="windowText" lastClr="000000"/>
                  </a:solidFill>
                  <a:latin typeface="Arial" panose="020B0604020202020204" pitchFamily="34" charset="0"/>
                  <a:cs typeface="Arial" panose="020B0604020202020204" pitchFamily="34" charset="0"/>
                </a:rPr>
                <a:t/>
              </a:r>
              <a:br>
                <a:rPr lang="en-US" sz="2000" dirty="0" smtClean="0">
                  <a:solidFill>
                    <a:sysClr val="windowText" lastClr="000000"/>
                  </a:solidFill>
                  <a:latin typeface="Arial" panose="020B0604020202020204" pitchFamily="34" charset="0"/>
                  <a:cs typeface="Arial" panose="020B0604020202020204" pitchFamily="34" charset="0"/>
                </a:rPr>
              </a:br>
              <a:r>
                <a:rPr lang="en-US" sz="2000" dirty="0" smtClean="0">
                  <a:solidFill>
                    <a:sysClr val="windowText" lastClr="000000"/>
                  </a:solidFill>
                  <a:latin typeface="Arial" panose="020B0604020202020204" pitchFamily="34" charset="0"/>
                  <a:cs typeface="Arial" panose="020B0604020202020204" pitchFamily="34" charset="0"/>
                </a:rPr>
                <a:t>Integration of Ministries</a:t>
              </a:r>
              <a:endParaRPr lang="en-SG" sz="2000" dirty="0">
                <a:solidFill>
                  <a:sysClr val="windowText" lastClr="000000"/>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6796129" y="4112241"/>
              <a:ext cx="2001820" cy="45719"/>
            </a:xfrm>
            <a:prstGeom prst="rect">
              <a:avLst/>
            </a:prstGeom>
          </p:spPr>
        </p:pic>
        <p:pic>
          <p:nvPicPr>
            <p:cNvPr id="33" name="Picture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6796129" y="4729234"/>
              <a:ext cx="2001820" cy="45719"/>
            </a:xfrm>
            <a:prstGeom prst="rect">
              <a:avLst/>
            </a:prstGeom>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6796129" y="5338608"/>
              <a:ext cx="2001820" cy="45719"/>
            </a:xfrm>
            <a:prstGeom prst="rect">
              <a:avLst/>
            </a:prstGeom>
          </p:spPr>
        </p:pic>
        <p:sp>
          <p:nvSpPr>
            <p:cNvPr id="35" name="object 112"/>
            <p:cNvSpPr/>
            <p:nvPr/>
          </p:nvSpPr>
          <p:spPr>
            <a:xfrm>
              <a:off x="4443068" y="3719978"/>
              <a:ext cx="2092628" cy="210195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sysClr val="windowText" lastClr="000000"/>
                </a:solidFill>
              </a:endParaRPr>
            </a:p>
          </p:txBody>
        </p:sp>
        <p:sp>
          <p:nvSpPr>
            <p:cNvPr id="36" name="TextBox 35"/>
            <p:cNvSpPr txBox="1"/>
            <p:nvPr/>
          </p:nvSpPr>
          <p:spPr>
            <a:xfrm>
              <a:off x="4443068" y="4297899"/>
              <a:ext cx="2154566" cy="954107"/>
            </a:xfrm>
            <a:prstGeom prst="rect">
              <a:avLst/>
            </a:prstGeom>
            <a:noFill/>
          </p:spPr>
          <p:txBody>
            <a:bodyPr wrap="square" rtlCol="0">
              <a:spAutoFit/>
            </a:bodyPr>
            <a:lstStyle/>
            <a:p>
              <a:pPr algn="ctr"/>
              <a:r>
                <a:rPr lang="en-US" sz="2800" dirty="0" smtClean="0">
                  <a:solidFill>
                    <a:sysClr val="windowText" lastClr="000000"/>
                  </a:solidFill>
                  <a:latin typeface="Source Sans Pro Semibold" panose="020B0603030403020204" pitchFamily="34" charset="0"/>
                  <a:ea typeface="Source Sans Pro Semibold" panose="020B0603030403020204" pitchFamily="34" charset="0"/>
                  <a:cs typeface="Arial" panose="020B0604020202020204" pitchFamily="34" charset="0"/>
                </a:rPr>
                <a:t>Policy Boosters </a:t>
              </a:r>
              <a:endParaRPr lang="en-SG" sz="2800" dirty="0">
                <a:solidFill>
                  <a:sysClr val="windowText" lastClr="000000"/>
                </a:solidFill>
                <a:latin typeface="Source Sans Pro Semibold" panose="020B0603030403020204" pitchFamily="34" charset="0"/>
                <a:ea typeface="Source Sans Pro Semibold" panose="020B0603030403020204" pitchFamily="34" charset="0"/>
                <a:cs typeface="Arial" panose="020B0604020202020204" pitchFamily="34" charset="0"/>
              </a:endParaRPr>
            </a:p>
          </p:txBody>
        </p:sp>
      </p:grpSp>
      <p:sp>
        <p:nvSpPr>
          <p:cNvPr id="37" name="object 15"/>
          <p:cNvSpPr/>
          <p:nvPr/>
        </p:nvSpPr>
        <p:spPr>
          <a:xfrm>
            <a:off x="-1" y="6642"/>
            <a:ext cx="4956793" cy="415131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936450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880688" y="1262214"/>
            <a:ext cx="6311311" cy="5591551"/>
          </a:xfrm>
          <a:prstGeom prst="rect">
            <a:avLst/>
          </a:prstGeom>
        </p:spPr>
      </p:pic>
      <p:sp>
        <p:nvSpPr>
          <p:cNvPr id="2" name="Footer Placeholder 1"/>
          <p:cNvSpPr>
            <a:spLocks noGrp="1"/>
          </p:cNvSpPr>
          <p:nvPr>
            <p:ph type="ftr" sz="quarter" idx="3"/>
          </p:nvPr>
        </p:nvSpPr>
        <p:spPr/>
        <p:txBody>
          <a:bodyPr/>
          <a:lstStyle/>
          <a:p>
            <a:r>
              <a:rPr lang="en-GB" smtClean="0"/>
              <a:t>© 2018 Jones Lang LaSalle IP, Inc. All rights reserved.</a:t>
            </a:r>
            <a:endParaRPr lang="en-GB" dirty="0"/>
          </a:p>
        </p:txBody>
      </p:sp>
      <p:sp>
        <p:nvSpPr>
          <p:cNvPr id="3" name="Slide Number Placeholder 2"/>
          <p:cNvSpPr>
            <a:spLocks noGrp="1"/>
          </p:cNvSpPr>
          <p:nvPr>
            <p:ph type="sldNum" sz="quarter" idx="4"/>
          </p:nvPr>
        </p:nvSpPr>
        <p:spPr/>
        <p:txBody>
          <a:bodyPr/>
          <a:lstStyle/>
          <a:p>
            <a:fld id="{E0096207-DBD9-AC41-BD6C-8097A31BF105}" type="slidenum">
              <a:rPr lang="en-GB" smtClean="0"/>
              <a:pPr/>
              <a:t>4</a:t>
            </a:fld>
            <a:endParaRPr lang="en-GB" dirty="0"/>
          </a:p>
        </p:txBody>
      </p:sp>
      <p:grpSp>
        <p:nvGrpSpPr>
          <p:cNvPr id="4" name="Group 3"/>
          <p:cNvGrpSpPr/>
          <p:nvPr/>
        </p:nvGrpSpPr>
        <p:grpSpPr>
          <a:xfrm>
            <a:off x="0" y="402291"/>
            <a:ext cx="5485539" cy="5921635"/>
            <a:chOff x="2129404" y="590068"/>
            <a:chExt cx="4608135" cy="4974479"/>
          </a:xfrm>
        </p:grpSpPr>
        <p:sp>
          <p:nvSpPr>
            <p:cNvPr id="5" name="Freeform 4"/>
            <p:cNvSpPr/>
            <p:nvPr/>
          </p:nvSpPr>
          <p:spPr>
            <a:xfrm>
              <a:off x="2450245" y="590068"/>
              <a:ext cx="4287294" cy="4790534"/>
            </a:xfrm>
            <a:custGeom>
              <a:avLst/>
              <a:gdLst>
                <a:gd name="connsiteX0" fmla="*/ 0 w 4712646"/>
                <a:gd name="connsiteY0" fmla="*/ 254000 h 6667500"/>
                <a:gd name="connsiteX1" fmla="*/ 12700 w 4712646"/>
                <a:gd name="connsiteY1" fmla="*/ 165100 h 6667500"/>
                <a:gd name="connsiteX2" fmla="*/ 50800 w 4712646"/>
                <a:gd name="connsiteY2" fmla="*/ 139700 h 6667500"/>
                <a:gd name="connsiteX3" fmla="*/ 114300 w 4712646"/>
                <a:gd name="connsiteY3" fmla="*/ 63500 h 6667500"/>
                <a:gd name="connsiteX4" fmla="*/ 152400 w 4712646"/>
                <a:gd name="connsiteY4" fmla="*/ 50800 h 6667500"/>
                <a:gd name="connsiteX5" fmla="*/ 228600 w 4712646"/>
                <a:gd name="connsiteY5" fmla="*/ 25400 h 6667500"/>
                <a:gd name="connsiteX6" fmla="*/ 304800 w 4712646"/>
                <a:gd name="connsiteY6" fmla="*/ 12700 h 6667500"/>
                <a:gd name="connsiteX7" fmla="*/ 368300 w 4712646"/>
                <a:gd name="connsiteY7" fmla="*/ 0 h 6667500"/>
                <a:gd name="connsiteX8" fmla="*/ 533400 w 4712646"/>
                <a:gd name="connsiteY8" fmla="*/ 12700 h 6667500"/>
                <a:gd name="connsiteX9" fmla="*/ 546100 w 4712646"/>
                <a:gd name="connsiteY9" fmla="*/ 50800 h 6667500"/>
                <a:gd name="connsiteX10" fmla="*/ 596900 w 4712646"/>
                <a:gd name="connsiteY10" fmla="*/ 127000 h 6667500"/>
                <a:gd name="connsiteX11" fmla="*/ 647700 w 4712646"/>
                <a:gd name="connsiteY11" fmla="*/ 152400 h 6667500"/>
                <a:gd name="connsiteX12" fmla="*/ 685800 w 4712646"/>
                <a:gd name="connsiteY12" fmla="*/ 177800 h 6667500"/>
                <a:gd name="connsiteX13" fmla="*/ 749300 w 4712646"/>
                <a:gd name="connsiteY13" fmla="*/ 190500 h 6667500"/>
                <a:gd name="connsiteX14" fmla="*/ 774700 w 4712646"/>
                <a:gd name="connsiteY14" fmla="*/ 228600 h 6667500"/>
                <a:gd name="connsiteX15" fmla="*/ 787400 w 4712646"/>
                <a:gd name="connsiteY15" fmla="*/ 266700 h 6667500"/>
                <a:gd name="connsiteX16" fmla="*/ 876300 w 4712646"/>
                <a:gd name="connsiteY16" fmla="*/ 304800 h 6667500"/>
                <a:gd name="connsiteX17" fmla="*/ 889000 w 4712646"/>
                <a:gd name="connsiteY17" fmla="*/ 355600 h 6667500"/>
                <a:gd name="connsiteX18" fmla="*/ 1054100 w 4712646"/>
                <a:gd name="connsiteY18" fmla="*/ 381000 h 6667500"/>
                <a:gd name="connsiteX19" fmla="*/ 1168400 w 4712646"/>
                <a:gd name="connsiteY19" fmla="*/ 317500 h 6667500"/>
                <a:gd name="connsiteX20" fmla="*/ 1206500 w 4712646"/>
                <a:gd name="connsiteY20" fmla="*/ 292100 h 6667500"/>
                <a:gd name="connsiteX21" fmla="*/ 1346200 w 4712646"/>
                <a:gd name="connsiteY21" fmla="*/ 317500 h 6667500"/>
                <a:gd name="connsiteX22" fmla="*/ 1371600 w 4712646"/>
                <a:gd name="connsiteY22" fmla="*/ 571500 h 6667500"/>
                <a:gd name="connsiteX23" fmla="*/ 1333500 w 4712646"/>
                <a:gd name="connsiteY23" fmla="*/ 647700 h 6667500"/>
                <a:gd name="connsiteX24" fmla="*/ 1282700 w 4712646"/>
                <a:gd name="connsiteY24" fmla="*/ 660400 h 6667500"/>
                <a:gd name="connsiteX25" fmla="*/ 1244600 w 4712646"/>
                <a:gd name="connsiteY25" fmla="*/ 685800 h 6667500"/>
                <a:gd name="connsiteX26" fmla="*/ 1181100 w 4712646"/>
                <a:gd name="connsiteY26" fmla="*/ 762000 h 6667500"/>
                <a:gd name="connsiteX27" fmla="*/ 1168400 w 4712646"/>
                <a:gd name="connsiteY27" fmla="*/ 863600 h 6667500"/>
                <a:gd name="connsiteX28" fmla="*/ 1244600 w 4712646"/>
                <a:gd name="connsiteY28" fmla="*/ 889000 h 6667500"/>
                <a:gd name="connsiteX29" fmla="*/ 1257300 w 4712646"/>
                <a:gd name="connsiteY29" fmla="*/ 952500 h 6667500"/>
                <a:gd name="connsiteX30" fmla="*/ 1282700 w 4712646"/>
                <a:gd name="connsiteY30" fmla="*/ 990600 h 6667500"/>
                <a:gd name="connsiteX31" fmla="*/ 1270000 w 4712646"/>
                <a:gd name="connsiteY31" fmla="*/ 1066800 h 6667500"/>
                <a:gd name="connsiteX32" fmla="*/ 1193800 w 4712646"/>
                <a:gd name="connsiteY32" fmla="*/ 1104900 h 6667500"/>
                <a:gd name="connsiteX33" fmla="*/ 1130300 w 4712646"/>
                <a:gd name="connsiteY33" fmla="*/ 1092200 h 6667500"/>
                <a:gd name="connsiteX34" fmla="*/ 1092200 w 4712646"/>
                <a:gd name="connsiteY34" fmla="*/ 1079500 h 6667500"/>
                <a:gd name="connsiteX35" fmla="*/ 1041400 w 4712646"/>
                <a:gd name="connsiteY35" fmla="*/ 1092200 h 6667500"/>
                <a:gd name="connsiteX36" fmla="*/ 1066800 w 4712646"/>
                <a:gd name="connsiteY36" fmla="*/ 1168400 h 6667500"/>
                <a:gd name="connsiteX37" fmla="*/ 1079500 w 4712646"/>
                <a:gd name="connsiteY37" fmla="*/ 1206500 h 6667500"/>
                <a:gd name="connsiteX38" fmla="*/ 1092200 w 4712646"/>
                <a:gd name="connsiteY38" fmla="*/ 1244600 h 6667500"/>
                <a:gd name="connsiteX39" fmla="*/ 1104900 w 4712646"/>
                <a:gd name="connsiteY39" fmla="*/ 1346200 h 6667500"/>
                <a:gd name="connsiteX40" fmla="*/ 1181100 w 4712646"/>
                <a:gd name="connsiteY40" fmla="*/ 1371600 h 6667500"/>
                <a:gd name="connsiteX41" fmla="*/ 1219200 w 4712646"/>
                <a:gd name="connsiteY41" fmla="*/ 1397000 h 6667500"/>
                <a:gd name="connsiteX42" fmla="*/ 1257300 w 4712646"/>
                <a:gd name="connsiteY42" fmla="*/ 1409700 h 6667500"/>
                <a:gd name="connsiteX43" fmla="*/ 1282700 w 4712646"/>
                <a:gd name="connsiteY43" fmla="*/ 1447800 h 6667500"/>
                <a:gd name="connsiteX44" fmla="*/ 1358900 w 4712646"/>
                <a:gd name="connsiteY44" fmla="*/ 1473200 h 6667500"/>
                <a:gd name="connsiteX45" fmla="*/ 1435100 w 4712646"/>
                <a:gd name="connsiteY45" fmla="*/ 1536700 h 6667500"/>
                <a:gd name="connsiteX46" fmla="*/ 1498600 w 4712646"/>
                <a:gd name="connsiteY46" fmla="*/ 1612900 h 6667500"/>
                <a:gd name="connsiteX47" fmla="*/ 1460500 w 4712646"/>
                <a:gd name="connsiteY47" fmla="*/ 1638300 h 6667500"/>
                <a:gd name="connsiteX48" fmla="*/ 1409700 w 4712646"/>
                <a:gd name="connsiteY48" fmla="*/ 1663700 h 6667500"/>
                <a:gd name="connsiteX49" fmla="*/ 1397000 w 4712646"/>
                <a:gd name="connsiteY49" fmla="*/ 1701800 h 6667500"/>
                <a:gd name="connsiteX50" fmla="*/ 1358900 w 4712646"/>
                <a:gd name="connsiteY50" fmla="*/ 1841500 h 6667500"/>
                <a:gd name="connsiteX51" fmla="*/ 1371600 w 4712646"/>
                <a:gd name="connsiteY51" fmla="*/ 1930400 h 6667500"/>
                <a:gd name="connsiteX52" fmla="*/ 1409700 w 4712646"/>
                <a:gd name="connsiteY52" fmla="*/ 1943100 h 6667500"/>
                <a:gd name="connsiteX53" fmla="*/ 1485900 w 4712646"/>
                <a:gd name="connsiteY53" fmla="*/ 1993900 h 6667500"/>
                <a:gd name="connsiteX54" fmla="*/ 1562100 w 4712646"/>
                <a:gd name="connsiteY54" fmla="*/ 2019300 h 6667500"/>
                <a:gd name="connsiteX55" fmla="*/ 1638300 w 4712646"/>
                <a:gd name="connsiteY55" fmla="*/ 2070100 h 6667500"/>
                <a:gd name="connsiteX56" fmla="*/ 1676400 w 4712646"/>
                <a:gd name="connsiteY56" fmla="*/ 2095500 h 6667500"/>
                <a:gd name="connsiteX57" fmla="*/ 1701800 w 4712646"/>
                <a:gd name="connsiteY57" fmla="*/ 2133600 h 6667500"/>
                <a:gd name="connsiteX58" fmla="*/ 1778000 w 4712646"/>
                <a:gd name="connsiteY58" fmla="*/ 2184400 h 6667500"/>
                <a:gd name="connsiteX59" fmla="*/ 1854200 w 4712646"/>
                <a:gd name="connsiteY59" fmla="*/ 2222500 h 6667500"/>
                <a:gd name="connsiteX60" fmla="*/ 1892300 w 4712646"/>
                <a:gd name="connsiteY60" fmla="*/ 2247900 h 6667500"/>
                <a:gd name="connsiteX61" fmla="*/ 1968500 w 4712646"/>
                <a:gd name="connsiteY61" fmla="*/ 2273300 h 6667500"/>
                <a:gd name="connsiteX62" fmla="*/ 2260600 w 4712646"/>
                <a:gd name="connsiteY62" fmla="*/ 2311400 h 6667500"/>
                <a:gd name="connsiteX63" fmla="*/ 2311400 w 4712646"/>
                <a:gd name="connsiteY63" fmla="*/ 2387600 h 6667500"/>
                <a:gd name="connsiteX64" fmla="*/ 2387600 w 4712646"/>
                <a:gd name="connsiteY64" fmla="*/ 2438400 h 6667500"/>
                <a:gd name="connsiteX65" fmla="*/ 2501900 w 4712646"/>
                <a:gd name="connsiteY65" fmla="*/ 2476500 h 6667500"/>
                <a:gd name="connsiteX66" fmla="*/ 2857500 w 4712646"/>
                <a:gd name="connsiteY66" fmla="*/ 2463800 h 6667500"/>
                <a:gd name="connsiteX67" fmla="*/ 2895600 w 4712646"/>
                <a:gd name="connsiteY67" fmla="*/ 2438400 h 6667500"/>
                <a:gd name="connsiteX68" fmla="*/ 2908300 w 4712646"/>
                <a:gd name="connsiteY68" fmla="*/ 2400300 h 6667500"/>
                <a:gd name="connsiteX69" fmla="*/ 2921000 w 4712646"/>
                <a:gd name="connsiteY69" fmla="*/ 2209800 h 6667500"/>
                <a:gd name="connsiteX70" fmla="*/ 2959100 w 4712646"/>
                <a:gd name="connsiteY70" fmla="*/ 2184400 h 6667500"/>
                <a:gd name="connsiteX71" fmla="*/ 3035300 w 4712646"/>
                <a:gd name="connsiteY71" fmla="*/ 2120900 h 6667500"/>
                <a:gd name="connsiteX72" fmla="*/ 3060700 w 4712646"/>
                <a:gd name="connsiteY72" fmla="*/ 2222500 h 6667500"/>
                <a:gd name="connsiteX73" fmla="*/ 3086100 w 4712646"/>
                <a:gd name="connsiteY73" fmla="*/ 2298700 h 6667500"/>
                <a:gd name="connsiteX74" fmla="*/ 3124200 w 4712646"/>
                <a:gd name="connsiteY74" fmla="*/ 2324100 h 6667500"/>
                <a:gd name="connsiteX75" fmla="*/ 3162300 w 4712646"/>
                <a:gd name="connsiteY75" fmla="*/ 2336800 h 6667500"/>
                <a:gd name="connsiteX76" fmla="*/ 3352800 w 4712646"/>
                <a:gd name="connsiteY76" fmla="*/ 2349500 h 6667500"/>
                <a:gd name="connsiteX77" fmla="*/ 3632200 w 4712646"/>
                <a:gd name="connsiteY77" fmla="*/ 2336800 h 6667500"/>
                <a:gd name="connsiteX78" fmla="*/ 3683000 w 4712646"/>
                <a:gd name="connsiteY78" fmla="*/ 2324100 h 6667500"/>
                <a:gd name="connsiteX79" fmla="*/ 3708400 w 4712646"/>
                <a:gd name="connsiteY79" fmla="*/ 2247900 h 6667500"/>
                <a:gd name="connsiteX80" fmla="*/ 3683000 w 4712646"/>
                <a:gd name="connsiteY80" fmla="*/ 2197100 h 6667500"/>
                <a:gd name="connsiteX81" fmla="*/ 3606800 w 4712646"/>
                <a:gd name="connsiteY81" fmla="*/ 2171700 h 6667500"/>
                <a:gd name="connsiteX82" fmla="*/ 3619500 w 4712646"/>
                <a:gd name="connsiteY82" fmla="*/ 2082800 h 6667500"/>
                <a:gd name="connsiteX83" fmla="*/ 3695700 w 4712646"/>
                <a:gd name="connsiteY83" fmla="*/ 2108200 h 6667500"/>
                <a:gd name="connsiteX84" fmla="*/ 3835400 w 4712646"/>
                <a:gd name="connsiteY84" fmla="*/ 2095500 h 6667500"/>
                <a:gd name="connsiteX85" fmla="*/ 3860800 w 4712646"/>
                <a:gd name="connsiteY85" fmla="*/ 2057400 h 6667500"/>
                <a:gd name="connsiteX86" fmla="*/ 3873500 w 4712646"/>
                <a:gd name="connsiteY86" fmla="*/ 2019300 h 6667500"/>
                <a:gd name="connsiteX87" fmla="*/ 3886200 w 4712646"/>
                <a:gd name="connsiteY87" fmla="*/ 1955800 h 6667500"/>
                <a:gd name="connsiteX88" fmla="*/ 3975100 w 4712646"/>
                <a:gd name="connsiteY88" fmla="*/ 1917700 h 6667500"/>
                <a:gd name="connsiteX89" fmla="*/ 4051300 w 4712646"/>
                <a:gd name="connsiteY89" fmla="*/ 1866900 h 6667500"/>
                <a:gd name="connsiteX90" fmla="*/ 4089400 w 4712646"/>
                <a:gd name="connsiteY90" fmla="*/ 1841500 h 6667500"/>
                <a:gd name="connsiteX91" fmla="*/ 4114800 w 4712646"/>
                <a:gd name="connsiteY91" fmla="*/ 1803400 h 6667500"/>
                <a:gd name="connsiteX92" fmla="*/ 4127500 w 4712646"/>
                <a:gd name="connsiteY92" fmla="*/ 1739900 h 6667500"/>
                <a:gd name="connsiteX93" fmla="*/ 4178300 w 4712646"/>
                <a:gd name="connsiteY93" fmla="*/ 1752600 h 6667500"/>
                <a:gd name="connsiteX94" fmla="*/ 4254500 w 4712646"/>
                <a:gd name="connsiteY94" fmla="*/ 1778000 h 6667500"/>
                <a:gd name="connsiteX95" fmla="*/ 4305300 w 4712646"/>
                <a:gd name="connsiteY95" fmla="*/ 1765300 h 6667500"/>
                <a:gd name="connsiteX96" fmla="*/ 4343400 w 4712646"/>
                <a:gd name="connsiteY96" fmla="*/ 1727200 h 6667500"/>
                <a:gd name="connsiteX97" fmla="*/ 4381500 w 4712646"/>
                <a:gd name="connsiteY97" fmla="*/ 1701800 h 6667500"/>
                <a:gd name="connsiteX98" fmla="*/ 4457700 w 4712646"/>
                <a:gd name="connsiteY98" fmla="*/ 1714500 h 6667500"/>
                <a:gd name="connsiteX99" fmla="*/ 4508500 w 4712646"/>
                <a:gd name="connsiteY99" fmla="*/ 1790700 h 6667500"/>
                <a:gd name="connsiteX100" fmla="*/ 4559300 w 4712646"/>
                <a:gd name="connsiteY100" fmla="*/ 1841500 h 6667500"/>
                <a:gd name="connsiteX101" fmla="*/ 4546600 w 4712646"/>
                <a:gd name="connsiteY101" fmla="*/ 1879600 h 6667500"/>
                <a:gd name="connsiteX102" fmla="*/ 4584700 w 4712646"/>
                <a:gd name="connsiteY102" fmla="*/ 1892300 h 6667500"/>
                <a:gd name="connsiteX103" fmla="*/ 4686300 w 4712646"/>
                <a:gd name="connsiteY103" fmla="*/ 1905000 h 6667500"/>
                <a:gd name="connsiteX104" fmla="*/ 4711700 w 4712646"/>
                <a:gd name="connsiteY104" fmla="*/ 1943100 h 6667500"/>
                <a:gd name="connsiteX105" fmla="*/ 4673600 w 4712646"/>
                <a:gd name="connsiteY105" fmla="*/ 2044700 h 6667500"/>
                <a:gd name="connsiteX106" fmla="*/ 4648200 w 4712646"/>
                <a:gd name="connsiteY106" fmla="*/ 2171700 h 6667500"/>
                <a:gd name="connsiteX107" fmla="*/ 4508500 w 4712646"/>
                <a:gd name="connsiteY107" fmla="*/ 2197100 h 6667500"/>
                <a:gd name="connsiteX108" fmla="*/ 4432300 w 4712646"/>
                <a:gd name="connsiteY108" fmla="*/ 2222500 h 6667500"/>
                <a:gd name="connsiteX109" fmla="*/ 4406900 w 4712646"/>
                <a:gd name="connsiteY109" fmla="*/ 2260600 h 6667500"/>
                <a:gd name="connsiteX110" fmla="*/ 4356100 w 4712646"/>
                <a:gd name="connsiteY110" fmla="*/ 2349500 h 6667500"/>
                <a:gd name="connsiteX111" fmla="*/ 4318000 w 4712646"/>
                <a:gd name="connsiteY111" fmla="*/ 2374900 h 6667500"/>
                <a:gd name="connsiteX112" fmla="*/ 4305300 w 4712646"/>
                <a:gd name="connsiteY112" fmla="*/ 2438400 h 6667500"/>
                <a:gd name="connsiteX113" fmla="*/ 4292600 w 4712646"/>
                <a:gd name="connsiteY113" fmla="*/ 2552700 h 6667500"/>
                <a:gd name="connsiteX114" fmla="*/ 4229100 w 4712646"/>
                <a:gd name="connsiteY114" fmla="*/ 2616200 h 6667500"/>
                <a:gd name="connsiteX115" fmla="*/ 4216400 w 4712646"/>
                <a:gd name="connsiteY115" fmla="*/ 2654300 h 6667500"/>
                <a:gd name="connsiteX116" fmla="*/ 4241800 w 4712646"/>
                <a:gd name="connsiteY116" fmla="*/ 2781300 h 6667500"/>
                <a:gd name="connsiteX117" fmla="*/ 4229100 w 4712646"/>
                <a:gd name="connsiteY117" fmla="*/ 2870200 h 6667500"/>
                <a:gd name="connsiteX118" fmla="*/ 4191000 w 4712646"/>
                <a:gd name="connsiteY118" fmla="*/ 2895600 h 6667500"/>
                <a:gd name="connsiteX119" fmla="*/ 4127500 w 4712646"/>
                <a:gd name="connsiteY119" fmla="*/ 2946400 h 6667500"/>
                <a:gd name="connsiteX120" fmla="*/ 4013200 w 4712646"/>
                <a:gd name="connsiteY120" fmla="*/ 2959100 h 6667500"/>
                <a:gd name="connsiteX121" fmla="*/ 3987800 w 4712646"/>
                <a:gd name="connsiteY121" fmla="*/ 3048000 h 6667500"/>
                <a:gd name="connsiteX122" fmla="*/ 3962400 w 4712646"/>
                <a:gd name="connsiteY122" fmla="*/ 3124200 h 6667500"/>
                <a:gd name="connsiteX123" fmla="*/ 3987800 w 4712646"/>
                <a:gd name="connsiteY123" fmla="*/ 3162300 h 6667500"/>
                <a:gd name="connsiteX124" fmla="*/ 3949700 w 4712646"/>
                <a:gd name="connsiteY124" fmla="*/ 3416300 h 6667500"/>
                <a:gd name="connsiteX125" fmla="*/ 3898900 w 4712646"/>
                <a:gd name="connsiteY125" fmla="*/ 3340100 h 6667500"/>
                <a:gd name="connsiteX126" fmla="*/ 3886200 w 4712646"/>
                <a:gd name="connsiteY126" fmla="*/ 3302000 h 6667500"/>
                <a:gd name="connsiteX127" fmla="*/ 3835400 w 4712646"/>
                <a:gd name="connsiteY127" fmla="*/ 3225800 h 6667500"/>
                <a:gd name="connsiteX128" fmla="*/ 3784600 w 4712646"/>
                <a:gd name="connsiteY128" fmla="*/ 3111500 h 6667500"/>
                <a:gd name="connsiteX129" fmla="*/ 3708400 w 4712646"/>
                <a:gd name="connsiteY129" fmla="*/ 3187700 h 6667500"/>
                <a:gd name="connsiteX130" fmla="*/ 3632200 w 4712646"/>
                <a:gd name="connsiteY130" fmla="*/ 3213100 h 6667500"/>
                <a:gd name="connsiteX131" fmla="*/ 3594100 w 4712646"/>
                <a:gd name="connsiteY131" fmla="*/ 3187700 h 6667500"/>
                <a:gd name="connsiteX132" fmla="*/ 3581400 w 4712646"/>
                <a:gd name="connsiteY132" fmla="*/ 3136900 h 6667500"/>
                <a:gd name="connsiteX133" fmla="*/ 3619500 w 4712646"/>
                <a:gd name="connsiteY133" fmla="*/ 2971800 h 6667500"/>
                <a:gd name="connsiteX134" fmla="*/ 3657600 w 4712646"/>
                <a:gd name="connsiteY134" fmla="*/ 2959100 h 6667500"/>
                <a:gd name="connsiteX135" fmla="*/ 3733800 w 4712646"/>
                <a:gd name="connsiteY135" fmla="*/ 2895600 h 6667500"/>
                <a:gd name="connsiteX136" fmla="*/ 3759200 w 4712646"/>
                <a:gd name="connsiteY136" fmla="*/ 2819400 h 6667500"/>
                <a:gd name="connsiteX137" fmla="*/ 3746500 w 4712646"/>
                <a:gd name="connsiteY137" fmla="*/ 2743200 h 6667500"/>
                <a:gd name="connsiteX138" fmla="*/ 3683000 w 4712646"/>
                <a:gd name="connsiteY138" fmla="*/ 2730500 h 6667500"/>
                <a:gd name="connsiteX139" fmla="*/ 3632200 w 4712646"/>
                <a:gd name="connsiteY139" fmla="*/ 2717800 h 6667500"/>
                <a:gd name="connsiteX140" fmla="*/ 3530600 w 4712646"/>
                <a:gd name="connsiteY140" fmla="*/ 2705100 h 6667500"/>
                <a:gd name="connsiteX141" fmla="*/ 3441700 w 4712646"/>
                <a:gd name="connsiteY141" fmla="*/ 2692400 h 6667500"/>
                <a:gd name="connsiteX142" fmla="*/ 3403600 w 4712646"/>
                <a:gd name="connsiteY142" fmla="*/ 2679700 h 6667500"/>
                <a:gd name="connsiteX143" fmla="*/ 3289300 w 4712646"/>
                <a:gd name="connsiteY143" fmla="*/ 2667000 h 6667500"/>
                <a:gd name="connsiteX144" fmla="*/ 3238500 w 4712646"/>
                <a:gd name="connsiteY144" fmla="*/ 2578100 h 6667500"/>
                <a:gd name="connsiteX145" fmla="*/ 3225800 w 4712646"/>
                <a:gd name="connsiteY145" fmla="*/ 2514600 h 6667500"/>
                <a:gd name="connsiteX146" fmla="*/ 3149600 w 4712646"/>
                <a:gd name="connsiteY146" fmla="*/ 2540000 h 6667500"/>
                <a:gd name="connsiteX147" fmla="*/ 3111500 w 4712646"/>
                <a:gd name="connsiteY147" fmla="*/ 2501900 h 6667500"/>
                <a:gd name="connsiteX148" fmla="*/ 3022600 w 4712646"/>
                <a:gd name="connsiteY148" fmla="*/ 2501900 h 6667500"/>
                <a:gd name="connsiteX149" fmla="*/ 2984500 w 4712646"/>
                <a:gd name="connsiteY149" fmla="*/ 2514600 h 6667500"/>
                <a:gd name="connsiteX150" fmla="*/ 2921000 w 4712646"/>
                <a:gd name="connsiteY150" fmla="*/ 2578100 h 6667500"/>
                <a:gd name="connsiteX151" fmla="*/ 2946400 w 4712646"/>
                <a:gd name="connsiteY151" fmla="*/ 2616200 h 6667500"/>
                <a:gd name="connsiteX152" fmla="*/ 2984500 w 4712646"/>
                <a:gd name="connsiteY152" fmla="*/ 2628900 h 6667500"/>
                <a:gd name="connsiteX153" fmla="*/ 3022600 w 4712646"/>
                <a:gd name="connsiteY153" fmla="*/ 2654300 h 6667500"/>
                <a:gd name="connsiteX154" fmla="*/ 3060700 w 4712646"/>
                <a:gd name="connsiteY154" fmla="*/ 2667000 h 6667500"/>
                <a:gd name="connsiteX155" fmla="*/ 3073400 w 4712646"/>
                <a:gd name="connsiteY155" fmla="*/ 2705100 h 6667500"/>
                <a:gd name="connsiteX156" fmla="*/ 3060700 w 4712646"/>
                <a:gd name="connsiteY156" fmla="*/ 2755900 h 6667500"/>
                <a:gd name="connsiteX157" fmla="*/ 2984500 w 4712646"/>
                <a:gd name="connsiteY157" fmla="*/ 2806700 h 6667500"/>
                <a:gd name="connsiteX158" fmla="*/ 2946400 w 4712646"/>
                <a:gd name="connsiteY158" fmla="*/ 2882900 h 6667500"/>
                <a:gd name="connsiteX159" fmla="*/ 2959100 w 4712646"/>
                <a:gd name="connsiteY159" fmla="*/ 2921000 h 6667500"/>
                <a:gd name="connsiteX160" fmla="*/ 2997200 w 4712646"/>
                <a:gd name="connsiteY160" fmla="*/ 2933700 h 6667500"/>
                <a:gd name="connsiteX161" fmla="*/ 3035300 w 4712646"/>
                <a:gd name="connsiteY161" fmla="*/ 2959100 h 6667500"/>
                <a:gd name="connsiteX162" fmla="*/ 3073400 w 4712646"/>
                <a:gd name="connsiteY162" fmla="*/ 2971800 h 6667500"/>
                <a:gd name="connsiteX163" fmla="*/ 3048000 w 4712646"/>
                <a:gd name="connsiteY163" fmla="*/ 3009900 h 6667500"/>
                <a:gd name="connsiteX164" fmla="*/ 3035300 w 4712646"/>
                <a:gd name="connsiteY164" fmla="*/ 3060700 h 6667500"/>
                <a:gd name="connsiteX165" fmla="*/ 3073400 w 4712646"/>
                <a:gd name="connsiteY165" fmla="*/ 3086100 h 6667500"/>
                <a:gd name="connsiteX166" fmla="*/ 3098800 w 4712646"/>
                <a:gd name="connsiteY166" fmla="*/ 3175000 h 6667500"/>
                <a:gd name="connsiteX167" fmla="*/ 3124200 w 4712646"/>
                <a:gd name="connsiteY167" fmla="*/ 3213100 h 6667500"/>
                <a:gd name="connsiteX168" fmla="*/ 3136900 w 4712646"/>
                <a:gd name="connsiteY168" fmla="*/ 3340100 h 6667500"/>
                <a:gd name="connsiteX169" fmla="*/ 3136900 w 4712646"/>
                <a:gd name="connsiteY169" fmla="*/ 3479800 h 6667500"/>
                <a:gd name="connsiteX170" fmla="*/ 3098800 w 4712646"/>
                <a:gd name="connsiteY170" fmla="*/ 3492500 h 6667500"/>
                <a:gd name="connsiteX171" fmla="*/ 3022600 w 4712646"/>
                <a:gd name="connsiteY171" fmla="*/ 3505200 h 6667500"/>
                <a:gd name="connsiteX172" fmla="*/ 2946400 w 4712646"/>
                <a:gd name="connsiteY172" fmla="*/ 3530600 h 6667500"/>
                <a:gd name="connsiteX173" fmla="*/ 2895600 w 4712646"/>
                <a:gd name="connsiteY173" fmla="*/ 3543300 h 6667500"/>
                <a:gd name="connsiteX174" fmla="*/ 2819400 w 4712646"/>
                <a:gd name="connsiteY174" fmla="*/ 3568700 h 6667500"/>
                <a:gd name="connsiteX175" fmla="*/ 2781300 w 4712646"/>
                <a:gd name="connsiteY175" fmla="*/ 3606800 h 6667500"/>
                <a:gd name="connsiteX176" fmla="*/ 2743200 w 4712646"/>
                <a:gd name="connsiteY176" fmla="*/ 3632200 h 6667500"/>
                <a:gd name="connsiteX177" fmla="*/ 2717800 w 4712646"/>
                <a:gd name="connsiteY177" fmla="*/ 3670300 h 6667500"/>
                <a:gd name="connsiteX178" fmla="*/ 2705100 w 4712646"/>
                <a:gd name="connsiteY178" fmla="*/ 3784600 h 6667500"/>
                <a:gd name="connsiteX179" fmla="*/ 2641600 w 4712646"/>
                <a:gd name="connsiteY179" fmla="*/ 3898900 h 6667500"/>
                <a:gd name="connsiteX180" fmla="*/ 2590800 w 4712646"/>
                <a:gd name="connsiteY180" fmla="*/ 3975100 h 6667500"/>
                <a:gd name="connsiteX181" fmla="*/ 2527300 w 4712646"/>
                <a:gd name="connsiteY181" fmla="*/ 3987800 h 6667500"/>
                <a:gd name="connsiteX182" fmla="*/ 2489200 w 4712646"/>
                <a:gd name="connsiteY182" fmla="*/ 4000500 h 6667500"/>
                <a:gd name="connsiteX183" fmla="*/ 2438400 w 4712646"/>
                <a:gd name="connsiteY183" fmla="*/ 4013200 h 6667500"/>
                <a:gd name="connsiteX184" fmla="*/ 2336800 w 4712646"/>
                <a:gd name="connsiteY184" fmla="*/ 4038600 h 6667500"/>
                <a:gd name="connsiteX185" fmla="*/ 2260600 w 4712646"/>
                <a:gd name="connsiteY185" fmla="*/ 4165600 h 6667500"/>
                <a:gd name="connsiteX186" fmla="*/ 2222500 w 4712646"/>
                <a:gd name="connsiteY186" fmla="*/ 4191000 h 6667500"/>
                <a:gd name="connsiteX187" fmla="*/ 2209800 w 4712646"/>
                <a:gd name="connsiteY187" fmla="*/ 4241800 h 6667500"/>
                <a:gd name="connsiteX188" fmla="*/ 2057400 w 4712646"/>
                <a:gd name="connsiteY188" fmla="*/ 4368800 h 6667500"/>
                <a:gd name="connsiteX189" fmla="*/ 1981200 w 4712646"/>
                <a:gd name="connsiteY189" fmla="*/ 4432300 h 6667500"/>
                <a:gd name="connsiteX190" fmla="*/ 1943100 w 4712646"/>
                <a:gd name="connsiteY190" fmla="*/ 4457700 h 6667500"/>
                <a:gd name="connsiteX191" fmla="*/ 1905000 w 4712646"/>
                <a:gd name="connsiteY191" fmla="*/ 4495800 h 6667500"/>
                <a:gd name="connsiteX192" fmla="*/ 1816100 w 4712646"/>
                <a:gd name="connsiteY192" fmla="*/ 4559300 h 6667500"/>
                <a:gd name="connsiteX193" fmla="*/ 1765300 w 4712646"/>
                <a:gd name="connsiteY193" fmla="*/ 4673600 h 6667500"/>
                <a:gd name="connsiteX194" fmla="*/ 1752600 w 4712646"/>
                <a:gd name="connsiteY194" fmla="*/ 4711700 h 6667500"/>
                <a:gd name="connsiteX195" fmla="*/ 1676400 w 4712646"/>
                <a:gd name="connsiteY195" fmla="*/ 4787900 h 6667500"/>
                <a:gd name="connsiteX196" fmla="*/ 1549400 w 4712646"/>
                <a:gd name="connsiteY196" fmla="*/ 4800600 h 6667500"/>
                <a:gd name="connsiteX197" fmla="*/ 1485900 w 4712646"/>
                <a:gd name="connsiteY197" fmla="*/ 4864100 h 6667500"/>
                <a:gd name="connsiteX198" fmla="*/ 1473200 w 4712646"/>
                <a:gd name="connsiteY198" fmla="*/ 4902200 h 6667500"/>
                <a:gd name="connsiteX199" fmla="*/ 1397000 w 4712646"/>
                <a:gd name="connsiteY199" fmla="*/ 4940300 h 6667500"/>
                <a:gd name="connsiteX200" fmla="*/ 1333500 w 4712646"/>
                <a:gd name="connsiteY200" fmla="*/ 4914900 h 6667500"/>
                <a:gd name="connsiteX201" fmla="*/ 1320800 w 4712646"/>
                <a:gd name="connsiteY201" fmla="*/ 4953000 h 6667500"/>
                <a:gd name="connsiteX202" fmla="*/ 1295400 w 4712646"/>
                <a:gd name="connsiteY202" fmla="*/ 4991100 h 6667500"/>
                <a:gd name="connsiteX203" fmla="*/ 1282700 w 4712646"/>
                <a:gd name="connsiteY203" fmla="*/ 5041900 h 6667500"/>
                <a:gd name="connsiteX204" fmla="*/ 1257300 w 4712646"/>
                <a:gd name="connsiteY204" fmla="*/ 5118100 h 6667500"/>
                <a:gd name="connsiteX205" fmla="*/ 1244600 w 4712646"/>
                <a:gd name="connsiteY205" fmla="*/ 5168900 h 6667500"/>
                <a:gd name="connsiteX206" fmla="*/ 1219200 w 4712646"/>
                <a:gd name="connsiteY206" fmla="*/ 5245100 h 6667500"/>
                <a:gd name="connsiteX207" fmla="*/ 1231900 w 4712646"/>
                <a:gd name="connsiteY207" fmla="*/ 5448300 h 6667500"/>
                <a:gd name="connsiteX208" fmla="*/ 1244600 w 4712646"/>
                <a:gd name="connsiteY208" fmla="*/ 5486400 h 6667500"/>
                <a:gd name="connsiteX209" fmla="*/ 1257300 w 4712646"/>
                <a:gd name="connsiteY209" fmla="*/ 5537200 h 6667500"/>
                <a:gd name="connsiteX210" fmla="*/ 1206500 w 4712646"/>
                <a:gd name="connsiteY210" fmla="*/ 5854700 h 6667500"/>
                <a:gd name="connsiteX211" fmla="*/ 1193800 w 4712646"/>
                <a:gd name="connsiteY211" fmla="*/ 6108700 h 6667500"/>
                <a:gd name="connsiteX212" fmla="*/ 1181100 w 4712646"/>
                <a:gd name="connsiteY212" fmla="*/ 6146800 h 6667500"/>
                <a:gd name="connsiteX213" fmla="*/ 1155700 w 4712646"/>
                <a:gd name="connsiteY213" fmla="*/ 6184900 h 6667500"/>
                <a:gd name="connsiteX214" fmla="*/ 1079500 w 4712646"/>
                <a:gd name="connsiteY214" fmla="*/ 6223000 h 6667500"/>
                <a:gd name="connsiteX215" fmla="*/ 1016000 w 4712646"/>
                <a:gd name="connsiteY215" fmla="*/ 6337300 h 6667500"/>
                <a:gd name="connsiteX216" fmla="*/ 1003300 w 4712646"/>
                <a:gd name="connsiteY216" fmla="*/ 6400800 h 6667500"/>
                <a:gd name="connsiteX217" fmla="*/ 889000 w 4712646"/>
                <a:gd name="connsiteY217" fmla="*/ 6413500 h 6667500"/>
                <a:gd name="connsiteX218" fmla="*/ 838200 w 4712646"/>
                <a:gd name="connsiteY218" fmla="*/ 6438900 h 6667500"/>
                <a:gd name="connsiteX219" fmla="*/ 787400 w 4712646"/>
                <a:gd name="connsiteY219" fmla="*/ 6553200 h 6667500"/>
                <a:gd name="connsiteX220" fmla="*/ 762000 w 4712646"/>
                <a:gd name="connsiteY220" fmla="*/ 6591300 h 6667500"/>
                <a:gd name="connsiteX221" fmla="*/ 749300 w 4712646"/>
                <a:gd name="connsiteY221" fmla="*/ 6629400 h 6667500"/>
                <a:gd name="connsiteX222" fmla="*/ 673100 w 4712646"/>
                <a:gd name="connsiteY222" fmla="*/ 6667500 h 6667500"/>
                <a:gd name="connsiteX223" fmla="*/ 596900 w 4712646"/>
                <a:gd name="connsiteY223" fmla="*/ 6616700 h 6667500"/>
                <a:gd name="connsiteX224" fmla="*/ 520700 w 4712646"/>
                <a:gd name="connsiteY224" fmla="*/ 6565900 h 6667500"/>
                <a:gd name="connsiteX225" fmla="*/ 482600 w 4712646"/>
                <a:gd name="connsiteY225" fmla="*/ 6540500 h 6667500"/>
                <a:gd name="connsiteX226" fmla="*/ 419100 w 4712646"/>
                <a:gd name="connsiteY226" fmla="*/ 6413500 h 6667500"/>
                <a:gd name="connsiteX227" fmla="*/ 406400 w 4712646"/>
                <a:gd name="connsiteY227" fmla="*/ 6375400 h 6667500"/>
                <a:gd name="connsiteX228" fmla="*/ 381000 w 4712646"/>
                <a:gd name="connsiteY228" fmla="*/ 6337300 h 6667500"/>
                <a:gd name="connsiteX229" fmla="*/ 381000 w 4712646"/>
                <a:gd name="connsiteY229" fmla="*/ 6223000 h 6667500"/>
                <a:gd name="connsiteX0" fmla="*/ 266700 w 4979346"/>
                <a:gd name="connsiteY0" fmla="*/ 254000 h 6667500"/>
                <a:gd name="connsiteX1" fmla="*/ 279400 w 4979346"/>
                <a:gd name="connsiteY1" fmla="*/ 165100 h 6667500"/>
                <a:gd name="connsiteX2" fmla="*/ 317500 w 4979346"/>
                <a:gd name="connsiteY2" fmla="*/ 139700 h 6667500"/>
                <a:gd name="connsiteX3" fmla="*/ 381000 w 4979346"/>
                <a:gd name="connsiteY3" fmla="*/ 63500 h 6667500"/>
                <a:gd name="connsiteX4" fmla="*/ 419100 w 4979346"/>
                <a:gd name="connsiteY4" fmla="*/ 50800 h 6667500"/>
                <a:gd name="connsiteX5" fmla="*/ 495300 w 4979346"/>
                <a:gd name="connsiteY5" fmla="*/ 25400 h 6667500"/>
                <a:gd name="connsiteX6" fmla="*/ 571500 w 4979346"/>
                <a:gd name="connsiteY6" fmla="*/ 12700 h 6667500"/>
                <a:gd name="connsiteX7" fmla="*/ 635000 w 4979346"/>
                <a:gd name="connsiteY7" fmla="*/ 0 h 6667500"/>
                <a:gd name="connsiteX8" fmla="*/ 800100 w 4979346"/>
                <a:gd name="connsiteY8" fmla="*/ 12700 h 6667500"/>
                <a:gd name="connsiteX9" fmla="*/ 812800 w 4979346"/>
                <a:gd name="connsiteY9" fmla="*/ 50800 h 6667500"/>
                <a:gd name="connsiteX10" fmla="*/ 863600 w 4979346"/>
                <a:gd name="connsiteY10" fmla="*/ 127000 h 6667500"/>
                <a:gd name="connsiteX11" fmla="*/ 914400 w 4979346"/>
                <a:gd name="connsiteY11" fmla="*/ 152400 h 6667500"/>
                <a:gd name="connsiteX12" fmla="*/ 952500 w 4979346"/>
                <a:gd name="connsiteY12" fmla="*/ 177800 h 6667500"/>
                <a:gd name="connsiteX13" fmla="*/ 1016000 w 4979346"/>
                <a:gd name="connsiteY13" fmla="*/ 190500 h 6667500"/>
                <a:gd name="connsiteX14" fmla="*/ 1041400 w 4979346"/>
                <a:gd name="connsiteY14" fmla="*/ 228600 h 6667500"/>
                <a:gd name="connsiteX15" fmla="*/ 1054100 w 4979346"/>
                <a:gd name="connsiteY15" fmla="*/ 266700 h 6667500"/>
                <a:gd name="connsiteX16" fmla="*/ 1143000 w 4979346"/>
                <a:gd name="connsiteY16" fmla="*/ 304800 h 6667500"/>
                <a:gd name="connsiteX17" fmla="*/ 1155700 w 4979346"/>
                <a:gd name="connsiteY17" fmla="*/ 355600 h 6667500"/>
                <a:gd name="connsiteX18" fmla="*/ 1320800 w 4979346"/>
                <a:gd name="connsiteY18" fmla="*/ 381000 h 6667500"/>
                <a:gd name="connsiteX19" fmla="*/ 1435100 w 4979346"/>
                <a:gd name="connsiteY19" fmla="*/ 317500 h 6667500"/>
                <a:gd name="connsiteX20" fmla="*/ 1473200 w 4979346"/>
                <a:gd name="connsiteY20" fmla="*/ 292100 h 6667500"/>
                <a:gd name="connsiteX21" fmla="*/ 1612900 w 4979346"/>
                <a:gd name="connsiteY21" fmla="*/ 317500 h 6667500"/>
                <a:gd name="connsiteX22" fmla="*/ 1638300 w 4979346"/>
                <a:gd name="connsiteY22" fmla="*/ 571500 h 6667500"/>
                <a:gd name="connsiteX23" fmla="*/ 1600200 w 4979346"/>
                <a:gd name="connsiteY23" fmla="*/ 647700 h 6667500"/>
                <a:gd name="connsiteX24" fmla="*/ 1549400 w 4979346"/>
                <a:gd name="connsiteY24" fmla="*/ 660400 h 6667500"/>
                <a:gd name="connsiteX25" fmla="*/ 1511300 w 4979346"/>
                <a:gd name="connsiteY25" fmla="*/ 685800 h 6667500"/>
                <a:gd name="connsiteX26" fmla="*/ 1447800 w 4979346"/>
                <a:gd name="connsiteY26" fmla="*/ 762000 h 6667500"/>
                <a:gd name="connsiteX27" fmla="*/ 1435100 w 4979346"/>
                <a:gd name="connsiteY27" fmla="*/ 863600 h 6667500"/>
                <a:gd name="connsiteX28" fmla="*/ 1511300 w 4979346"/>
                <a:gd name="connsiteY28" fmla="*/ 889000 h 6667500"/>
                <a:gd name="connsiteX29" fmla="*/ 1524000 w 4979346"/>
                <a:gd name="connsiteY29" fmla="*/ 952500 h 6667500"/>
                <a:gd name="connsiteX30" fmla="*/ 1549400 w 4979346"/>
                <a:gd name="connsiteY30" fmla="*/ 990600 h 6667500"/>
                <a:gd name="connsiteX31" fmla="*/ 1536700 w 4979346"/>
                <a:gd name="connsiteY31" fmla="*/ 1066800 h 6667500"/>
                <a:gd name="connsiteX32" fmla="*/ 1460500 w 4979346"/>
                <a:gd name="connsiteY32" fmla="*/ 1104900 h 6667500"/>
                <a:gd name="connsiteX33" fmla="*/ 1397000 w 4979346"/>
                <a:gd name="connsiteY33" fmla="*/ 1092200 h 6667500"/>
                <a:gd name="connsiteX34" fmla="*/ 1358900 w 4979346"/>
                <a:gd name="connsiteY34" fmla="*/ 1079500 h 6667500"/>
                <a:gd name="connsiteX35" fmla="*/ 1308100 w 4979346"/>
                <a:gd name="connsiteY35" fmla="*/ 1092200 h 6667500"/>
                <a:gd name="connsiteX36" fmla="*/ 1333500 w 4979346"/>
                <a:gd name="connsiteY36" fmla="*/ 1168400 h 6667500"/>
                <a:gd name="connsiteX37" fmla="*/ 1346200 w 4979346"/>
                <a:gd name="connsiteY37" fmla="*/ 1206500 h 6667500"/>
                <a:gd name="connsiteX38" fmla="*/ 1358900 w 4979346"/>
                <a:gd name="connsiteY38" fmla="*/ 1244600 h 6667500"/>
                <a:gd name="connsiteX39" fmla="*/ 1371600 w 4979346"/>
                <a:gd name="connsiteY39" fmla="*/ 1346200 h 6667500"/>
                <a:gd name="connsiteX40" fmla="*/ 1447800 w 4979346"/>
                <a:gd name="connsiteY40" fmla="*/ 1371600 h 6667500"/>
                <a:gd name="connsiteX41" fmla="*/ 1485900 w 4979346"/>
                <a:gd name="connsiteY41" fmla="*/ 1397000 h 6667500"/>
                <a:gd name="connsiteX42" fmla="*/ 1524000 w 4979346"/>
                <a:gd name="connsiteY42" fmla="*/ 1409700 h 6667500"/>
                <a:gd name="connsiteX43" fmla="*/ 1549400 w 4979346"/>
                <a:gd name="connsiteY43" fmla="*/ 1447800 h 6667500"/>
                <a:gd name="connsiteX44" fmla="*/ 1625600 w 4979346"/>
                <a:gd name="connsiteY44" fmla="*/ 1473200 h 6667500"/>
                <a:gd name="connsiteX45" fmla="*/ 1701800 w 4979346"/>
                <a:gd name="connsiteY45" fmla="*/ 1536700 h 6667500"/>
                <a:gd name="connsiteX46" fmla="*/ 1765300 w 4979346"/>
                <a:gd name="connsiteY46" fmla="*/ 1612900 h 6667500"/>
                <a:gd name="connsiteX47" fmla="*/ 1727200 w 4979346"/>
                <a:gd name="connsiteY47" fmla="*/ 1638300 h 6667500"/>
                <a:gd name="connsiteX48" fmla="*/ 1676400 w 4979346"/>
                <a:gd name="connsiteY48" fmla="*/ 1663700 h 6667500"/>
                <a:gd name="connsiteX49" fmla="*/ 1663700 w 4979346"/>
                <a:gd name="connsiteY49" fmla="*/ 1701800 h 6667500"/>
                <a:gd name="connsiteX50" fmla="*/ 1625600 w 4979346"/>
                <a:gd name="connsiteY50" fmla="*/ 1841500 h 6667500"/>
                <a:gd name="connsiteX51" fmla="*/ 1638300 w 4979346"/>
                <a:gd name="connsiteY51" fmla="*/ 1930400 h 6667500"/>
                <a:gd name="connsiteX52" fmla="*/ 1676400 w 4979346"/>
                <a:gd name="connsiteY52" fmla="*/ 1943100 h 6667500"/>
                <a:gd name="connsiteX53" fmla="*/ 1752600 w 4979346"/>
                <a:gd name="connsiteY53" fmla="*/ 1993900 h 6667500"/>
                <a:gd name="connsiteX54" fmla="*/ 1828800 w 4979346"/>
                <a:gd name="connsiteY54" fmla="*/ 2019300 h 6667500"/>
                <a:gd name="connsiteX55" fmla="*/ 1905000 w 4979346"/>
                <a:gd name="connsiteY55" fmla="*/ 2070100 h 6667500"/>
                <a:gd name="connsiteX56" fmla="*/ 1943100 w 4979346"/>
                <a:gd name="connsiteY56" fmla="*/ 2095500 h 6667500"/>
                <a:gd name="connsiteX57" fmla="*/ 1968500 w 4979346"/>
                <a:gd name="connsiteY57" fmla="*/ 2133600 h 6667500"/>
                <a:gd name="connsiteX58" fmla="*/ 2044700 w 4979346"/>
                <a:gd name="connsiteY58" fmla="*/ 2184400 h 6667500"/>
                <a:gd name="connsiteX59" fmla="*/ 2120900 w 4979346"/>
                <a:gd name="connsiteY59" fmla="*/ 2222500 h 6667500"/>
                <a:gd name="connsiteX60" fmla="*/ 2159000 w 4979346"/>
                <a:gd name="connsiteY60" fmla="*/ 2247900 h 6667500"/>
                <a:gd name="connsiteX61" fmla="*/ 2235200 w 4979346"/>
                <a:gd name="connsiteY61" fmla="*/ 2273300 h 6667500"/>
                <a:gd name="connsiteX62" fmla="*/ 2527300 w 4979346"/>
                <a:gd name="connsiteY62" fmla="*/ 2311400 h 6667500"/>
                <a:gd name="connsiteX63" fmla="*/ 2578100 w 4979346"/>
                <a:gd name="connsiteY63" fmla="*/ 2387600 h 6667500"/>
                <a:gd name="connsiteX64" fmla="*/ 2654300 w 4979346"/>
                <a:gd name="connsiteY64" fmla="*/ 2438400 h 6667500"/>
                <a:gd name="connsiteX65" fmla="*/ 2768600 w 4979346"/>
                <a:gd name="connsiteY65" fmla="*/ 2476500 h 6667500"/>
                <a:gd name="connsiteX66" fmla="*/ 3124200 w 4979346"/>
                <a:gd name="connsiteY66" fmla="*/ 2463800 h 6667500"/>
                <a:gd name="connsiteX67" fmla="*/ 3162300 w 4979346"/>
                <a:gd name="connsiteY67" fmla="*/ 2438400 h 6667500"/>
                <a:gd name="connsiteX68" fmla="*/ 3175000 w 4979346"/>
                <a:gd name="connsiteY68" fmla="*/ 2400300 h 6667500"/>
                <a:gd name="connsiteX69" fmla="*/ 3187700 w 4979346"/>
                <a:gd name="connsiteY69" fmla="*/ 2209800 h 6667500"/>
                <a:gd name="connsiteX70" fmla="*/ 3225800 w 4979346"/>
                <a:gd name="connsiteY70" fmla="*/ 2184400 h 6667500"/>
                <a:gd name="connsiteX71" fmla="*/ 3302000 w 4979346"/>
                <a:gd name="connsiteY71" fmla="*/ 2120900 h 6667500"/>
                <a:gd name="connsiteX72" fmla="*/ 3327400 w 4979346"/>
                <a:gd name="connsiteY72" fmla="*/ 2222500 h 6667500"/>
                <a:gd name="connsiteX73" fmla="*/ 3352800 w 4979346"/>
                <a:gd name="connsiteY73" fmla="*/ 2298700 h 6667500"/>
                <a:gd name="connsiteX74" fmla="*/ 3390900 w 4979346"/>
                <a:gd name="connsiteY74" fmla="*/ 2324100 h 6667500"/>
                <a:gd name="connsiteX75" fmla="*/ 3429000 w 4979346"/>
                <a:gd name="connsiteY75" fmla="*/ 2336800 h 6667500"/>
                <a:gd name="connsiteX76" fmla="*/ 3619500 w 4979346"/>
                <a:gd name="connsiteY76" fmla="*/ 2349500 h 6667500"/>
                <a:gd name="connsiteX77" fmla="*/ 3898900 w 4979346"/>
                <a:gd name="connsiteY77" fmla="*/ 2336800 h 6667500"/>
                <a:gd name="connsiteX78" fmla="*/ 3949700 w 4979346"/>
                <a:gd name="connsiteY78" fmla="*/ 2324100 h 6667500"/>
                <a:gd name="connsiteX79" fmla="*/ 3975100 w 4979346"/>
                <a:gd name="connsiteY79" fmla="*/ 2247900 h 6667500"/>
                <a:gd name="connsiteX80" fmla="*/ 3949700 w 4979346"/>
                <a:gd name="connsiteY80" fmla="*/ 2197100 h 6667500"/>
                <a:gd name="connsiteX81" fmla="*/ 3873500 w 4979346"/>
                <a:gd name="connsiteY81" fmla="*/ 2171700 h 6667500"/>
                <a:gd name="connsiteX82" fmla="*/ 3886200 w 4979346"/>
                <a:gd name="connsiteY82" fmla="*/ 2082800 h 6667500"/>
                <a:gd name="connsiteX83" fmla="*/ 3962400 w 4979346"/>
                <a:gd name="connsiteY83" fmla="*/ 2108200 h 6667500"/>
                <a:gd name="connsiteX84" fmla="*/ 4102100 w 4979346"/>
                <a:gd name="connsiteY84" fmla="*/ 2095500 h 6667500"/>
                <a:gd name="connsiteX85" fmla="*/ 4127500 w 4979346"/>
                <a:gd name="connsiteY85" fmla="*/ 2057400 h 6667500"/>
                <a:gd name="connsiteX86" fmla="*/ 4140200 w 4979346"/>
                <a:gd name="connsiteY86" fmla="*/ 2019300 h 6667500"/>
                <a:gd name="connsiteX87" fmla="*/ 4152900 w 4979346"/>
                <a:gd name="connsiteY87" fmla="*/ 1955800 h 6667500"/>
                <a:gd name="connsiteX88" fmla="*/ 4241800 w 4979346"/>
                <a:gd name="connsiteY88" fmla="*/ 1917700 h 6667500"/>
                <a:gd name="connsiteX89" fmla="*/ 4318000 w 4979346"/>
                <a:gd name="connsiteY89" fmla="*/ 1866900 h 6667500"/>
                <a:gd name="connsiteX90" fmla="*/ 4356100 w 4979346"/>
                <a:gd name="connsiteY90" fmla="*/ 1841500 h 6667500"/>
                <a:gd name="connsiteX91" fmla="*/ 4381500 w 4979346"/>
                <a:gd name="connsiteY91" fmla="*/ 1803400 h 6667500"/>
                <a:gd name="connsiteX92" fmla="*/ 4394200 w 4979346"/>
                <a:gd name="connsiteY92" fmla="*/ 1739900 h 6667500"/>
                <a:gd name="connsiteX93" fmla="*/ 4445000 w 4979346"/>
                <a:gd name="connsiteY93" fmla="*/ 1752600 h 6667500"/>
                <a:gd name="connsiteX94" fmla="*/ 4521200 w 4979346"/>
                <a:gd name="connsiteY94" fmla="*/ 1778000 h 6667500"/>
                <a:gd name="connsiteX95" fmla="*/ 4572000 w 4979346"/>
                <a:gd name="connsiteY95" fmla="*/ 1765300 h 6667500"/>
                <a:gd name="connsiteX96" fmla="*/ 4610100 w 4979346"/>
                <a:gd name="connsiteY96" fmla="*/ 1727200 h 6667500"/>
                <a:gd name="connsiteX97" fmla="*/ 4648200 w 4979346"/>
                <a:gd name="connsiteY97" fmla="*/ 1701800 h 6667500"/>
                <a:gd name="connsiteX98" fmla="*/ 4724400 w 4979346"/>
                <a:gd name="connsiteY98" fmla="*/ 1714500 h 6667500"/>
                <a:gd name="connsiteX99" fmla="*/ 4775200 w 4979346"/>
                <a:gd name="connsiteY99" fmla="*/ 1790700 h 6667500"/>
                <a:gd name="connsiteX100" fmla="*/ 4826000 w 4979346"/>
                <a:gd name="connsiteY100" fmla="*/ 1841500 h 6667500"/>
                <a:gd name="connsiteX101" fmla="*/ 4813300 w 4979346"/>
                <a:gd name="connsiteY101" fmla="*/ 1879600 h 6667500"/>
                <a:gd name="connsiteX102" fmla="*/ 4851400 w 4979346"/>
                <a:gd name="connsiteY102" fmla="*/ 1892300 h 6667500"/>
                <a:gd name="connsiteX103" fmla="*/ 4953000 w 4979346"/>
                <a:gd name="connsiteY103" fmla="*/ 1905000 h 6667500"/>
                <a:gd name="connsiteX104" fmla="*/ 4978400 w 4979346"/>
                <a:gd name="connsiteY104" fmla="*/ 1943100 h 6667500"/>
                <a:gd name="connsiteX105" fmla="*/ 4940300 w 4979346"/>
                <a:gd name="connsiteY105" fmla="*/ 2044700 h 6667500"/>
                <a:gd name="connsiteX106" fmla="*/ 4914900 w 4979346"/>
                <a:gd name="connsiteY106" fmla="*/ 2171700 h 6667500"/>
                <a:gd name="connsiteX107" fmla="*/ 4775200 w 4979346"/>
                <a:gd name="connsiteY107" fmla="*/ 2197100 h 6667500"/>
                <a:gd name="connsiteX108" fmla="*/ 4699000 w 4979346"/>
                <a:gd name="connsiteY108" fmla="*/ 2222500 h 6667500"/>
                <a:gd name="connsiteX109" fmla="*/ 4673600 w 4979346"/>
                <a:gd name="connsiteY109" fmla="*/ 2260600 h 6667500"/>
                <a:gd name="connsiteX110" fmla="*/ 4622800 w 4979346"/>
                <a:gd name="connsiteY110" fmla="*/ 2349500 h 6667500"/>
                <a:gd name="connsiteX111" fmla="*/ 4584700 w 4979346"/>
                <a:gd name="connsiteY111" fmla="*/ 2374900 h 6667500"/>
                <a:gd name="connsiteX112" fmla="*/ 4572000 w 4979346"/>
                <a:gd name="connsiteY112" fmla="*/ 2438400 h 6667500"/>
                <a:gd name="connsiteX113" fmla="*/ 4559300 w 4979346"/>
                <a:gd name="connsiteY113" fmla="*/ 2552700 h 6667500"/>
                <a:gd name="connsiteX114" fmla="*/ 4495800 w 4979346"/>
                <a:gd name="connsiteY114" fmla="*/ 2616200 h 6667500"/>
                <a:gd name="connsiteX115" fmla="*/ 4483100 w 4979346"/>
                <a:gd name="connsiteY115" fmla="*/ 2654300 h 6667500"/>
                <a:gd name="connsiteX116" fmla="*/ 4508500 w 4979346"/>
                <a:gd name="connsiteY116" fmla="*/ 2781300 h 6667500"/>
                <a:gd name="connsiteX117" fmla="*/ 4495800 w 4979346"/>
                <a:gd name="connsiteY117" fmla="*/ 2870200 h 6667500"/>
                <a:gd name="connsiteX118" fmla="*/ 4457700 w 4979346"/>
                <a:gd name="connsiteY118" fmla="*/ 2895600 h 6667500"/>
                <a:gd name="connsiteX119" fmla="*/ 4394200 w 4979346"/>
                <a:gd name="connsiteY119" fmla="*/ 2946400 h 6667500"/>
                <a:gd name="connsiteX120" fmla="*/ 4279900 w 4979346"/>
                <a:gd name="connsiteY120" fmla="*/ 2959100 h 6667500"/>
                <a:gd name="connsiteX121" fmla="*/ 4254500 w 4979346"/>
                <a:gd name="connsiteY121" fmla="*/ 3048000 h 6667500"/>
                <a:gd name="connsiteX122" fmla="*/ 4229100 w 4979346"/>
                <a:gd name="connsiteY122" fmla="*/ 3124200 h 6667500"/>
                <a:gd name="connsiteX123" fmla="*/ 4254500 w 4979346"/>
                <a:gd name="connsiteY123" fmla="*/ 3162300 h 6667500"/>
                <a:gd name="connsiteX124" fmla="*/ 4216400 w 4979346"/>
                <a:gd name="connsiteY124" fmla="*/ 3416300 h 6667500"/>
                <a:gd name="connsiteX125" fmla="*/ 4165600 w 4979346"/>
                <a:gd name="connsiteY125" fmla="*/ 3340100 h 6667500"/>
                <a:gd name="connsiteX126" fmla="*/ 4152900 w 4979346"/>
                <a:gd name="connsiteY126" fmla="*/ 3302000 h 6667500"/>
                <a:gd name="connsiteX127" fmla="*/ 4102100 w 4979346"/>
                <a:gd name="connsiteY127" fmla="*/ 3225800 h 6667500"/>
                <a:gd name="connsiteX128" fmla="*/ 4051300 w 4979346"/>
                <a:gd name="connsiteY128" fmla="*/ 3111500 h 6667500"/>
                <a:gd name="connsiteX129" fmla="*/ 3975100 w 4979346"/>
                <a:gd name="connsiteY129" fmla="*/ 3187700 h 6667500"/>
                <a:gd name="connsiteX130" fmla="*/ 3898900 w 4979346"/>
                <a:gd name="connsiteY130" fmla="*/ 3213100 h 6667500"/>
                <a:gd name="connsiteX131" fmla="*/ 3860800 w 4979346"/>
                <a:gd name="connsiteY131" fmla="*/ 3187700 h 6667500"/>
                <a:gd name="connsiteX132" fmla="*/ 3848100 w 4979346"/>
                <a:gd name="connsiteY132" fmla="*/ 3136900 h 6667500"/>
                <a:gd name="connsiteX133" fmla="*/ 3886200 w 4979346"/>
                <a:gd name="connsiteY133" fmla="*/ 2971800 h 6667500"/>
                <a:gd name="connsiteX134" fmla="*/ 3924300 w 4979346"/>
                <a:gd name="connsiteY134" fmla="*/ 2959100 h 6667500"/>
                <a:gd name="connsiteX135" fmla="*/ 4000500 w 4979346"/>
                <a:gd name="connsiteY135" fmla="*/ 2895600 h 6667500"/>
                <a:gd name="connsiteX136" fmla="*/ 4025900 w 4979346"/>
                <a:gd name="connsiteY136" fmla="*/ 2819400 h 6667500"/>
                <a:gd name="connsiteX137" fmla="*/ 4013200 w 4979346"/>
                <a:gd name="connsiteY137" fmla="*/ 2743200 h 6667500"/>
                <a:gd name="connsiteX138" fmla="*/ 3949700 w 4979346"/>
                <a:gd name="connsiteY138" fmla="*/ 2730500 h 6667500"/>
                <a:gd name="connsiteX139" fmla="*/ 3898900 w 4979346"/>
                <a:gd name="connsiteY139" fmla="*/ 2717800 h 6667500"/>
                <a:gd name="connsiteX140" fmla="*/ 3797300 w 4979346"/>
                <a:gd name="connsiteY140" fmla="*/ 2705100 h 6667500"/>
                <a:gd name="connsiteX141" fmla="*/ 3708400 w 4979346"/>
                <a:gd name="connsiteY141" fmla="*/ 2692400 h 6667500"/>
                <a:gd name="connsiteX142" fmla="*/ 3670300 w 4979346"/>
                <a:gd name="connsiteY142" fmla="*/ 2679700 h 6667500"/>
                <a:gd name="connsiteX143" fmla="*/ 3556000 w 4979346"/>
                <a:gd name="connsiteY143" fmla="*/ 2667000 h 6667500"/>
                <a:gd name="connsiteX144" fmla="*/ 3505200 w 4979346"/>
                <a:gd name="connsiteY144" fmla="*/ 2578100 h 6667500"/>
                <a:gd name="connsiteX145" fmla="*/ 3492500 w 4979346"/>
                <a:gd name="connsiteY145" fmla="*/ 2514600 h 6667500"/>
                <a:gd name="connsiteX146" fmla="*/ 3416300 w 4979346"/>
                <a:gd name="connsiteY146" fmla="*/ 2540000 h 6667500"/>
                <a:gd name="connsiteX147" fmla="*/ 3378200 w 4979346"/>
                <a:gd name="connsiteY147" fmla="*/ 2501900 h 6667500"/>
                <a:gd name="connsiteX148" fmla="*/ 3289300 w 4979346"/>
                <a:gd name="connsiteY148" fmla="*/ 2501900 h 6667500"/>
                <a:gd name="connsiteX149" fmla="*/ 3251200 w 4979346"/>
                <a:gd name="connsiteY149" fmla="*/ 2514600 h 6667500"/>
                <a:gd name="connsiteX150" fmla="*/ 3187700 w 4979346"/>
                <a:gd name="connsiteY150" fmla="*/ 2578100 h 6667500"/>
                <a:gd name="connsiteX151" fmla="*/ 3213100 w 4979346"/>
                <a:gd name="connsiteY151" fmla="*/ 2616200 h 6667500"/>
                <a:gd name="connsiteX152" fmla="*/ 3251200 w 4979346"/>
                <a:gd name="connsiteY152" fmla="*/ 2628900 h 6667500"/>
                <a:gd name="connsiteX153" fmla="*/ 3289300 w 4979346"/>
                <a:gd name="connsiteY153" fmla="*/ 2654300 h 6667500"/>
                <a:gd name="connsiteX154" fmla="*/ 3327400 w 4979346"/>
                <a:gd name="connsiteY154" fmla="*/ 2667000 h 6667500"/>
                <a:gd name="connsiteX155" fmla="*/ 3340100 w 4979346"/>
                <a:gd name="connsiteY155" fmla="*/ 2705100 h 6667500"/>
                <a:gd name="connsiteX156" fmla="*/ 3327400 w 4979346"/>
                <a:gd name="connsiteY156" fmla="*/ 2755900 h 6667500"/>
                <a:gd name="connsiteX157" fmla="*/ 3251200 w 4979346"/>
                <a:gd name="connsiteY157" fmla="*/ 2806700 h 6667500"/>
                <a:gd name="connsiteX158" fmla="*/ 3213100 w 4979346"/>
                <a:gd name="connsiteY158" fmla="*/ 2882900 h 6667500"/>
                <a:gd name="connsiteX159" fmla="*/ 3225800 w 4979346"/>
                <a:gd name="connsiteY159" fmla="*/ 2921000 h 6667500"/>
                <a:gd name="connsiteX160" fmla="*/ 3263900 w 4979346"/>
                <a:gd name="connsiteY160" fmla="*/ 2933700 h 6667500"/>
                <a:gd name="connsiteX161" fmla="*/ 3302000 w 4979346"/>
                <a:gd name="connsiteY161" fmla="*/ 2959100 h 6667500"/>
                <a:gd name="connsiteX162" fmla="*/ 3340100 w 4979346"/>
                <a:gd name="connsiteY162" fmla="*/ 2971800 h 6667500"/>
                <a:gd name="connsiteX163" fmla="*/ 3314700 w 4979346"/>
                <a:gd name="connsiteY163" fmla="*/ 3009900 h 6667500"/>
                <a:gd name="connsiteX164" fmla="*/ 3302000 w 4979346"/>
                <a:gd name="connsiteY164" fmla="*/ 3060700 h 6667500"/>
                <a:gd name="connsiteX165" fmla="*/ 3340100 w 4979346"/>
                <a:gd name="connsiteY165" fmla="*/ 3086100 h 6667500"/>
                <a:gd name="connsiteX166" fmla="*/ 3365500 w 4979346"/>
                <a:gd name="connsiteY166" fmla="*/ 3175000 h 6667500"/>
                <a:gd name="connsiteX167" fmla="*/ 3390900 w 4979346"/>
                <a:gd name="connsiteY167" fmla="*/ 3213100 h 6667500"/>
                <a:gd name="connsiteX168" fmla="*/ 3403600 w 4979346"/>
                <a:gd name="connsiteY168" fmla="*/ 3340100 h 6667500"/>
                <a:gd name="connsiteX169" fmla="*/ 3403600 w 4979346"/>
                <a:gd name="connsiteY169" fmla="*/ 3479800 h 6667500"/>
                <a:gd name="connsiteX170" fmla="*/ 3365500 w 4979346"/>
                <a:gd name="connsiteY170" fmla="*/ 3492500 h 6667500"/>
                <a:gd name="connsiteX171" fmla="*/ 3289300 w 4979346"/>
                <a:gd name="connsiteY171" fmla="*/ 3505200 h 6667500"/>
                <a:gd name="connsiteX172" fmla="*/ 3213100 w 4979346"/>
                <a:gd name="connsiteY172" fmla="*/ 3530600 h 6667500"/>
                <a:gd name="connsiteX173" fmla="*/ 3162300 w 4979346"/>
                <a:gd name="connsiteY173" fmla="*/ 3543300 h 6667500"/>
                <a:gd name="connsiteX174" fmla="*/ 3086100 w 4979346"/>
                <a:gd name="connsiteY174" fmla="*/ 3568700 h 6667500"/>
                <a:gd name="connsiteX175" fmla="*/ 3048000 w 4979346"/>
                <a:gd name="connsiteY175" fmla="*/ 3606800 h 6667500"/>
                <a:gd name="connsiteX176" fmla="*/ 3009900 w 4979346"/>
                <a:gd name="connsiteY176" fmla="*/ 3632200 h 6667500"/>
                <a:gd name="connsiteX177" fmla="*/ 2984500 w 4979346"/>
                <a:gd name="connsiteY177" fmla="*/ 3670300 h 6667500"/>
                <a:gd name="connsiteX178" fmla="*/ 2971800 w 4979346"/>
                <a:gd name="connsiteY178" fmla="*/ 3784600 h 6667500"/>
                <a:gd name="connsiteX179" fmla="*/ 2908300 w 4979346"/>
                <a:gd name="connsiteY179" fmla="*/ 3898900 h 6667500"/>
                <a:gd name="connsiteX180" fmla="*/ 2857500 w 4979346"/>
                <a:gd name="connsiteY180" fmla="*/ 3975100 h 6667500"/>
                <a:gd name="connsiteX181" fmla="*/ 2794000 w 4979346"/>
                <a:gd name="connsiteY181" fmla="*/ 3987800 h 6667500"/>
                <a:gd name="connsiteX182" fmla="*/ 2755900 w 4979346"/>
                <a:gd name="connsiteY182" fmla="*/ 4000500 h 6667500"/>
                <a:gd name="connsiteX183" fmla="*/ 2705100 w 4979346"/>
                <a:gd name="connsiteY183" fmla="*/ 4013200 h 6667500"/>
                <a:gd name="connsiteX184" fmla="*/ 2603500 w 4979346"/>
                <a:gd name="connsiteY184" fmla="*/ 4038600 h 6667500"/>
                <a:gd name="connsiteX185" fmla="*/ 2527300 w 4979346"/>
                <a:gd name="connsiteY185" fmla="*/ 4165600 h 6667500"/>
                <a:gd name="connsiteX186" fmla="*/ 2489200 w 4979346"/>
                <a:gd name="connsiteY186" fmla="*/ 4191000 h 6667500"/>
                <a:gd name="connsiteX187" fmla="*/ 2476500 w 4979346"/>
                <a:gd name="connsiteY187" fmla="*/ 4241800 h 6667500"/>
                <a:gd name="connsiteX188" fmla="*/ 2324100 w 4979346"/>
                <a:gd name="connsiteY188" fmla="*/ 4368800 h 6667500"/>
                <a:gd name="connsiteX189" fmla="*/ 2247900 w 4979346"/>
                <a:gd name="connsiteY189" fmla="*/ 4432300 h 6667500"/>
                <a:gd name="connsiteX190" fmla="*/ 2209800 w 4979346"/>
                <a:gd name="connsiteY190" fmla="*/ 4457700 h 6667500"/>
                <a:gd name="connsiteX191" fmla="*/ 2171700 w 4979346"/>
                <a:gd name="connsiteY191" fmla="*/ 4495800 h 6667500"/>
                <a:gd name="connsiteX192" fmla="*/ 2082800 w 4979346"/>
                <a:gd name="connsiteY192" fmla="*/ 4559300 h 6667500"/>
                <a:gd name="connsiteX193" fmla="*/ 2032000 w 4979346"/>
                <a:gd name="connsiteY193" fmla="*/ 4673600 h 6667500"/>
                <a:gd name="connsiteX194" fmla="*/ 2019300 w 4979346"/>
                <a:gd name="connsiteY194" fmla="*/ 4711700 h 6667500"/>
                <a:gd name="connsiteX195" fmla="*/ 1943100 w 4979346"/>
                <a:gd name="connsiteY195" fmla="*/ 4787900 h 6667500"/>
                <a:gd name="connsiteX196" fmla="*/ 1816100 w 4979346"/>
                <a:gd name="connsiteY196" fmla="*/ 4800600 h 6667500"/>
                <a:gd name="connsiteX197" fmla="*/ 1752600 w 4979346"/>
                <a:gd name="connsiteY197" fmla="*/ 4864100 h 6667500"/>
                <a:gd name="connsiteX198" fmla="*/ 1739900 w 4979346"/>
                <a:gd name="connsiteY198" fmla="*/ 4902200 h 6667500"/>
                <a:gd name="connsiteX199" fmla="*/ 1663700 w 4979346"/>
                <a:gd name="connsiteY199" fmla="*/ 4940300 h 6667500"/>
                <a:gd name="connsiteX200" fmla="*/ 1600200 w 4979346"/>
                <a:gd name="connsiteY200" fmla="*/ 4914900 h 6667500"/>
                <a:gd name="connsiteX201" fmla="*/ 1587500 w 4979346"/>
                <a:gd name="connsiteY201" fmla="*/ 4953000 h 6667500"/>
                <a:gd name="connsiteX202" fmla="*/ 1562100 w 4979346"/>
                <a:gd name="connsiteY202" fmla="*/ 4991100 h 6667500"/>
                <a:gd name="connsiteX203" fmla="*/ 1549400 w 4979346"/>
                <a:gd name="connsiteY203" fmla="*/ 5041900 h 6667500"/>
                <a:gd name="connsiteX204" fmla="*/ 1524000 w 4979346"/>
                <a:gd name="connsiteY204" fmla="*/ 5118100 h 6667500"/>
                <a:gd name="connsiteX205" fmla="*/ 1511300 w 4979346"/>
                <a:gd name="connsiteY205" fmla="*/ 5168900 h 6667500"/>
                <a:gd name="connsiteX206" fmla="*/ 1485900 w 4979346"/>
                <a:gd name="connsiteY206" fmla="*/ 5245100 h 6667500"/>
                <a:gd name="connsiteX207" fmla="*/ 1498600 w 4979346"/>
                <a:gd name="connsiteY207" fmla="*/ 5448300 h 6667500"/>
                <a:gd name="connsiteX208" fmla="*/ 1511300 w 4979346"/>
                <a:gd name="connsiteY208" fmla="*/ 5486400 h 6667500"/>
                <a:gd name="connsiteX209" fmla="*/ 1524000 w 4979346"/>
                <a:gd name="connsiteY209" fmla="*/ 5537200 h 6667500"/>
                <a:gd name="connsiteX210" fmla="*/ 1473200 w 4979346"/>
                <a:gd name="connsiteY210" fmla="*/ 5854700 h 6667500"/>
                <a:gd name="connsiteX211" fmla="*/ 1460500 w 4979346"/>
                <a:gd name="connsiteY211" fmla="*/ 6108700 h 6667500"/>
                <a:gd name="connsiteX212" fmla="*/ 1447800 w 4979346"/>
                <a:gd name="connsiteY212" fmla="*/ 6146800 h 6667500"/>
                <a:gd name="connsiteX213" fmla="*/ 1422400 w 4979346"/>
                <a:gd name="connsiteY213" fmla="*/ 6184900 h 6667500"/>
                <a:gd name="connsiteX214" fmla="*/ 1346200 w 4979346"/>
                <a:gd name="connsiteY214" fmla="*/ 6223000 h 6667500"/>
                <a:gd name="connsiteX215" fmla="*/ 1282700 w 4979346"/>
                <a:gd name="connsiteY215" fmla="*/ 6337300 h 6667500"/>
                <a:gd name="connsiteX216" fmla="*/ 1270000 w 4979346"/>
                <a:gd name="connsiteY216" fmla="*/ 6400800 h 6667500"/>
                <a:gd name="connsiteX217" fmla="*/ 1155700 w 4979346"/>
                <a:gd name="connsiteY217" fmla="*/ 6413500 h 6667500"/>
                <a:gd name="connsiteX218" fmla="*/ 1104900 w 4979346"/>
                <a:gd name="connsiteY218" fmla="*/ 6438900 h 6667500"/>
                <a:gd name="connsiteX219" fmla="*/ 1054100 w 4979346"/>
                <a:gd name="connsiteY219" fmla="*/ 6553200 h 6667500"/>
                <a:gd name="connsiteX220" fmla="*/ 1028700 w 4979346"/>
                <a:gd name="connsiteY220" fmla="*/ 6591300 h 6667500"/>
                <a:gd name="connsiteX221" fmla="*/ 1016000 w 4979346"/>
                <a:gd name="connsiteY221" fmla="*/ 6629400 h 6667500"/>
                <a:gd name="connsiteX222" fmla="*/ 939800 w 4979346"/>
                <a:gd name="connsiteY222" fmla="*/ 6667500 h 6667500"/>
                <a:gd name="connsiteX223" fmla="*/ 863600 w 4979346"/>
                <a:gd name="connsiteY223" fmla="*/ 6616700 h 6667500"/>
                <a:gd name="connsiteX224" fmla="*/ 787400 w 4979346"/>
                <a:gd name="connsiteY224" fmla="*/ 6565900 h 6667500"/>
                <a:gd name="connsiteX225" fmla="*/ 749300 w 4979346"/>
                <a:gd name="connsiteY225" fmla="*/ 6540500 h 6667500"/>
                <a:gd name="connsiteX226" fmla="*/ 685800 w 4979346"/>
                <a:gd name="connsiteY226" fmla="*/ 6413500 h 6667500"/>
                <a:gd name="connsiteX227" fmla="*/ 673100 w 4979346"/>
                <a:gd name="connsiteY227" fmla="*/ 6375400 h 6667500"/>
                <a:gd name="connsiteX228" fmla="*/ 647700 w 4979346"/>
                <a:gd name="connsiteY228" fmla="*/ 6337300 h 6667500"/>
                <a:gd name="connsiteX229" fmla="*/ 0 w 4979346"/>
                <a:gd name="connsiteY229" fmla="*/ 3327400 h 6667500"/>
                <a:gd name="connsiteX0" fmla="*/ 0 w 4712646"/>
                <a:gd name="connsiteY0" fmla="*/ 254000 h 6801457"/>
                <a:gd name="connsiteX1" fmla="*/ 12700 w 4712646"/>
                <a:gd name="connsiteY1" fmla="*/ 165100 h 6801457"/>
                <a:gd name="connsiteX2" fmla="*/ 50800 w 4712646"/>
                <a:gd name="connsiteY2" fmla="*/ 139700 h 6801457"/>
                <a:gd name="connsiteX3" fmla="*/ 114300 w 4712646"/>
                <a:gd name="connsiteY3" fmla="*/ 63500 h 6801457"/>
                <a:gd name="connsiteX4" fmla="*/ 152400 w 4712646"/>
                <a:gd name="connsiteY4" fmla="*/ 50800 h 6801457"/>
                <a:gd name="connsiteX5" fmla="*/ 228600 w 4712646"/>
                <a:gd name="connsiteY5" fmla="*/ 25400 h 6801457"/>
                <a:gd name="connsiteX6" fmla="*/ 304800 w 4712646"/>
                <a:gd name="connsiteY6" fmla="*/ 12700 h 6801457"/>
                <a:gd name="connsiteX7" fmla="*/ 368300 w 4712646"/>
                <a:gd name="connsiteY7" fmla="*/ 0 h 6801457"/>
                <a:gd name="connsiteX8" fmla="*/ 533400 w 4712646"/>
                <a:gd name="connsiteY8" fmla="*/ 12700 h 6801457"/>
                <a:gd name="connsiteX9" fmla="*/ 546100 w 4712646"/>
                <a:gd name="connsiteY9" fmla="*/ 50800 h 6801457"/>
                <a:gd name="connsiteX10" fmla="*/ 596900 w 4712646"/>
                <a:gd name="connsiteY10" fmla="*/ 127000 h 6801457"/>
                <a:gd name="connsiteX11" fmla="*/ 647700 w 4712646"/>
                <a:gd name="connsiteY11" fmla="*/ 152400 h 6801457"/>
                <a:gd name="connsiteX12" fmla="*/ 685800 w 4712646"/>
                <a:gd name="connsiteY12" fmla="*/ 177800 h 6801457"/>
                <a:gd name="connsiteX13" fmla="*/ 749300 w 4712646"/>
                <a:gd name="connsiteY13" fmla="*/ 190500 h 6801457"/>
                <a:gd name="connsiteX14" fmla="*/ 774700 w 4712646"/>
                <a:gd name="connsiteY14" fmla="*/ 228600 h 6801457"/>
                <a:gd name="connsiteX15" fmla="*/ 787400 w 4712646"/>
                <a:gd name="connsiteY15" fmla="*/ 266700 h 6801457"/>
                <a:gd name="connsiteX16" fmla="*/ 876300 w 4712646"/>
                <a:gd name="connsiteY16" fmla="*/ 304800 h 6801457"/>
                <a:gd name="connsiteX17" fmla="*/ 889000 w 4712646"/>
                <a:gd name="connsiteY17" fmla="*/ 355600 h 6801457"/>
                <a:gd name="connsiteX18" fmla="*/ 1054100 w 4712646"/>
                <a:gd name="connsiteY18" fmla="*/ 381000 h 6801457"/>
                <a:gd name="connsiteX19" fmla="*/ 1168400 w 4712646"/>
                <a:gd name="connsiteY19" fmla="*/ 317500 h 6801457"/>
                <a:gd name="connsiteX20" fmla="*/ 1206500 w 4712646"/>
                <a:gd name="connsiteY20" fmla="*/ 292100 h 6801457"/>
                <a:gd name="connsiteX21" fmla="*/ 1346200 w 4712646"/>
                <a:gd name="connsiteY21" fmla="*/ 317500 h 6801457"/>
                <a:gd name="connsiteX22" fmla="*/ 1371600 w 4712646"/>
                <a:gd name="connsiteY22" fmla="*/ 571500 h 6801457"/>
                <a:gd name="connsiteX23" fmla="*/ 1333500 w 4712646"/>
                <a:gd name="connsiteY23" fmla="*/ 647700 h 6801457"/>
                <a:gd name="connsiteX24" fmla="*/ 1282700 w 4712646"/>
                <a:gd name="connsiteY24" fmla="*/ 660400 h 6801457"/>
                <a:gd name="connsiteX25" fmla="*/ 1244600 w 4712646"/>
                <a:gd name="connsiteY25" fmla="*/ 685800 h 6801457"/>
                <a:gd name="connsiteX26" fmla="*/ 1181100 w 4712646"/>
                <a:gd name="connsiteY26" fmla="*/ 762000 h 6801457"/>
                <a:gd name="connsiteX27" fmla="*/ 1168400 w 4712646"/>
                <a:gd name="connsiteY27" fmla="*/ 863600 h 6801457"/>
                <a:gd name="connsiteX28" fmla="*/ 1244600 w 4712646"/>
                <a:gd name="connsiteY28" fmla="*/ 889000 h 6801457"/>
                <a:gd name="connsiteX29" fmla="*/ 1257300 w 4712646"/>
                <a:gd name="connsiteY29" fmla="*/ 952500 h 6801457"/>
                <a:gd name="connsiteX30" fmla="*/ 1282700 w 4712646"/>
                <a:gd name="connsiteY30" fmla="*/ 990600 h 6801457"/>
                <a:gd name="connsiteX31" fmla="*/ 1270000 w 4712646"/>
                <a:gd name="connsiteY31" fmla="*/ 1066800 h 6801457"/>
                <a:gd name="connsiteX32" fmla="*/ 1193800 w 4712646"/>
                <a:gd name="connsiteY32" fmla="*/ 1104900 h 6801457"/>
                <a:gd name="connsiteX33" fmla="*/ 1130300 w 4712646"/>
                <a:gd name="connsiteY33" fmla="*/ 1092200 h 6801457"/>
                <a:gd name="connsiteX34" fmla="*/ 1092200 w 4712646"/>
                <a:gd name="connsiteY34" fmla="*/ 1079500 h 6801457"/>
                <a:gd name="connsiteX35" fmla="*/ 1041400 w 4712646"/>
                <a:gd name="connsiteY35" fmla="*/ 1092200 h 6801457"/>
                <a:gd name="connsiteX36" fmla="*/ 1066800 w 4712646"/>
                <a:gd name="connsiteY36" fmla="*/ 1168400 h 6801457"/>
                <a:gd name="connsiteX37" fmla="*/ 1079500 w 4712646"/>
                <a:gd name="connsiteY37" fmla="*/ 1206500 h 6801457"/>
                <a:gd name="connsiteX38" fmla="*/ 1092200 w 4712646"/>
                <a:gd name="connsiteY38" fmla="*/ 1244600 h 6801457"/>
                <a:gd name="connsiteX39" fmla="*/ 1104900 w 4712646"/>
                <a:gd name="connsiteY39" fmla="*/ 1346200 h 6801457"/>
                <a:gd name="connsiteX40" fmla="*/ 1181100 w 4712646"/>
                <a:gd name="connsiteY40" fmla="*/ 1371600 h 6801457"/>
                <a:gd name="connsiteX41" fmla="*/ 1219200 w 4712646"/>
                <a:gd name="connsiteY41" fmla="*/ 1397000 h 6801457"/>
                <a:gd name="connsiteX42" fmla="*/ 1257300 w 4712646"/>
                <a:gd name="connsiteY42" fmla="*/ 1409700 h 6801457"/>
                <a:gd name="connsiteX43" fmla="*/ 1282700 w 4712646"/>
                <a:gd name="connsiteY43" fmla="*/ 1447800 h 6801457"/>
                <a:gd name="connsiteX44" fmla="*/ 1358900 w 4712646"/>
                <a:gd name="connsiteY44" fmla="*/ 1473200 h 6801457"/>
                <a:gd name="connsiteX45" fmla="*/ 1435100 w 4712646"/>
                <a:gd name="connsiteY45" fmla="*/ 1536700 h 6801457"/>
                <a:gd name="connsiteX46" fmla="*/ 1498600 w 4712646"/>
                <a:gd name="connsiteY46" fmla="*/ 1612900 h 6801457"/>
                <a:gd name="connsiteX47" fmla="*/ 1460500 w 4712646"/>
                <a:gd name="connsiteY47" fmla="*/ 1638300 h 6801457"/>
                <a:gd name="connsiteX48" fmla="*/ 1409700 w 4712646"/>
                <a:gd name="connsiteY48" fmla="*/ 1663700 h 6801457"/>
                <a:gd name="connsiteX49" fmla="*/ 1397000 w 4712646"/>
                <a:gd name="connsiteY49" fmla="*/ 1701800 h 6801457"/>
                <a:gd name="connsiteX50" fmla="*/ 1358900 w 4712646"/>
                <a:gd name="connsiteY50" fmla="*/ 1841500 h 6801457"/>
                <a:gd name="connsiteX51" fmla="*/ 1371600 w 4712646"/>
                <a:gd name="connsiteY51" fmla="*/ 1930400 h 6801457"/>
                <a:gd name="connsiteX52" fmla="*/ 1409700 w 4712646"/>
                <a:gd name="connsiteY52" fmla="*/ 1943100 h 6801457"/>
                <a:gd name="connsiteX53" fmla="*/ 1485900 w 4712646"/>
                <a:gd name="connsiteY53" fmla="*/ 1993900 h 6801457"/>
                <a:gd name="connsiteX54" fmla="*/ 1562100 w 4712646"/>
                <a:gd name="connsiteY54" fmla="*/ 2019300 h 6801457"/>
                <a:gd name="connsiteX55" fmla="*/ 1638300 w 4712646"/>
                <a:gd name="connsiteY55" fmla="*/ 2070100 h 6801457"/>
                <a:gd name="connsiteX56" fmla="*/ 1676400 w 4712646"/>
                <a:gd name="connsiteY56" fmla="*/ 2095500 h 6801457"/>
                <a:gd name="connsiteX57" fmla="*/ 1701800 w 4712646"/>
                <a:gd name="connsiteY57" fmla="*/ 2133600 h 6801457"/>
                <a:gd name="connsiteX58" fmla="*/ 1778000 w 4712646"/>
                <a:gd name="connsiteY58" fmla="*/ 2184400 h 6801457"/>
                <a:gd name="connsiteX59" fmla="*/ 1854200 w 4712646"/>
                <a:gd name="connsiteY59" fmla="*/ 2222500 h 6801457"/>
                <a:gd name="connsiteX60" fmla="*/ 1892300 w 4712646"/>
                <a:gd name="connsiteY60" fmla="*/ 2247900 h 6801457"/>
                <a:gd name="connsiteX61" fmla="*/ 1968500 w 4712646"/>
                <a:gd name="connsiteY61" fmla="*/ 2273300 h 6801457"/>
                <a:gd name="connsiteX62" fmla="*/ 2260600 w 4712646"/>
                <a:gd name="connsiteY62" fmla="*/ 2311400 h 6801457"/>
                <a:gd name="connsiteX63" fmla="*/ 2311400 w 4712646"/>
                <a:gd name="connsiteY63" fmla="*/ 2387600 h 6801457"/>
                <a:gd name="connsiteX64" fmla="*/ 2387600 w 4712646"/>
                <a:gd name="connsiteY64" fmla="*/ 2438400 h 6801457"/>
                <a:gd name="connsiteX65" fmla="*/ 2501900 w 4712646"/>
                <a:gd name="connsiteY65" fmla="*/ 2476500 h 6801457"/>
                <a:gd name="connsiteX66" fmla="*/ 2857500 w 4712646"/>
                <a:gd name="connsiteY66" fmla="*/ 2463800 h 6801457"/>
                <a:gd name="connsiteX67" fmla="*/ 2895600 w 4712646"/>
                <a:gd name="connsiteY67" fmla="*/ 2438400 h 6801457"/>
                <a:gd name="connsiteX68" fmla="*/ 2908300 w 4712646"/>
                <a:gd name="connsiteY68" fmla="*/ 2400300 h 6801457"/>
                <a:gd name="connsiteX69" fmla="*/ 2921000 w 4712646"/>
                <a:gd name="connsiteY69" fmla="*/ 2209800 h 6801457"/>
                <a:gd name="connsiteX70" fmla="*/ 2959100 w 4712646"/>
                <a:gd name="connsiteY70" fmla="*/ 2184400 h 6801457"/>
                <a:gd name="connsiteX71" fmla="*/ 3035300 w 4712646"/>
                <a:gd name="connsiteY71" fmla="*/ 2120900 h 6801457"/>
                <a:gd name="connsiteX72" fmla="*/ 3060700 w 4712646"/>
                <a:gd name="connsiteY72" fmla="*/ 2222500 h 6801457"/>
                <a:gd name="connsiteX73" fmla="*/ 3086100 w 4712646"/>
                <a:gd name="connsiteY73" fmla="*/ 2298700 h 6801457"/>
                <a:gd name="connsiteX74" fmla="*/ 3124200 w 4712646"/>
                <a:gd name="connsiteY74" fmla="*/ 2324100 h 6801457"/>
                <a:gd name="connsiteX75" fmla="*/ 3162300 w 4712646"/>
                <a:gd name="connsiteY75" fmla="*/ 2336800 h 6801457"/>
                <a:gd name="connsiteX76" fmla="*/ 3352800 w 4712646"/>
                <a:gd name="connsiteY76" fmla="*/ 2349500 h 6801457"/>
                <a:gd name="connsiteX77" fmla="*/ 3632200 w 4712646"/>
                <a:gd name="connsiteY77" fmla="*/ 2336800 h 6801457"/>
                <a:gd name="connsiteX78" fmla="*/ 3683000 w 4712646"/>
                <a:gd name="connsiteY78" fmla="*/ 2324100 h 6801457"/>
                <a:gd name="connsiteX79" fmla="*/ 3708400 w 4712646"/>
                <a:gd name="connsiteY79" fmla="*/ 2247900 h 6801457"/>
                <a:gd name="connsiteX80" fmla="*/ 3683000 w 4712646"/>
                <a:gd name="connsiteY80" fmla="*/ 2197100 h 6801457"/>
                <a:gd name="connsiteX81" fmla="*/ 3606800 w 4712646"/>
                <a:gd name="connsiteY81" fmla="*/ 2171700 h 6801457"/>
                <a:gd name="connsiteX82" fmla="*/ 3619500 w 4712646"/>
                <a:gd name="connsiteY82" fmla="*/ 2082800 h 6801457"/>
                <a:gd name="connsiteX83" fmla="*/ 3695700 w 4712646"/>
                <a:gd name="connsiteY83" fmla="*/ 2108200 h 6801457"/>
                <a:gd name="connsiteX84" fmla="*/ 3835400 w 4712646"/>
                <a:gd name="connsiteY84" fmla="*/ 2095500 h 6801457"/>
                <a:gd name="connsiteX85" fmla="*/ 3860800 w 4712646"/>
                <a:gd name="connsiteY85" fmla="*/ 2057400 h 6801457"/>
                <a:gd name="connsiteX86" fmla="*/ 3873500 w 4712646"/>
                <a:gd name="connsiteY86" fmla="*/ 2019300 h 6801457"/>
                <a:gd name="connsiteX87" fmla="*/ 3886200 w 4712646"/>
                <a:gd name="connsiteY87" fmla="*/ 1955800 h 6801457"/>
                <a:gd name="connsiteX88" fmla="*/ 3975100 w 4712646"/>
                <a:gd name="connsiteY88" fmla="*/ 1917700 h 6801457"/>
                <a:gd name="connsiteX89" fmla="*/ 4051300 w 4712646"/>
                <a:gd name="connsiteY89" fmla="*/ 1866900 h 6801457"/>
                <a:gd name="connsiteX90" fmla="*/ 4089400 w 4712646"/>
                <a:gd name="connsiteY90" fmla="*/ 1841500 h 6801457"/>
                <a:gd name="connsiteX91" fmla="*/ 4114800 w 4712646"/>
                <a:gd name="connsiteY91" fmla="*/ 1803400 h 6801457"/>
                <a:gd name="connsiteX92" fmla="*/ 4127500 w 4712646"/>
                <a:gd name="connsiteY92" fmla="*/ 1739900 h 6801457"/>
                <a:gd name="connsiteX93" fmla="*/ 4178300 w 4712646"/>
                <a:gd name="connsiteY93" fmla="*/ 1752600 h 6801457"/>
                <a:gd name="connsiteX94" fmla="*/ 4254500 w 4712646"/>
                <a:gd name="connsiteY94" fmla="*/ 1778000 h 6801457"/>
                <a:gd name="connsiteX95" fmla="*/ 4305300 w 4712646"/>
                <a:gd name="connsiteY95" fmla="*/ 1765300 h 6801457"/>
                <a:gd name="connsiteX96" fmla="*/ 4343400 w 4712646"/>
                <a:gd name="connsiteY96" fmla="*/ 1727200 h 6801457"/>
                <a:gd name="connsiteX97" fmla="*/ 4381500 w 4712646"/>
                <a:gd name="connsiteY97" fmla="*/ 1701800 h 6801457"/>
                <a:gd name="connsiteX98" fmla="*/ 4457700 w 4712646"/>
                <a:gd name="connsiteY98" fmla="*/ 1714500 h 6801457"/>
                <a:gd name="connsiteX99" fmla="*/ 4508500 w 4712646"/>
                <a:gd name="connsiteY99" fmla="*/ 1790700 h 6801457"/>
                <a:gd name="connsiteX100" fmla="*/ 4559300 w 4712646"/>
                <a:gd name="connsiteY100" fmla="*/ 1841500 h 6801457"/>
                <a:gd name="connsiteX101" fmla="*/ 4546600 w 4712646"/>
                <a:gd name="connsiteY101" fmla="*/ 1879600 h 6801457"/>
                <a:gd name="connsiteX102" fmla="*/ 4584700 w 4712646"/>
                <a:gd name="connsiteY102" fmla="*/ 1892300 h 6801457"/>
                <a:gd name="connsiteX103" fmla="*/ 4686300 w 4712646"/>
                <a:gd name="connsiteY103" fmla="*/ 1905000 h 6801457"/>
                <a:gd name="connsiteX104" fmla="*/ 4711700 w 4712646"/>
                <a:gd name="connsiteY104" fmla="*/ 1943100 h 6801457"/>
                <a:gd name="connsiteX105" fmla="*/ 4673600 w 4712646"/>
                <a:gd name="connsiteY105" fmla="*/ 2044700 h 6801457"/>
                <a:gd name="connsiteX106" fmla="*/ 4648200 w 4712646"/>
                <a:gd name="connsiteY106" fmla="*/ 2171700 h 6801457"/>
                <a:gd name="connsiteX107" fmla="*/ 4508500 w 4712646"/>
                <a:gd name="connsiteY107" fmla="*/ 2197100 h 6801457"/>
                <a:gd name="connsiteX108" fmla="*/ 4432300 w 4712646"/>
                <a:gd name="connsiteY108" fmla="*/ 2222500 h 6801457"/>
                <a:gd name="connsiteX109" fmla="*/ 4406900 w 4712646"/>
                <a:gd name="connsiteY109" fmla="*/ 2260600 h 6801457"/>
                <a:gd name="connsiteX110" fmla="*/ 4356100 w 4712646"/>
                <a:gd name="connsiteY110" fmla="*/ 2349500 h 6801457"/>
                <a:gd name="connsiteX111" fmla="*/ 4318000 w 4712646"/>
                <a:gd name="connsiteY111" fmla="*/ 2374900 h 6801457"/>
                <a:gd name="connsiteX112" fmla="*/ 4305300 w 4712646"/>
                <a:gd name="connsiteY112" fmla="*/ 2438400 h 6801457"/>
                <a:gd name="connsiteX113" fmla="*/ 4292600 w 4712646"/>
                <a:gd name="connsiteY113" fmla="*/ 2552700 h 6801457"/>
                <a:gd name="connsiteX114" fmla="*/ 4229100 w 4712646"/>
                <a:gd name="connsiteY114" fmla="*/ 2616200 h 6801457"/>
                <a:gd name="connsiteX115" fmla="*/ 4216400 w 4712646"/>
                <a:gd name="connsiteY115" fmla="*/ 2654300 h 6801457"/>
                <a:gd name="connsiteX116" fmla="*/ 4241800 w 4712646"/>
                <a:gd name="connsiteY116" fmla="*/ 2781300 h 6801457"/>
                <a:gd name="connsiteX117" fmla="*/ 4229100 w 4712646"/>
                <a:gd name="connsiteY117" fmla="*/ 2870200 h 6801457"/>
                <a:gd name="connsiteX118" fmla="*/ 4191000 w 4712646"/>
                <a:gd name="connsiteY118" fmla="*/ 2895600 h 6801457"/>
                <a:gd name="connsiteX119" fmla="*/ 4127500 w 4712646"/>
                <a:gd name="connsiteY119" fmla="*/ 2946400 h 6801457"/>
                <a:gd name="connsiteX120" fmla="*/ 4013200 w 4712646"/>
                <a:gd name="connsiteY120" fmla="*/ 2959100 h 6801457"/>
                <a:gd name="connsiteX121" fmla="*/ 3987800 w 4712646"/>
                <a:gd name="connsiteY121" fmla="*/ 3048000 h 6801457"/>
                <a:gd name="connsiteX122" fmla="*/ 3962400 w 4712646"/>
                <a:gd name="connsiteY122" fmla="*/ 3124200 h 6801457"/>
                <a:gd name="connsiteX123" fmla="*/ 3987800 w 4712646"/>
                <a:gd name="connsiteY123" fmla="*/ 3162300 h 6801457"/>
                <a:gd name="connsiteX124" fmla="*/ 3949700 w 4712646"/>
                <a:gd name="connsiteY124" fmla="*/ 3416300 h 6801457"/>
                <a:gd name="connsiteX125" fmla="*/ 3898900 w 4712646"/>
                <a:gd name="connsiteY125" fmla="*/ 3340100 h 6801457"/>
                <a:gd name="connsiteX126" fmla="*/ 3886200 w 4712646"/>
                <a:gd name="connsiteY126" fmla="*/ 3302000 h 6801457"/>
                <a:gd name="connsiteX127" fmla="*/ 3835400 w 4712646"/>
                <a:gd name="connsiteY127" fmla="*/ 3225800 h 6801457"/>
                <a:gd name="connsiteX128" fmla="*/ 3784600 w 4712646"/>
                <a:gd name="connsiteY128" fmla="*/ 3111500 h 6801457"/>
                <a:gd name="connsiteX129" fmla="*/ 3708400 w 4712646"/>
                <a:gd name="connsiteY129" fmla="*/ 3187700 h 6801457"/>
                <a:gd name="connsiteX130" fmla="*/ 3632200 w 4712646"/>
                <a:gd name="connsiteY130" fmla="*/ 3213100 h 6801457"/>
                <a:gd name="connsiteX131" fmla="*/ 3594100 w 4712646"/>
                <a:gd name="connsiteY131" fmla="*/ 3187700 h 6801457"/>
                <a:gd name="connsiteX132" fmla="*/ 3581400 w 4712646"/>
                <a:gd name="connsiteY132" fmla="*/ 3136900 h 6801457"/>
                <a:gd name="connsiteX133" fmla="*/ 3619500 w 4712646"/>
                <a:gd name="connsiteY133" fmla="*/ 2971800 h 6801457"/>
                <a:gd name="connsiteX134" fmla="*/ 3657600 w 4712646"/>
                <a:gd name="connsiteY134" fmla="*/ 2959100 h 6801457"/>
                <a:gd name="connsiteX135" fmla="*/ 3733800 w 4712646"/>
                <a:gd name="connsiteY135" fmla="*/ 2895600 h 6801457"/>
                <a:gd name="connsiteX136" fmla="*/ 3759200 w 4712646"/>
                <a:gd name="connsiteY136" fmla="*/ 2819400 h 6801457"/>
                <a:gd name="connsiteX137" fmla="*/ 3746500 w 4712646"/>
                <a:gd name="connsiteY137" fmla="*/ 2743200 h 6801457"/>
                <a:gd name="connsiteX138" fmla="*/ 3683000 w 4712646"/>
                <a:gd name="connsiteY138" fmla="*/ 2730500 h 6801457"/>
                <a:gd name="connsiteX139" fmla="*/ 3632200 w 4712646"/>
                <a:gd name="connsiteY139" fmla="*/ 2717800 h 6801457"/>
                <a:gd name="connsiteX140" fmla="*/ 3530600 w 4712646"/>
                <a:gd name="connsiteY140" fmla="*/ 2705100 h 6801457"/>
                <a:gd name="connsiteX141" fmla="*/ 3441700 w 4712646"/>
                <a:gd name="connsiteY141" fmla="*/ 2692400 h 6801457"/>
                <a:gd name="connsiteX142" fmla="*/ 3403600 w 4712646"/>
                <a:gd name="connsiteY142" fmla="*/ 2679700 h 6801457"/>
                <a:gd name="connsiteX143" fmla="*/ 3289300 w 4712646"/>
                <a:gd name="connsiteY143" fmla="*/ 2667000 h 6801457"/>
                <a:gd name="connsiteX144" fmla="*/ 3238500 w 4712646"/>
                <a:gd name="connsiteY144" fmla="*/ 2578100 h 6801457"/>
                <a:gd name="connsiteX145" fmla="*/ 3225800 w 4712646"/>
                <a:gd name="connsiteY145" fmla="*/ 2514600 h 6801457"/>
                <a:gd name="connsiteX146" fmla="*/ 3149600 w 4712646"/>
                <a:gd name="connsiteY146" fmla="*/ 2540000 h 6801457"/>
                <a:gd name="connsiteX147" fmla="*/ 3111500 w 4712646"/>
                <a:gd name="connsiteY147" fmla="*/ 2501900 h 6801457"/>
                <a:gd name="connsiteX148" fmla="*/ 3022600 w 4712646"/>
                <a:gd name="connsiteY148" fmla="*/ 2501900 h 6801457"/>
                <a:gd name="connsiteX149" fmla="*/ 2984500 w 4712646"/>
                <a:gd name="connsiteY149" fmla="*/ 2514600 h 6801457"/>
                <a:gd name="connsiteX150" fmla="*/ 2921000 w 4712646"/>
                <a:gd name="connsiteY150" fmla="*/ 2578100 h 6801457"/>
                <a:gd name="connsiteX151" fmla="*/ 2946400 w 4712646"/>
                <a:gd name="connsiteY151" fmla="*/ 2616200 h 6801457"/>
                <a:gd name="connsiteX152" fmla="*/ 2984500 w 4712646"/>
                <a:gd name="connsiteY152" fmla="*/ 2628900 h 6801457"/>
                <a:gd name="connsiteX153" fmla="*/ 3022600 w 4712646"/>
                <a:gd name="connsiteY153" fmla="*/ 2654300 h 6801457"/>
                <a:gd name="connsiteX154" fmla="*/ 3060700 w 4712646"/>
                <a:gd name="connsiteY154" fmla="*/ 2667000 h 6801457"/>
                <a:gd name="connsiteX155" fmla="*/ 3073400 w 4712646"/>
                <a:gd name="connsiteY155" fmla="*/ 2705100 h 6801457"/>
                <a:gd name="connsiteX156" fmla="*/ 3060700 w 4712646"/>
                <a:gd name="connsiteY156" fmla="*/ 2755900 h 6801457"/>
                <a:gd name="connsiteX157" fmla="*/ 2984500 w 4712646"/>
                <a:gd name="connsiteY157" fmla="*/ 2806700 h 6801457"/>
                <a:gd name="connsiteX158" fmla="*/ 2946400 w 4712646"/>
                <a:gd name="connsiteY158" fmla="*/ 2882900 h 6801457"/>
                <a:gd name="connsiteX159" fmla="*/ 2959100 w 4712646"/>
                <a:gd name="connsiteY159" fmla="*/ 2921000 h 6801457"/>
                <a:gd name="connsiteX160" fmla="*/ 2997200 w 4712646"/>
                <a:gd name="connsiteY160" fmla="*/ 2933700 h 6801457"/>
                <a:gd name="connsiteX161" fmla="*/ 3035300 w 4712646"/>
                <a:gd name="connsiteY161" fmla="*/ 2959100 h 6801457"/>
                <a:gd name="connsiteX162" fmla="*/ 3073400 w 4712646"/>
                <a:gd name="connsiteY162" fmla="*/ 2971800 h 6801457"/>
                <a:gd name="connsiteX163" fmla="*/ 3048000 w 4712646"/>
                <a:gd name="connsiteY163" fmla="*/ 3009900 h 6801457"/>
                <a:gd name="connsiteX164" fmla="*/ 3035300 w 4712646"/>
                <a:gd name="connsiteY164" fmla="*/ 3060700 h 6801457"/>
                <a:gd name="connsiteX165" fmla="*/ 3073400 w 4712646"/>
                <a:gd name="connsiteY165" fmla="*/ 3086100 h 6801457"/>
                <a:gd name="connsiteX166" fmla="*/ 3098800 w 4712646"/>
                <a:gd name="connsiteY166" fmla="*/ 3175000 h 6801457"/>
                <a:gd name="connsiteX167" fmla="*/ 3124200 w 4712646"/>
                <a:gd name="connsiteY167" fmla="*/ 3213100 h 6801457"/>
                <a:gd name="connsiteX168" fmla="*/ 3136900 w 4712646"/>
                <a:gd name="connsiteY168" fmla="*/ 3340100 h 6801457"/>
                <a:gd name="connsiteX169" fmla="*/ 3136900 w 4712646"/>
                <a:gd name="connsiteY169" fmla="*/ 3479800 h 6801457"/>
                <a:gd name="connsiteX170" fmla="*/ 3098800 w 4712646"/>
                <a:gd name="connsiteY170" fmla="*/ 3492500 h 6801457"/>
                <a:gd name="connsiteX171" fmla="*/ 3022600 w 4712646"/>
                <a:gd name="connsiteY171" fmla="*/ 3505200 h 6801457"/>
                <a:gd name="connsiteX172" fmla="*/ 2946400 w 4712646"/>
                <a:gd name="connsiteY172" fmla="*/ 3530600 h 6801457"/>
                <a:gd name="connsiteX173" fmla="*/ 2895600 w 4712646"/>
                <a:gd name="connsiteY173" fmla="*/ 3543300 h 6801457"/>
                <a:gd name="connsiteX174" fmla="*/ 2819400 w 4712646"/>
                <a:gd name="connsiteY174" fmla="*/ 3568700 h 6801457"/>
                <a:gd name="connsiteX175" fmla="*/ 2781300 w 4712646"/>
                <a:gd name="connsiteY175" fmla="*/ 3606800 h 6801457"/>
                <a:gd name="connsiteX176" fmla="*/ 2743200 w 4712646"/>
                <a:gd name="connsiteY176" fmla="*/ 3632200 h 6801457"/>
                <a:gd name="connsiteX177" fmla="*/ 2717800 w 4712646"/>
                <a:gd name="connsiteY177" fmla="*/ 3670300 h 6801457"/>
                <a:gd name="connsiteX178" fmla="*/ 2705100 w 4712646"/>
                <a:gd name="connsiteY178" fmla="*/ 3784600 h 6801457"/>
                <a:gd name="connsiteX179" fmla="*/ 2641600 w 4712646"/>
                <a:gd name="connsiteY179" fmla="*/ 3898900 h 6801457"/>
                <a:gd name="connsiteX180" fmla="*/ 2590800 w 4712646"/>
                <a:gd name="connsiteY180" fmla="*/ 3975100 h 6801457"/>
                <a:gd name="connsiteX181" fmla="*/ 2527300 w 4712646"/>
                <a:gd name="connsiteY181" fmla="*/ 3987800 h 6801457"/>
                <a:gd name="connsiteX182" fmla="*/ 2489200 w 4712646"/>
                <a:gd name="connsiteY182" fmla="*/ 4000500 h 6801457"/>
                <a:gd name="connsiteX183" fmla="*/ 2438400 w 4712646"/>
                <a:gd name="connsiteY183" fmla="*/ 4013200 h 6801457"/>
                <a:gd name="connsiteX184" fmla="*/ 2336800 w 4712646"/>
                <a:gd name="connsiteY184" fmla="*/ 4038600 h 6801457"/>
                <a:gd name="connsiteX185" fmla="*/ 2260600 w 4712646"/>
                <a:gd name="connsiteY185" fmla="*/ 4165600 h 6801457"/>
                <a:gd name="connsiteX186" fmla="*/ 2222500 w 4712646"/>
                <a:gd name="connsiteY186" fmla="*/ 4191000 h 6801457"/>
                <a:gd name="connsiteX187" fmla="*/ 2209800 w 4712646"/>
                <a:gd name="connsiteY187" fmla="*/ 4241800 h 6801457"/>
                <a:gd name="connsiteX188" fmla="*/ 2057400 w 4712646"/>
                <a:gd name="connsiteY188" fmla="*/ 4368800 h 6801457"/>
                <a:gd name="connsiteX189" fmla="*/ 1981200 w 4712646"/>
                <a:gd name="connsiteY189" fmla="*/ 4432300 h 6801457"/>
                <a:gd name="connsiteX190" fmla="*/ 1943100 w 4712646"/>
                <a:gd name="connsiteY190" fmla="*/ 4457700 h 6801457"/>
                <a:gd name="connsiteX191" fmla="*/ 1905000 w 4712646"/>
                <a:gd name="connsiteY191" fmla="*/ 4495800 h 6801457"/>
                <a:gd name="connsiteX192" fmla="*/ 1816100 w 4712646"/>
                <a:gd name="connsiteY192" fmla="*/ 4559300 h 6801457"/>
                <a:gd name="connsiteX193" fmla="*/ 1765300 w 4712646"/>
                <a:gd name="connsiteY193" fmla="*/ 4673600 h 6801457"/>
                <a:gd name="connsiteX194" fmla="*/ 1752600 w 4712646"/>
                <a:gd name="connsiteY194" fmla="*/ 4711700 h 6801457"/>
                <a:gd name="connsiteX195" fmla="*/ 1676400 w 4712646"/>
                <a:gd name="connsiteY195" fmla="*/ 4787900 h 6801457"/>
                <a:gd name="connsiteX196" fmla="*/ 1549400 w 4712646"/>
                <a:gd name="connsiteY196" fmla="*/ 4800600 h 6801457"/>
                <a:gd name="connsiteX197" fmla="*/ 1485900 w 4712646"/>
                <a:gd name="connsiteY197" fmla="*/ 4864100 h 6801457"/>
                <a:gd name="connsiteX198" fmla="*/ 1473200 w 4712646"/>
                <a:gd name="connsiteY198" fmla="*/ 4902200 h 6801457"/>
                <a:gd name="connsiteX199" fmla="*/ 1397000 w 4712646"/>
                <a:gd name="connsiteY199" fmla="*/ 4940300 h 6801457"/>
                <a:gd name="connsiteX200" fmla="*/ 1333500 w 4712646"/>
                <a:gd name="connsiteY200" fmla="*/ 4914900 h 6801457"/>
                <a:gd name="connsiteX201" fmla="*/ 1320800 w 4712646"/>
                <a:gd name="connsiteY201" fmla="*/ 4953000 h 6801457"/>
                <a:gd name="connsiteX202" fmla="*/ 1295400 w 4712646"/>
                <a:gd name="connsiteY202" fmla="*/ 4991100 h 6801457"/>
                <a:gd name="connsiteX203" fmla="*/ 1282700 w 4712646"/>
                <a:gd name="connsiteY203" fmla="*/ 5041900 h 6801457"/>
                <a:gd name="connsiteX204" fmla="*/ 1257300 w 4712646"/>
                <a:gd name="connsiteY204" fmla="*/ 5118100 h 6801457"/>
                <a:gd name="connsiteX205" fmla="*/ 1244600 w 4712646"/>
                <a:gd name="connsiteY205" fmla="*/ 5168900 h 6801457"/>
                <a:gd name="connsiteX206" fmla="*/ 1219200 w 4712646"/>
                <a:gd name="connsiteY206" fmla="*/ 5245100 h 6801457"/>
                <a:gd name="connsiteX207" fmla="*/ 1231900 w 4712646"/>
                <a:gd name="connsiteY207" fmla="*/ 5448300 h 6801457"/>
                <a:gd name="connsiteX208" fmla="*/ 1244600 w 4712646"/>
                <a:gd name="connsiteY208" fmla="*/ 5486400 h 6801457"/>
                <a:gd name="connsiteX209" fmla="*/ 1257300 w 4712646"/>
                <a:gd name="connsiteY209" fmla="*/ 5537200 h 6801457"/>
                <a:gd name="connsiteX210" fmla="*/ 1206500 w 4712646"/>
                <a:gd name="connsiteY210" fmla="*/ 5854700 h 6801457"/>
                <a:gd name="connsiteX211" fmla="*/ 1193800 w 4712646"/>
                <a:gd name="connsiteY211" fmla="*/ 6108700 h 6801457"/>
                <a:gd name="connsiteX212" fmla="*/ 1181100 w 4712646"/>
                <a:gd name="connsiteY212" fmla="*/ 6146800 h 6801457"/>
                <a:gd name="connsiteX213" fmla="*/ 1155700 w 4712646"/>
                <a:gd name="connsiteY213" fmla="*/ 6184900 h 6801457"/>
                <a:gd name="connsiteX214" fmla="*/ 1079500 w 4712646"/>
                <a:gd name="connsiteY214" fmla="*/ 6223000 h 6801457"/>
                <a:gd name="connsiteX215" fmla="*/ 1016000 w 4712646"/>
                <a:gd name="connsiteY215" fmla="*/ 6337300 h 6801457"/>
                <a:gd name="connsiteX216" fmla="*/ 1003300 w 4712646"/>
                <a:gd name="connsiteY216" fmla="*/ 6400800 h 6801457"/>
                <a:gd name="connsiteX217" fmla="*/ 889000 w 4712646"/>
                <a:gd name="connsiteY217" fmla="*/ 6413500 h 6801457"/>
                <a:gd name="connsiteX218" fmla="*/ 838200 w 4712646"/>
                <a:gd name="connsiteY218" fmla="*/ 6438900 h 6801457"/>
                <a:gd name="connsiteX219" fmla="*/ 787400 w 4712646"/>
                <a:gd name="connsiteY219" fmla="*/ 6553200 h 6801457"/>
                <a:gd name="connsiteX220" fmla="*/ 762000 w 4712646"/>
                <a:gd name="connsiteY220" fmla="*/ 6591300 h 6801457"/>
                <a:gd name="connsiteX221" fmla="*/ 749300 w 4712646"/>
                <a:gd name="connsiteY221" fmla="*/ 6629400 h 6801457"/>
                <a:gd name="connsiteX222" fmla="*/ 673100 w 4712646"/>
                <a:gd name="connsiteY222" fmla="*/ 6667500 h 6801457"/>
                <a:gd name="connsiteX223" fmla="*/ 596900 w 4712646"/>
                <a:gd name="connsiteY223" fmla="*/ 6616700 h 6801457"/>
                <a:gd name="connsiteX224" fmla="*/ 520700 w 4712646"/>
                <a:gd name="connsiteY224" fmla="*/ 6565900 h 6801457"/>
                <a:gd name="connsiteX225" fmla="*/ 482600 w 4712646"/>
                <a:gd name="connsiteY225" fmla="*/ 6540500 h 6801457"/>
                <a:gd name="connsiteX226" fmla="*/ 419100 w 4712646"/>
                <a:gd name="connsiteY226" fmla="*/ 6413500 h 6801457"/>
                <a:gd name="connsiteX227" fmla="*/ 406400 w 4712646"/>
                <a:gd name="connsiteY227" fmla="*/ 6375400 h 6801457"/>
                <a:gd name="connsiteX228" fmla="*/ 381000 w 4712646"/>
                <a:gd name="connsiteY228" fmla="*/ 6337300 h 6801457"/>
                <a:gd name="connsiteX229" fmla="*/ 0 w 4712646"/>
                <a:gd name="connsiteY229" fmla="*/ 203200 h 6801457"/>
                <a:gd name="connsiteX0" fmla="*/ 0 w 4712646"/>
                <a:gd name="connsiteY0" fmla="*/ 254000 h 6772114"/>
                <a:gd name="connsiteX1" fmla="*/ 12700 w 4712646"/>
                <a:gd name="connsiteY1" fmla="*/ 165100 h 6772114"/>
                <a:gd name="connsiteX2" fmla="*/ 50800 w 4712646"/>
                <a:gd name="connsiteY2" fmla="*/ 139700 h 6772114"/>
                <a:gd name="connsiteX3" fmla="*/ 114300 w 4712646"/>
                <a:gd name="connsiteY3" fmla="*/ 63500 h 6772114"/>
                <a:gd name="connsiteX4" fmla="*/ 152400 w 4712646"/>
                <a:gd name="connsiteY4" fmla="*/ 50800 h 6772114"/>
                <a:gd name="connsiteX5" fmla="*/ 228600 w 4712646"/>
                <a:gd name="connsiteY5" fmla="*/ 25400 h 6772114"/>
                <a:gd name="connsiteX6" fmla="*/ 304800 w 4712646"/>
                <a:gd name="connsiteY6" fmla="*/ 12700 h 6772114"/>
                <a:gd name="connsiteX7" fmla="*/ 368300 w 4712646"/>
                <a:gd name="connsiteY7" fmla="*/ 0 h 6772114"/>
                <a:gd name="connsiteX8" fmla="*/ 533400 w 4712646"/>
                <a:gd name="connsiteY8" fmla="*/ 12700 h 6772114"/>
                <a:gd name="connsiteX9" fmla="*/ 546100 w 4712646"/>
                <a:gd name="connsiteY9" fmla="*/ 50800 h 6772114"/>
                <a:gd name="connsiteX10" fmla="*/ 596900 w 4712646"/>
                <a:gd name="connsiteY10" fmla="*/ 127000 h 6772114"/>
                <a:gd name="connsiteX11" fmla="*/ 647700 w 4712646"/>
                <a:gd name="connsiteY11" fmla="*/ 152400 h 6772114"/>
                <a:gd name="connsiteX12" fmla="*/ 685800 w 4712646"/>
                <a:gd name="connsiteY12" fmla="*/ 177800 h 6772114"/>
                <a:gd name="connsiteX13" fmla="*/ 749300 w 4712646"/>
                <a:gd name="connsiteY13" fmla="*/ 190500 h 6772114"/>
                <a:gd name="connsiteX14" fmla="*/ 774700 w 4712646"/>
                <a:gd name="connsiteY14" fmla="*/ 228600 h 6772114"/>
                <a:gd name="connsiteX15" fmla="*/ 787400 w 4712646"/>
                <a:gd name="connsiteY15" fmla="*/ 266700 h 6772114"/>
                <a:gd name="connsiteX16" fmla="*/ 876300 w 4712646"/>
                <a:gd name="connsiteY16" fmla="*/ 304800 h 6772114"/>
                <a:gd name="connsiteX17" fmla="*/ 889000 w 4712646"/>
                <a:gd name="connsiteY17" fmla="*/ 355600 h 6772114"/>
                <a:gd name="connsiteX18" fmla="*/ 1054100 w 4712646"/>
                <a:gd name="connsiteY18" fmla="*/ 381000 h 6772114"/>
                <a:gd name="connsiteX19" fmla="*/ 1168400 w 4712646"/>
                <a:gd name="connsiteY19" fmla="*/ 317500 h 6772114"/>
                <a:gd name="connsiteX20" fmla="*/ 1206500 w 4712646"/>
                <a:gd name="connsiteY20" fmla="*/ 292100 h 6772114"/>
                <a:gd name="connsiteX21" fmla="*/ 1346200 w 4712646"/>
                <a:gd name="connsiteY21" fmla="*/ 317500 h 6772114"/>
                <a:gd name="connsiteX22" fmla="*/ 1371600 w 4712646"/>
                <a:gd name="connsiteY22" fmla="*/ 571500 h 6772114"/>
                <a:gd name="connsiteX23" fmla="*/ 1333500 w 4712646"/>
                <a:gd name="connsiteY23" fmla="*/ 647700 h 6772114"/>
                <a:gd name="connsiteX24" fmla="*/ 1282700 w 4712646"/>
                <a:gd name="connsiteY24" fmla="*/ 660400 h 6772114"/>
                <a:gd name="connsiteX25" fmla="*/ 1244600 w 4712646"/>
                <a:gd name="connsiteY25" fmla="*/ 685800 h 6772114"/>
                <a:gd name="connsiteX26" fmla="*/ 1181100 w 4712646"/>
                <a:gd name="connsiteY26" fmla="*/ 762000 h 6772114"/>
                <a:gd name="connsiteX27" fmla="*/ 1168400 w 4712646"/>
                <a:gd name="connsiteY27" fmla="*/ 863600 h 6772114"/>
                <a:gd name="connsiteX28" fmla="*/ 1244600 w 4712646"/>
                <a:gd name="connsiteY28" fmla="*/ 889000 h 6772114"/>
                <a:gd name="connsiteX29" fmla="*/ 1257300 w 4712646"/>
                <a:gd name="connsiteY29" fmla="*/ 952500 h 6772114"/>
                <a:gd name="connsiteX30" fmla="*/ 1282700 w 4712646"/>
                <a:gd name="connsiteY30" fmla="*/ 990600 h 6772114"/>
                <a:gd name="connsiteX31" fmla="*/ 1270000 w 4712646"/>
                <a:gd name="connsiteY31" fmla="*/ 1066800 h 6772114"/>
                <a:gd name="connsiteX32" fmla="*/ 1193800 w 4712646"/>
                <a:gd name="connsiteY32" fmla="*/ 1104900 h 6772114"/>
                <a:gd name="connsiteX33" fmla="*/ 1130300 w 4712646"/>
                <a:gd name="connsiteY33" fmla="*/ 1092200 h 6772114"/>
                <a:gd name="connsiteX34" fmla="*/ 1092200 w 4712646"/>
                <a:gd name="connsiteY34" fmla="*/ 1079500 h 6772114"/>
                <a:gd name="connsiteX35" fmla="*/ 1041400 w 4712646"/>
                <a:gd name="connsiteY35" fmla="*/ 1092200 h 6772114"/>
                <a:gd name="connsiteX36" fmla="*/ 1066800 w 4712646"/>
                <a:gd name="connsiteY36" fmla="*/ 1168400 h 6772114"/>
                <a:gd name="connsiteX37" fmla="*/ 1079500 w 4712646"/>
                <a:gd name="connsiteY37" fmla="*/ 1206500 h 6772114"/>
                <a:gd name="connsiteX38" fmla="*/ 1092200 w 4712646"/>
                <a:gd name="connsiteY38" fmla="*/ 1244600 h 6772114"/>
                <a:gd name="connsiteX39" fmla="*/ 1104900 w 4712646"/>
                <a:gd name="connsiteY39" fmla="*/ 1346200 h 6772114"/>
                <a:gd name="connsiteX40" fmla="*/ 1181100 w 4712646"/>
                <a:gd name="connsiteY40" fmla="*/ 1371600 h 6772114"/>
                <a:gd name="connsiteX41" fmla="*/ 1219200 w 4712646"/>
                <a:gd name="connsiteY41" fmla="*/ 1397000 h 6772114"/>
                <a:gd name="connsiteX42" fmla="*/ 1257300 w 4712646"/>
                <a:gd name="connsiteY42" fmla="*/ 1409700 h 6772114"/>
                <a:gd name="connsiteX43" fmla="*/ 1282700 w 4712646"/>
                <a:gd name="connsiteY43" fmla="*/ 1447800 h 6772114"/>
                <a:gd name="connsiteX44" fmla="*/ 1358900 w 4712646"/>
                <a:gd name="connsiteY44" fmla="*/ 1473200 h 6772114"/>
                <a:gd name="connsiteX45" fmla="*/ 1435100 w 4712646"/>
                <a:gd name="connsiteY45" fmla="*/ 1536700 h 6772114"/>
                <a:gd name="connsiteX46" fmla="*/ 1498600 w 4712646"/>
                <a:gd name="connsiteY46" fmla="*/ 1612900 h 6772114"/>
                <a:gd name="connsiteX47" fmla="*/ 1460500 w 4712646"/>
                <a:gd name="connsiteY47" fmla="*/ 1638300 h 6772114"/>
                <a:gd name="connsiteX48" fmla="*/ 1409700 w 4712646"/>
                <a:gd name="connsiteY48" fmla="*/ 1663700 h 6772114"/>
                <a:gd name="connsiteX49" fmla="*/ 1397000 w 4712646"/>
                <a:gd name="connsiteY49" fmla="*/ 1701800 h 6772114"/>
                <a:gd name="connsiteX50" fmla="*/ 1358900 w 4712646"/>
                <a:gd name="connsiteY50" fmla="*/ 1841500 h 6772114"/>
                <a:gd name="connsiteX51" fmla="*/ 1371600 w 4712646"/>
                <a:gd name="connsiteY51" fmla="*/ 1930400 h 6772114"/>
                <a:gd name="connsiteX52" fmla="*/ 1409700 w 4712646"/>
                <a:gd name="connsiteY52" fmla="*/ 1943100 h 6772114"/>
                <a:gd name="connsiteX53" fmla="*/ 1485900 w 4712646"/>
                <a:gd name="connsiteY53" fmla="*/ 1993900 h 6772114"/>
                <a:gd name="connsiteX54" fmla="*/ 1562100 w 4712646"/>
                <a:gd name="connsiteY54" fmla="*/ 2019300 h 6772114"/>
                <a:gd name="connsiteX55" fmla="*/ 1638300 w 4712646"/>
                <a:gd name="connsiteY55" fmla="*/ 2070100 h 6772114"/>
                <a:gd name="connsiteX56" fmla="*/ 1676400 w 4712646"/>
                <a:gd name="connsiteY56" fmla="*/ 2095500 h 6772114"/>
                <a:gd name="connsiteX57" fmla="*/ 1701800 w 4712646"/>
                <a:gd name="connsiteY57" fmla="*/ 2133600 h 6772114"/>
                <a:gd name="connsiteX58" fmla="*/ 1778000 w 4712646"/>
                <a:gd name="connsiteY58" fmla="*/ 2184400 h 6772114"/>
                <a:gd name="connsiteX59" fmla="*/ 1854200 w 4712646"/>
                <a:gd name="connsiteY59" fmla="*/ 2222500 h 6772114"/>
                <a:gd name="connsiteX60" fmla="*/ 1892300 w 4712646"/>
                <a:gd name="connsiteY60" fmla="*/ 2247900 h 6772114"/>
                <a:gd name="connsiteX61" fmla="*/ 1968500 w 4712646"/>
                <a:gd name="connsiteY61" fmla="*/ 2273300 h 6772114"/>
                <a:gd name="connsiteX62" fmla="*/ 2260600 w 4712646"/>
                <a:gd name="connsiteY62" fmla="*/ 2311400 h 6772114"/>
                <a:gd name="connsiteX63" fmla="*/ 2311400 w 4712646"/>
                <a:gd name="connsiteY63" fmla="*/ 2387600 h 6772114"/>
                <a:gd name="connsiteX64" fmla="*/ 2387600 w 4712646"/>
                <a:gd name="connsiteY64" fmla="*/ 2438400 h 6772114"/>
                <a:gd name="connsiteX65" fmla="*/ 2501900 w 4712646"/>
                <a:gd name="connsiteY65" fmla="*/ 2476500 h 6772114"/>
                <a:gd name="connsiteX66" fmla="*/ 2857500 w 4712646"/>
                <a:gd name="connsiteY66" fmla="*/ 2463800 h 6772114"/>
                <a:gd name="connsiteX67" fmla="*/ 2895600 w 4712646"/>
                <a:gd name="connsiteY67" fmla="*/ 2438400 h 6772114"/>
                <a:gd name="connsiteX68" fmla="*/ 2908300 w 4712646"/>
                <a:gd name="connsiteY68" fmla="*/ 2400300 h 6772114"/>
                <a:gd name="connsiteX69" fmla="*/ 2921000 w 4712646"/>
                <a:gd name="connsiteY69" fmla="*/ 2209800 h 6772114"/>
                <a:gd name="connsiteX70" fmla="*/ 2959100 w 4712646"/>
                <a:gd name="connsiteY70" fmla="*/ 2184400 h 6772114"/>
                <a:gd name="connsiteX71" fmla="*/ 3035300 w 4712646"/>
                <a:gd name="connsiteY71" fmla="*/ 2120900 h 6772114"/>
                <a:gd name="connsiteX72" fmla="*/ 3060700 w 4712646"/>
                <a:gd name="connsiteY72" fmla="*/ 2222500 h 6772114"/>
                <a:gd name="connsiteX73" fmla="*/ 3086100 w 4712646"/>
                <a:gd name="connsiteY73" fmla="*/ 2298700 h 6772114"/>
                <a:gd name="connsiteX74" fmla="*/ 3124200 w 4712646"/>
                <a:gd name="connsiteY74" fmla="*/ 2324100 h 6772114"/>
                <a:gd name="connsiteX75" fmla="*/ 3162300 w 4712646"/>
                <a:gd name="connsiteY75" fmla="*/ 2336800 h 6772114"/>
                <a:gd name="connsiteX76" fmla="*/ 3352800 w 4712646"/>
                <a:gd name="connsiteY76" fmla="*/ 2349500 h 6772114"/>
                <a:gd name="connsiteX77" fmla="*/ 3632200 w 4712646"/>
                <a:gd name="connsiteY77" fmla="*/ 2336800 h 6772114"/>
                <a:gd name="connsiteX78" fmla="*/ 3683000 w 4712646"/>
                <a:gd name="connsiteY78" fmla="*/ 2324100 h 6772114"/>
                <a:gd name="connsiteX79" fmla="*/ 3708400 w 4712646"/>
                <a:gd name="connsiteY79" fmla="*/ 2247900 h 6772114"/>
                <a:gd name="connsiteX80" fmla="*/ 3683000 w 4712646"/>
                <a:gd name="connsiteY80" fmla="*/ 2197100 h 6772114"/>
                <a:gd name="connsiteX81" fmla="*/ 3606800 w 4712646"/>
                <a:gd name="connsiteY81" fmla="*/ 2171700 h 6772114"/>
                <a:gd name="connsiteX82" fmla="*/ 3619500 w 4712646"/>
                <a:gd name="connsiteY82" fmla="*/ 2082800 h 6772114"/>
                <a:gd name="connsiteX83" fmla="*/ 3695700 w 4712646"/>
                <a:gd name="connsiteY83" fmla="*/ 2108200 h 6772114"/>
                <a:gd name="connsiteX84" fmla="*/ 3835400 w 4712646"/>
                <a:gd name="connsiteY84" fmla="*/ 2095500 h 6772114"/>
                <a:gd name="connsiteX85" fmla="*/ 3860800 w 4712646"/>
                <a:gd name="connsiteY85" fmla="*/ 2057400 h 6772114"/>
                <a:gd name="connsiteX86" fmla="*/ 3873500 w 4712646"/>
                <a:gd name="connsiteY86" fmla="*/ 2019300 h 6772114"/>
                <a:gd name="connsiteX87" fmla="*/ 3886200 w 4712646"/>
                <a:gd name="connsiteY87" fmla="*/ 1955800 h 6772114"/>
                <a:gd name="connsiteX88" fmla="*/ 3975100 w 4712646"/>
                <a:gd name="connsiteY88" fmla="*/ 1917700 h 6772114"/>
                <a:gd name="connsiteX89" fmla="*/ 4051300 w 4712646"/>
                <a:gd name="connsiteY89" fmla="*/ 1866900 h 6772114"/>
                <a:gd name="connsiteX90" fmla="*/ 4089400 w 4712646"/>
                <a:gd name="connsiteY90" fmla="*/ 1841500 h 6772114"/>
                <a:gd name="connsiteX91" fmla="*/ 4114800 w 4712646"/>
                <a:gd name="connsiteY91" fmla="*/ 1803400 h 6772114"/>
                <a:gd name="connsiteX92" fmla="*/ 4127500 w 4712646"/>
                <a:gd name="connsiteY92" fmla="*/ 1739900 h 6772114"/>
                <a:gd name="connsiteX93" fmla="*/ 4178300 w 4712646"/>
                <a:gd name="connsiteY93" fmla="*/ 1752600 h 6772114"/>
                <a:gd name="connsiteX94" fmla="*/ 4254500 w 4712646"/>
                <a:gd name="connsiteY94" fmla="*/ 1778000 h 6772114"/>
                <a:gd name="connsiteX95" fmla="*/ 4305300 w 4712646"/>
                <a:gd name="connsiteY95" fmla="*/ 1765300 h 6772114"/>
                <a:gd name="connsiteX96" fmla="*/ 4343400 w 4712646"/>
                <a:gd name="connsiteY96" fmla="*/ 1727200 h 6772114"/>
                <a:gd name="connsiteX97" fmla="*/ 4381500 w 4712646"/>
                <a:gd name="connsiteY97" fmla="*/ 1701800 h 6772114"/>
                <a:gd name="connsiteX98" fmla="*/ 4457700 w 4712646"/>
                <a:gd name="connsiteY98" fmla="*/ 1714500 h 6772114"/>
                <a:gd name="connsiteX99" fmla="*/ 4508500 w 4712646"/>
                <a:gd name="connsiteY99" fmla="*/ 1790700 h 6772114"/>
                <a:gd name="connsiteX100" fmla="*/ 4559300 w 4712646"/>
                <a:gd name="connsiteY100" fmla="*/ 1841500 h 6772114"/>
                <a:gd name="connsiteX101" fmla="*/ 4546600 w 4712646"/>
                <a:gd name="connsiteY101" fmla="*/ 1879600 h 6772114"/>
                <a:gd name="connsiteX102" fmla="*/ 4584700 w 4712646"/>
                <a:gd name="connsiteY102" fmla="*/ 1892300 h 6772114"/>
                <a:gd name="connsiteX103" fmla="*/ 4686300 w 4712646"/>
                <a:gd name="connsiteY103" fmla="*/ 1905000 h 6772114"/>
                <a:gd name="connsiteX104" fmla="*/ 4711700 w 4712646"/>
                <a:gd name="connsiteY104" fmla="*/ 1943100 h 6772114"/>
                <a:gd name="connsiteX105" fmla="*/ 4673600 w 4712646"/>
                <a:gd name="connsiteY105" fmla="*/ 2044700 h 6772114"/>
                <a:gd name="connsiteX106" fmla="*/ 4648200 w 4712646"/>
                <a:gd name="connsiteY106" fmla="*/ 2171700 h 6772114"/>
                <a:gd name="connsiteX107" fmla="*/ 4508500 w 4712646"/>
                <a:gd name="connsiteY107" fmla="*/ 2197100 h 6772114"/>
                <a:gd name="connsiteX108" fmla="*/ 4432300 w 4712646"/>
                <a:gd name="connsiteY108" fmla="*/ 2222500 h 6772114"/>
                <a:gd name="connsiteX109" fmla="*/ 4406900 w 4712646"/>
                <a:gd name="connsiteY109" fmla="*/ 2260600 h 6772114"/>
                <a:gd name="connsiteX110" fmla="*/ 4356100 w 4712646"/>
                <a:gd name="connsiteY110" fmla="*/ 2349500 h 6772114"/>
                <a:gd name="connsiteX111" fmla="*/ 4318000 w 4712646"/>
                <a:gd name="connsiteY111" fmla="*/ 2374900 h 6772114"/>
                <a:gd name="connsiteX112" fmla="*/ 4305300 w 4712646"/>
                <a:gd name="connsiteY112" fmla="*/ 2438400 h 6772114"/>
                <a:gd name="connsiteX113" fmla="*/ 4292600 w 4712646"/>
                <a:gd name="connsiteY113" fmla="*/ 2552700 h 6772114"/>
                <a:gd name="connsiteX114" fmla="*/ 4229100 w 4712646"/>
                <a:gd name="connsiteY114" fmla="*/ 2616200 h 6772114"/>
                <a:gd name="connsiteX115" fmla="*/ 4216400 w 4712646"/>
                <a:gd name="connsiteY115" fmla="*/ 2654300 h 6772114"/>
                <a:gd name="connsiteX116" fmla="*/ 4241800 w 4712646"/>
                <a:gd name="connsiteY116" fmla="*/ 2781300 h 6772114"/>
                <a:gd name="connsiteX117" fmla="*/ 4229100 w 4712646"/>
                <a:gd name="connsiteY117" fmla="*/ 2870200 h 6772114"/>
                <a:gd name="connsiteX118" fmla="*/ 4191000 w 4712646"/>
                <a:gd name="connsiteY118" fmla="*/ 2895600 h 6772114"/>
                <a:gd name="connsiteX119" fmla="*/ 4127500 w 4712646"/>
                <a:gd name="connsiteY119" fmla="*/ 2946400 h 6772114"/>
                <a:gd name="connsiteX120" fmla="*/ 4013200 w 4712646"/>
                <a:gd name="connsiteY120" fmla="*/ 2959100 h 6772114"/>
                <a:gd name="connsiteX121" fmla="*/ 3987800 w 4712646"/>
                <a:gd name="connsiteY121" fmla="*/ 3048000 h 6772114"/>
                <a:gd name="connsiteX122" fmla="*/ 3962400 w 4712646"/>
                <a:gd name="connsiteY122" fmla="*/ 3124200 h 6772114"/>
                <a:gd name="connsiteX123" fmla="*/ 3987800 w 4712646"/>
                <a:gd name="connsiteY123" fmla="*/ 3162300 h 6772114"/>
                <a:gd name="connsiteX124" fmla="*/ 3949700 w 4712646"/>
                <a:gd name="connsiteY124" fmla="*/ 3416300 h 6772114"/>
                <a:gd name="connsiteX125" fmla="*/ 3898900 w 4712646"/>
                <a:gd name="connsiteY125" fmla="*/ 3340100 h 6772114"/>
                <a:gd name="connsiteX126" fmla="*/ 3886200 w 4712646"/>
                <a:gd name="connsiteY126" fmla="*/ 3302000 h 6772114"/>
                <a:gd name="connsiteX127" fmla="*/ 3835400 w 4712646"/>
                <a:gd name="connsiteY127" fmla="*/ 3225800 h 6772114"/>
                <a:gd name="connsiteX128" fmla="*/ 3784600 w 4712646"/>
                <a:gd name="connsiteY128" fmla="*/ 3111500 h 6772114"/>
                <a:gd name="connsiteX129" fmla="*/ 3708400 w 4712646"/>
                <a:gd name="connsiteY129" fmla="*/ 3187700 h 6772114"/>
                <a:gd name="connsiteX130" fmla="*/ 3632200 w 4712646"/>
                <a:gd name="connsiteY130" fmla="*/ 3213100 h 6772114"/>
                <a:gd name="connsiteX131" fmla="*/ 3594100 w 4712646"/>
                <a:gd name="connsiteY131" fmla="*/ 3187700 h 6772114"/>
                <a:gd name="connsiteX132" fmla="*/ 3581400 w 4712646"/>
                <a:gd name="connsiteY132" fmla="*/ 3136900 h 6772114"/>
                <a:gd name="connsiteX133" fmla="*/ 3619500 w 4712646"/>
                <a:gd name="connsiteY133" fmla="*/ 2971800 h 6772114"/>
                <a:gd name="connsiteX134" fmla="*/ 3657600 w 4712646"/>
                <a:gd name="connsiteY134" fmla="*/ 2959100 h 6772114"/>
                <a:gd name="connsiteX135" fmla="*/ 3733800 w 4712646"/>
                <a:gd name="connsiteY135" fmla="*/ 2895600 h 6772114"/>
                <a:gd name="connsiteX136" fmla="*/ 3759200 w 4712646"/>
                <a:gd name="connsiteY136" fmla="*/ 2819400 h 6772114"/>
                <a:gd name="connsiteX137" fmla="*/ 3746500 w 4712646"/>
                <a:gd name="connsiteY137" fmla="*/ 2743200 h 6772114"/>
                <a:gd name="connsiteX138" fmla="*/ 3683000 w 4712646"/>
                <a:gd name="connsiteY138" fmla="*/ 2730500 h 6772114"/>
                <a:gd name="connsiteX139" fmla="*/ 3632200 w 4712646"/>
                <a:gd name="connsiteY139" fmla="*/ 2717800 h 6772114"/>
                <a:gd name="connsiteX140" fmla="*/ 3530600 w 4712646"/>
                <a:gd name="connsiteY140" fmla="*/ 2705100 h 6772114"/>
                <a:gd name="connsiteX141" fmla="*/ 3441700 w 4712646"/>
                <a:gd name="connsiteY141" fmla="*/ 2692400 h 6772114"/>
                <a:gd name="connsiteX142" fmla="*/ 3403600 w 4712646"/>
                <a:gd name="connsiteY142" fmla="*/ 2679700 h 6772114"/>
                <a:gd name="connsiteX143" fmla="*/ 3289300 w 4712646"/>
                <a:gd name="connsiteY143" fmla="*/ 2667000 h 6772114"/>
                <a:gd name="connsiteX144" fmla="*/ 3238500 w 4712646"/>
                <a:gd name="connsiteY144" fmla="*/ 2578100 h 6772114"/>
                <a:gd name="connsiteX145" fmla="*/ 3225800 w 4712646"/>
                <a:gd name="connsiteY145" fmla="*/ 2514600 h 6772114"/>
                <a:gd name="connsiteX146" fmla="*/ 3149600 w 4712646"/>
                <a:gd name="connsiteY146" fmla="*/ 2540000 h 6772114"/>
                <a:gd name="connsiteX147" fmla="*/ 3111500 w 4712646"/>
                <a:gd name="connsiteY147" fmla="*/ 2501900 h 6772114"/>
                <a:gd name="connsiteX148" fmla="*/ 3022600 w 4712646"/>
                <a:gd name="connsiteY148" fmla="*/ 2501900 h 6772114"/>
                <a:gd name="connsiteX149" fmla="*/ 2984500 w 4712646"/>
                <a:gd name="connsiteY149" fmla="*/ 2514600 h 6772114"/>
                <a:gd name="connsiteX150" fmla="*/ 2921000 w 4712646"/>
                <a:gd name="connsiteY150" fmla="*/ 2578100 h 6772114"/>
                <a:gd name="connsiteX151" fmla="*/ 2946400 w 4712646"/>
                <a:gd name="connsiteY151" fmla="*/ 2616200 h 6772114"/>
                <a:gd name="connsiteX152" fmla="*/ 2984500 w 4712646"/>
                <a:gd name="connsiteY152" fmla="*/ 2628900 h 6772114"/>
                <a:gd name="connsiteX153" fmla="*/ 3022600 w 4712646"/>
                <a:gd name="connsiteY153" fmla="*/ 2654300 h 6772114"/>
                <a:gd name="connsiteX154" fmla="*/ 3060700 w 4712646"/>
                <a:gd name="connsiteY154" fmla="*/ 2667000 h 6772114"/>
                <a:gd name="connsiteX155" fmla="*/ 3073400 w 4712646"/>
                <a:gd name="connsiteY155" fmla="*/ 2705100 h 6772114"/>
                <a:gd name="connsiteX156" fmla="*/ 3060700 w 4712646"/>
                <a:gd name="connsiteY156" fmla="*/ 2755900 h 6772114"/>
                <a:gd name="connsiteX157" fmla="*/ 2984500 w 4712646"/>
                <a:gd name="connsiteY157" fmla="*/ 2806700 h 6772114"/>
                <a:gd name="connsiteX158" fmla="*/ 2946400 w 4712646"/>
                <a:gd name="connsiteY158" fmla="*/ 2882900 h 6772114"/>
                <a:gd name="connsiteX159" fmla="*/ 2959100 w 4712646"/>
                <a:gd name="connsiteY159" fmla="*/ 2921000 h 6772114"/>
                <a:gd name="connsiteX160" fmla="*/ 2997200 w 4712646"/>
                <a:gd name="connsiteY160" fmla="*/ 2933700 h 6772114"/>
                <a:gd name="connsiteX161" fmla="*/ 3035300 w 4712646"/>
                <a:gd name="connsiteY161" fmla="*/ 2959100 h 6772114"/>
                <a:gd name="connsiteX162" fmla="*/ 3073400 w 4712646"/>
                <a:gd name="connsiteY162" fmla="*/ 2971800 h 6772114"/>
                <a:gd name="connsiteX163" fmla="*/ 3048000 w 4712646"/>
                <a:gd name="connsiteY163" fmla="*/ 3009900 h 6772114"/>
                <a:gd name="connsiteX164" fmla="*/ 3035300 w 4712646"/>
                <a:gd name="connsiteY164" fmla="*/ 3060700 h 6772114"/>
                <a:gd name="connsiteX165" fmla="*/ 3073400 w 4712646"/>
                <a:gd name="connsiteY165" fmla="*/ 3086100 h 6772114"/>
                <a:gd name="connsiteX166" fmla="*/ 3098800 w 4712646"/>
                <a:gd name="connsiteY166" fmla="*/ 3175000 h 6772114"/>
                <a:gd name="connsiteX167" fmla="*/ 3124200 w 4712646"/>
                <a:gd name="connsiteY167" fmla="*/ 3213100 h 6772114"/>
                <a:gd name="connsiteX168" fmla="*/ 3136900 w 4712646"/>
                <a:gd name="connsiteY168" fmla="*/ 3340100 h 6772114"/>
                <a:gd name="connsiteX169" fmla="*/ 3136900 w 4712646"/>
                <a:gd name="connsiteY169" fmla="*/ 3479800 h 6772114"/>
                <a:gd name="connsiteX170" fmla="*/ 3098800 w 4712646"/>
                <a:gd name="connsiteY170" fmla="*/ 3492500 h 6772114"/>
                <a:gd name="connsiteX171" fmla="*/ 3022600 w 4712646"/>
                <a:gd name="connsiteY171" fmla="*/ 3505200 h 6772114"/>
                <a:gd name="connsiteX172" fmla="*/ 2946400 w 4712646"/>
                <a:gd name="connsiteY172" fmla="*/ 3530600 h 6772114"/>
                <a:gd name="connsiteX173" fmla="*/ 2895600 w 4712646"/>
                <a:gd name="connsiteY173" fmla="*/ 3543300 h 6772114"/>
                <a:gd name="connsiteX174" fmla="*/ 2819400 w 4712646"/>
                <a:gd name="connsiteY174" fmla="*/ 3568700 h 6772114"/>
                <a:gd name="connsiteX175" fmla="*/ 2781300 w 4712646"/>
                <a:gd name="connsiteY175" fmla="*/ 3606800 h 6772114"/>
                <a:gd name="connsiteX176" fmla="*/ 2743200 w 4712646"/>
                <a:gd name="connsiteY176" fmla="*/ 3632200 h 6772114"/>
                <a:gd name="connsiteX177" fmla="*/ 2717800 w 4712646"/>
                <a:gd name="connsiteY177" fmla="*/ 3670300 h 6772114"/>
                <a:gd name="connsiteX178" fmla="*/ 2705100 w 4712646"/>
                <a:gd name="connsiteY178" fmla="*/ 3784600 h 6772114"/>
                <a:gd name="connsiteX179" fmla="*/ 2641600 w 4712646"/>
                <a:gd name="connsiteY179" fmla="*/ 3898900 h 6772114"/>
                <a:gd name="connsiteX180" fmla="*/ 2590800 w 4712646"/>
                <a:gd name="connsiteY180" fmla="*/ 3975100 h 6772114"/>
                <a:gd name="connsiteX181" fmla="*/ 2527300 w 4712646"/>
                <a:gd name="connsiteY181" fmla="*/ 3987800 h 6772114"/>
                <a:gd name="connsiteX182" fmla="*/ 2489200 w 4712646"/>
                <a:gd name="connsiteY182" fmla="*/ 4000500 h 6772114"/>
                <a:gd name="connsiteX183" fmla="*/ 2438400 w 4712646"/>
                <a:gd name="connsiteY183" fmla="*/ 4013200 h 6772114"/>
                <a:gd name="connsiteX184" fmla="*/ 2336800 w 4712646"/>
                <a:gd name="connsiteY184" fmla="*/ 4038600 h 6772114"/>
                <a:gd name="connsiteX185" fmla="*/ 2260600 w 4712646"/>
                <a:gd name="connsiteY185" fmla="*/ 4165600 h 6772114"/>
                <a:gd name="connsiteX186" fmla="*/ 2222500 w 4712646"/>
                <a:gd name="connsiteY186" fmla="*/ 4191000 h 6772114"/>
                <a:gd name="connsiteX187" fmla="*/ 2209800 w 4712646"/>
                <a:gd name="connsiteY187" fmla="*/ 4241800 h 6772114"/>
                <a:gd name="connsiteX188" fmla="*/ 2057400 w 4712646"/>
                <a:gd name="connsiteY188" fmla="*/ 4368800 h 6772114"/>
                <a:gd name="connsiteX189" fmla="*/ 1981200 w 4712646"/>
                <a:gd name="connsiteY189" fmla="*/ 4432300 h 6772114"/>
                <a:gd name="connsiteX190" fmla="*/ 1943100 w 4712646"/>
                <a:gd name="connsiteY190" fmla="*/ 4457700 h 6772114"/>
                <a:gd name="connsiteX191" fmla="*/ 1905000 w 4712646"/>
                <a:gd name="connsiteY191" fmla="*/ 4495800 h 6772114"/>
                <a:gd name="connsiteX192" fmla="*/ 1816100 w 4712646"/>
                <a:gd name="connsiteY192" fmla="*/ 4559300 h 6772114"/>
                <a:gd name="connsiteX193" fmla="*/ 1765300 w 4712646"/>
                <a:gd name="connsiteY193" fmla="*/ 4673600 h 6772114"/>
                <a:gd name="connsiteX194" fmla="*/ 1752600 w 4712646"/>
                <a:gd name="connsiteY194" fmla="*/ 4711700 h 6772114"/>
                <a:gd name="connsiteX195" fmla="*/ 1676400 w 4712646"/>
                <a:gd name="connsiteY195" fmla="*/ 4787900 h 6772114"/>
                <a:gd name="connsiteX196" fmla="*/ 1549400 w 4712646"/>
                <a:gd name="connsiteY196" fmla="*/ 4800600 h 6772114"/>
                <a:gd name="connsiteX197" fmla="*/ 1485900 w 4712646"/>
                <a:gd name="connsiteY197" fmla="*/ 4864100 h 6772114"/>
                <a:gd name="connsiteX198" fmla="*/ 1473200 w 4712646"/>
                <a:gd name="connsiteY198" fmla="*/ 4902200 h 6772114"/>
                <a:gd name="connsiteX199" fmla="*/ 1397000 w 4712646"/>
                <a:gd name="connsiteY199" fmla="*/ 4940300 h 6772114"/>
                <a:gd name="connsiteX200" fmla="*/ 1333500 w 4712646"/>
                <a:gd name="connsiteY200" fmla="*/ 4914900 h 6772114"/>
                <a:gd name="connsiteX201" fmla="*/ 1320800 w 4712646"/>
                <a:gd name="connsiteY201" fmla="*/ 4953000 h 6772114"/>
                <a:gd name="connsiteX202" fmla="*/ 1295400 w 4712646"/>
                <a:gd name="connsiteY202" fmla="*/ 4991100 h 6772114"/>
                <a:gd name="connsiteX203" fmla="*/ 1282700 w 4712646"/>
                <a:gd name="connsiteY203" fmla="*/ 5041900 h 6772114"/>
                <a:gd name="connsiteX204" fmla="*/ 1257300 w 4712646"/>
                <a:gd name="connsiteY204" fmla="*/ 5118100 h 6772114"/>
                <a:gd name="connsiteX205" fmla="*/ 1244600 w 4712646"/>
                <a:gd name="connsiteY205" fmla="*/ 5168900 h 6772114"/>
                <a:gd name="connsiteX206" fmla="*/ 1219200 w 4712646"/>
                <a:gd name="connsiteY206" fmla="*/ 5245100 h 6772114"/>
                <a:gd name="connsiteX207" fmla="*/ 1231900 w 4712646"/>
                <a:gd name="connsiteY207" fmla="*/ 5448300 h 6772114"/>
                <a:gd name="connsiteX208" fmla="*/ 1244600 w 4712646"/>
                <a:gd name="connsiteY208" fmla="*/ 5486400 h 6772114"/>
                <a:gd name="connsiteX209" fmla="*/ 1257300 w 4712646"/>
                <a:gd name="connsiteY209" fmla="*/ 5537200 h 6772114"/>
                <a:gd name="connsiteX210" fmla="*/ 1206500 w 4712646"/>
                <a:gd name="connsiteY210" fmla="*/ 5854700 h 6772114"/>
                <a:gd name="connsiteX211" fmla="*/ 1193800 w 4712646"/>
                <a:gd name="connsiteY211" fmla="*/ 6108700 h 6772114"/>
                <a:gd name="connsiteX212" fmla="*/ 1181100 w 4712646"/>
                <a:gd name="connsiteY212" fmla="*/ 6146800 h 6772114"/>
                <a:gd name="connsiteX213" fmla="*/ 1155700 w 4712646"/>
                <a:gd name="connsiteY213" fmla="*/ 6184900 h 6772114"/>
                <a:gd name="connsiteX214" fmla="*/ 1079500 w 4712646"/>
                <a:gd name="connsiteY214" fmla="*/ 6223000 h 6772114"/>
                <a:gd name="connsiteX215" fmla="*/ 1016000 w 4712646"/>
                <a:gd name="connsiteY215" fmla="*/ 6337300 h 6772114"/>
                <a:gd name="connsiteX216" fmla="*/ 1003300 w 4712646"/>
                <a:gd name="connsiteY216" fmla="*/ 6400800 h 6772114"/>
                <a:gd name="connsiteX217" fmla="*/ 889000 w 4712646"/>
                <a:gd name="connsiteY217" fmla="*/ 6413500 h 6772114"/>
                <a:gd name="connsiteX218" fmla="*/ 838200 w 4712646"/>
                <a:gd name="connsiteY218" fmla="*/ 6438900 h 6772114"/>
                <a:gd name="connsiteX219" fmla="*/ 787400 w 4712646"/>
                <a:gd name="connsiteY219" fmla="*/ 6553200 h 6772114"/>
                <a:gd name="connsiteX220" fmla="*/ 762000 w 4712646"/>
                <a:gd name="connsiteY220" fmla="*/ 6591300 h 6772114"/>
                <a:gd name="connsiteX221" fmla="*/ 749300 w 4712646"/>
                <a:gd name="connsiteY221" fmla="*/ 6629400 h 6772114"/>
                <a:gd name="connsiteX222" fmla="*/ 673100 w 4712646"/>
                <a:gd name="connsiteY222" fmla="*/ 6667500 h 6772114"/>
                <a:gd name="connsiteX223" fmla="*/ 596900 w 4712646"/>
                <a:gd name="connsiteY223" fmla="*/ 6616700 h 6772114"/>
                <a:gd name="connsiteX224" fmla="*/ 520700 w 4712646"/>
                <a:gd name="connsiteY224" fmla="*/ 6565900 h 6772114"/>
                <a:gd name="connsiteX225" fmla="*/ 482600 w 4712646"/>
                <a:gd name="connsiteY225" fmla="*/ 6540500 h 6772114"/>
                <a:gd name="connsiteX226" fmla="*/ 419100 w 4712646"/>
                <a:gd name="connsiteY226" fmla="*/ 6413500 h 6772114"/>
                <a:gd name="connsiteX227" fmla="*/ 406400 w 4712646"/>
                <a:gd name="connsiteY227" fmla="*/ 6375400 h 6772114"/>
                <a:gd name="connsiteX228" fmla="*/ 381000 w 4712646"/>
                <a:gd name="connsiteY228" fmla="*/ 6337300 h 6772114"/>
                <a:gd name="connsiteX229" fmla="*/ 83820 w 4712646"/>
                <a:gd name="connsiteY229" fmla="*/ 599440 h 6772114"/>
                <a:gd name="connsiteX0" fmla="*/ 7620 w 4720266"/>
                <a:gd name="connsiteY0" fmla="*/ 254000 h 6796379"/>
                <a:gd name="connsiteX1" fmla="*/ 20320 w 4720266"/>
                <a:gd name="connsiteY1" fmla="*/ 165100 h 6796379"/>
                <a:gd name="connsiteX2" fmla="*/ 58420 w 4720266"/>
                <a:gd name="connsiteY2" fmla="*/ 139700 h 6796379"/>
                <a:gd name="connsiteX3" fmla="*/ 121920 w 4720266"/>
                <a:gd name="connsiteY3" fmla="*/ 63500 h 6796379"/>
                <a:gd name="connsiteX4" fmla="*/ 160020 w 4720266"/>
                <a:gd name="connsiteY4" fmla="*/ 50800 h 6796379"/>
                <a:gd name="connsiteX5" fmla="*/ 236220 w 4720266"/>
                <a:gd name="connsiteY5" fmla="*/ 25400 h 6796379"/>
                <a:gd name="connsiteX6" fmla="*/ 312420 w 4720266"/>
                <a:gd name="connsiteY6" fmla="*/ 12700 h 6796379"/>
                <a:gd name="connsiteX7" fmla="*/ 375920 w 4720266"/>
                <a:gd name="connsiteY7" fmla="*/ 0 h 6796379"/>
                <a:gd name="connsiteX8" fmla="*/ 541020 w 4720266"/>
                <a:gd name="connsiteY8" fmla="*/ 12700 h 6796379"/>
                <a:gd name="connsiteX9" fmla="*/ 553720 w 4720266"/>
                <a:gd name="connsiteY9" fmla="*/ 50800 h 6796379"/>
                <a:gd name="connsiteX10" fmla="*/ 604520 w 4720266"/>
                <a:gd name="connsiteY10" fmla="*/ 127000 h 6796379"/>
                <a:gd name="connsiteX11" fmla="*/ 655320 w 4720266"/>
                <a:gd name="connsiteY11" fmla="*/ 152400 h 6796379"/>
                <a:gd name="connsiteX12" fmla="*/ 693420 w 4720266"/>
                <a:gd name="connsiteY12" fmla="*/ 177800 h 6796379"/>
                <a:gd name="connsiteX13" fmla="*/ 756920 w 4720266"/>
                <a:gd name="connsiteY13" fmla="*/ 190500 h 6796379"/>
                <a:gd name="connsiteX14" fmla="*/ 782320 w 4720266"/>
                <a:gd name="connsiteY14" fmla="*/ 228600 h 6796379"/>
                <a:gd name="connsiteX15" fmla="*/ 795020 w 4720266"/>
                <a:gd name="connsiteY15" fmla="*/ 266700 h 6796379"/>
                <a:gd name="connsiteX16" fmla="*/ 883920 w 4720266"/>
                <a:gd name="connsiteY16" fmla="*/ 304800 h 6796379"/>
                <a:gd name="connsiteX17" fmla="*/ 896620 w 4720266"/>
                <a:gd name="connsiteY17" fmla="*/ 355600 h 6796379"/>
                <a:gd name="connsiteX18" fmla="*/ 1061720 w 4720266"/>
                <a:gd name="connsiteY18" fmla="*/ 381000 h 6796379"/>
                <a:gd name="connsiteX19" fmla="*/ 1176020 w 4720266"/>
                <a:gd name="connsiteY19" fmla="*/ 317500 h 6796379"/>
                <a:gd name="connsiteX20" fmla="*/ 1214120 w 4720266"/>
                <a:gd name="connsiteY20" fmla="*/ 292100 h 6796379"/>
                <a:gd name="connsiteX21" fmla="*/ 1353820 w 4720266"/>
                <a:gd name="connsiteY21" fmla="*/ 317500 h 6796379"/>
                <a:gd name="connsiteX22" fmla="*/ 1379220 w 4720266"/>
                <a:gd name="connsiteY22" fmla="*/ 571500 h 6796379"/>
                <a:gd name="connsiteX23" fmla="*/ 1341120 w 4720266"/>
                <a:gd name="connsiteY23" fmla="*/ 647700 h 6796379"/>
                <a:gd name="connsiteX24" fmla="*/ 1290320 w 4720266"/>
                <a:gd name="connsiteY24" fmla="*/ 660400 h 6796379"/>
                <a:gd name="connsiteX25" fmla="*/ 1252220 w 4720266"/>
                <a:gd name="connsiteY25" fmla="*/ 685800 h 6796379"/>
                <a:gd name="connsiteX26" fmla="*/ 1188720 w 4720266"/>
                <a:gd name="connsiteY26" fmla="*/ 762000 h 6796379"/>
                <a:gd name="connsiteX27" fmla="*/ 1176020 w 4720266"/>
                <a:gd name="connsiteY27" fmla="*/ 863600 h 6796379"/>
                <a:gd name="connsiteX28" fmla="*/ 1252220 w 4720266"/>
                <a:gd name="connsiteY28" fmla="*/ 889000 h 6796379"/>
                <a:gd name="connsiteX29" fmla="*/ 1264920 w 4720266"/>
                <a:gd name="connsiteY29" fmla="*/ 952500 h 6796379"/>
                <a:gd name="connsiteX30" fmla="*/ 1290320 w 4720266"/>
                <a:gd name="connsiteY30" fmla="*/ 990600 h 6796379"/>
                <a:gd name="connsiteX31" fmla="*/ 1277620 w 4720266"/>
                <a:gd name="connsiteY31" fmla="*/ 1066800 h 6796379"/>
                <a:gd name="connsiteX32" fmla="*/ 1201420 w 4720266"/>
                <a:gd name="connsiteY32" fmla="*/ 1104900 h 6796379"/>
                <a:gd name="connsiteX33" fmla="*/ 1137920 w 4720266"/>
                <a:gd name="connsiteY33" fmla="*/ 1092200 h 6796379"/>
                <a:gd name="connsiteX34" fmla="*/ 1099820 w 4720266"/>
                <a:gd name="connsiteY34" fmla="*/ 1079500 h 6796379"/>
                <a:gd name="connsiteX35" fmla="*/ 1049020 w 4720266"/>
                <a:gd name="connsiteY35" fmla="*/ 1092200 h 6796379"/>
                <a:gd name="connsiteX36" fmla="*/ 1074420 w 4720266"/>
                <a:gd name="connsiteY36" fmla="*/ 1168400 h 6796379"/>
                <a:gd name="connsiteX37" fmla="*/ 1087120 w 4720266"/>
                <a:gd name="connsiteY37" fmla="*/ 1206500 h 6796379"/>
                <a:gd name="connsiteX38" fmla="*/ 1099820 w 4720266"/>
                <a:gd name="connsiteY38" fmla="*/ 1244600 h 6796379"/>
                <a:gd name="connsiteX39" fmla="*/ 1112520 w 4720266"/>
                <a:gd name="connsiteY39" fmla="*/ 1346200 h 6796379"/>
                <a:gd name="connsiteX40" fmla="*/ 1188720 w 4720266"/>
                <a:gd name="connsiteY40" fmla="*/ 1371600 h 6796379"/>
                <a:gd name="connsiteX41" fmla="*/ 1226820 w 4720266"/>
                <a:gd name="connsiteY41" fmla="*/ 1397000 h 6796379"/>
                <a:gd name="connsiteX42" fmla="*/ 1264920 w 4720266"/>
                <a:gd name="connsiteY42" fmla="*/ 1409700 h 6796379"/>
                <a:gd name="connsiteX43" fmla="*/ 1290320 w 4720266"/>
                <a:gd name="connsiteY43" fmla="*/ 1447800 h 6796379"/>
                <a:gd name="connsiteX44" fmla="*/ 1366520 w 4720266"/>
                <a:gd name="connsiteY44" fmla="*/ 1473200 h 6796379"/>
                <a:gd name="connsiteX45" fmla="*/ 1442720 w 4720266"/>
                <a:gd name="connsiteY45" fmla="*/ 1536700 h 6796379"/>
                <a:gd name="connsiteX46" fmla="*/ 1506220 w 4720266"/>
                <a:gd name="connsiteY46" fmla="*/ 1612900 h 6796379"/>
                <a:gd name="connsiteX47" fmla="*/ 1468120 w 4720266"/>
                <a:gd name="connsiteY47" fmla="*/ 1638300 h 6796379"/>
                <a:gd name="connsiteX48" fmla="*/ 1417320 w 4720266"/>
                <a:gd name="connsiteY48" fmla="*/ 1663700 h 6796379"/>
                <a:gd name="connsiteX49" fmla="*/ 1404620 w 4720266"/>
                <a:gd name="connsiteY49" fmla="*/ 1701800 h 6796379"/>
                <a:gd name="connsiteX50" fmla="*/ 1366520 w 4720266"/>
                <a:gd name="connsiteY50" fmla="*/ 1841500 h 6796379"/>
                <a:gd name="connsiteX51" fmla="*/ 1379220 w 4720266"/>
                <a:gd name="connsiteY51" fmla="*/ 1930400 h 6796379"/>
                <a:gd name="connsiteX52" fmla="*/ 1417320 w 4720266"/>
                <a:gd name="connsiteY52" fmla="*/ 1943100 h 6796379"/>
                <a:gd name="connsiteX53" fmla="*/ 1493520 w 4720266"/>
                <a:gd name="connsiteY53" fmla="*/ 1993900 h 6796379"/>
                <a:gd name="connsiteX54" fmla="*/ 1569720 w 4720266"/>
                <a:gd name="connsiteY54" fmla="*/ 2019300 h 6796379"/>
                <a:gd name="connsiteX55" fmla="*/ 1645920 w 4720266"/>
                <a:gd name="connsiteY55" fmla="*/ 2070100 h 6796379"/>
                <a:gd name="connsiteX56" fmla="*/ 1684020 w 4720266"/>
                <a:gd name="connsiteY56" fmla="*/ 2095500 h 6796379"/>
                <a:gd name="connsiteX57" fmla="*/ 1709420 w 4720266"/>
                <a:gd name="connsiteY57" fmla="*/ 2133600 h 6796379"/>
                <a:gd name="connsiteX58" fmla="*/ 1785620 w 4720266"/>
                <a:gd name="connsiteY58" fmla="*/ 2184400 h 6796379"/>
                <a:gd name="connsiteX59" fmla="*/ 1861820 w 4720266"/>
                <a:gd name="connsiteY59" fmla="*/ 2222500 h 6796379"/>
                <a:gd name="connsiteX60" fmla="*/ 1899920 w 4720266"/>
                <a:gd name="connsiteY60" fmla="*/ 2247900 h 6796379"/>
                <a:gd name="connsiteX61" fmla="*/ 1976120 w 4720266"/>
                <a:gd name="connsiteY61" fmla="*/ 2273300 h 6796379"/>
                <a:gd name="connsiteX62" fmla="*/ 2268220 w 4720266"/>
                <a:gd name="connsiteY62" fmla="*/ 2311400 h 6796379"/>
                <a:gd name="connsiteX63" fmla="*/ 2319020 w 4720266"/>
                <a:gd name="connsiteY63" fmla="*/ 2387600 h 6796379"/>
                <a:gd name="connsiteX64" fmla="*/ 2395220 w 4720266"/>
                <a:gd name="connsiteY64" fmla="*/ 2438400 h 6796379"/>
                <a:gd name="connsiteX65" fmla="*/ 2509520 w 4720266"/>
                <a:gd name="connsiteY65" fmla="*/ 2476500 h 6796379"/>
                <a:gd name="connsiteX66" fmla="*/ 2865120 w 4720266"/>
                <a:gd name="connsiteY66" fmla="*/ 2463800 h 6796379"/>
                <a:gd name="connsiteX67" fmla="*/ 2903220 w 4720266"/>
                <a:gd name="connsiteY67" fmla="*/ 2438400 h 6796379"/>
                <a:gd name="connsiteX68" fmla="*/ 2915920 w 4720266"/>
                <a:gd name="connsiteY68" fmla="*/ 2400300 h 6796379"/>
                <a:gd name="connsiteX69" fmla="*/ 2928620 w 4720266"/>
                <a:gd name="connsiteY69" fmla="*/ 2209800 h 6796379"/>
                <a:gd name="connsiteX70" fmla="*/ 2966720 w 4720266"/>
                <a:gd name="connsiteY70" fmla="*/ 2184400 h 6796379"/>
                <a:gd name="connsiteX71" fmla="*/ 3042920 w 4720266"/>
                <a:gd name="connsiteY71" fmla="*/ 2120900 h 6796379"/>
                <a:gd name="connsiteX72" fmla="*/ 3068320 w 4720266"/>
                <a:gd name="connsiteY72" fmla="*/ 2222500 h 6796379"/>
                <a:gd name="connsiteX73" fmla="*/ 3093720 w 4720266"/>
                <a:gd name="connsiteY73" fmla="*/ 2298700 h 6796379"/>
                <a:gd name="connsiteX74" fmla="*/ 3131820 w 4720266"/>
                <a:gd name="connsiteY74" fmla="*/ 2324100 h 6796379"/>
                <a:gd name="connsiteX75" fmla="*/ 3169920 w 4720266"/>
                <a:gd name="connsiteY75" fmla="*/ 2336800 h 6796379"/>
                <a:gd name="connsiteX76" fmla="*/ 3360420 w 4720266"/>
                <a:gd name="connsiteY76" fmla="*/ 2349500 h 6796379"/>
                <a:gd name="connsiteX77" fmla="*/ 3639820 w 4720266"/>
                <a:gd name="connsiteY77" fmla="*/ 2336800 h 6796379"/>
                <a:gd name="connsiteX78" fmla="*/ 3690620 w 4720266"/>
                <a:gd name="connsiteY78" fmla="*/ 2324100 h 6796379"/>
                <a:gd name="connsiteX79" fmla="*/ 3716020 w 4720266"/>
                <a:gd name="connsiteY79" fmla="*/ 2247900 h 6796379"/>
                <a:gd name="connsiteX80" fmla="*/ 3690620 w 4720266"/>
                <a:gd name="connsiteY80" fmla="*/ 2197100 h 6796379"/>
                <a:gd name="connsiteX81" fmla="*/ 3614420 w 4720266"/>
                <a:gd name="connsiteY81" fmla="*/ 2171700 h 6796379"/>
                <a:gd name="connsiteX82" fmla="*/ 3627120 w 4720266"/>
                <a:gd name="connsiteY82" fmla="*/ 2082800 h 6796379"/>
                <a:gd name="connsiteX83" fmla="*/ 3703320 w 4720266"/>
                <a:gd name="connsiteY83" fmla="*/ 2108200 h 6796379"/>
                <a:gd name="connsiteX84" fmla="*/ 3843020 w 4720266"/>
                <a:gd name="connsiteY84" fmla="*/ 2095500 h 6796379"/>
                <a:gd name="connsiteX85" fmla="*/ 3868420 w 4720266"/>
                <a:gd name="connsiteY85" fmla="*/ 2057400 h 6796379"/>
                <a:gd name="connsiteX86" fmla="*/ 3881120 w 4720266"/>
                <a:gd name="connsiteY86" fmla="*/ 2019300 h 6796379"/>
                <a:gd name="connsiteX87" fmla="*/ 3893820 w 4720266"/>
                <a:gd name="connsiteY87" fmla="*/ 1955800 h 6796379"/>
                <a:gd name="connsiteX88" fmla="*/ 3982720 w 4720266"/>
                <a:gd name="connsiteY88" fmla="*/ 1917700 h 6796379"/>
                <a:gd name="connsiteX89" fmla="*/ 4058920 w 4720266"/>
                <a:gd name="connsiteY89" fmla="*/ 1866900 h 6796379"/>
                <a:gd name="connsiteX90" fmla="*/ 4097020 w 4720266"/>
                <a:gd name="connsiteY90" fmla="*/ 1841500 h 6796379"/>
                <a:gd name="connsiteX91" fmla="*/ 4122420 w 4720266"/>
                <a:gd name="connsiteY91" fmla="*/ 1803400 h 6796379"/>
                <a:gd name="connsiteX92" fmla="*/ 4135120 w 4720266"/>
                <a:gd name="connsiteY92" fmla="*/ 1739900 h 6796379"/>
                <a:gd name="connsiteX93" fmla="*/ 4185920 w 4720266"/>
                <a:gd name="connsiteY93" fmla="*/ 1752600 h 6796379"/>
                <a:gd name="connsiteX94" fmla="*/ 4262120 w 4720266"/>
                <a:gd name="connsiteY94" fmla="*/ 1778000 h 6796379"/>
                <a:gd name="connsiteX95" fmla="*/ 4312920 w 4720266"/>
                <a:gd name="connsiteY95" fmla="*/ 1765300 h 6796379"/>
                <a:gd name="connsiteX96" fmla="*/ 4351020 w 4720266"/>
                <a:gd name="connsiteY96" fmla="*/ 1727200 h 6796379"/>
                <a:gd name="connsiteX97" fmla="*/ 4389120 w 4720266"/>
                <a:gd name="connsiteY97" fmla="*/ 1701800 h 6796379"/>
                <a:gd name="connsiteX98" fmla="*/ 4465320 w 4720266"/>
                <a:gd name="connsiteY98" fmla="*/ 1714500 h 6796379"/>
                <a:gd name="connsiteX99" fmla="*/ 4516120 w 4720266"/>
                <a:gd name="connsiteY99" fmla="*/ 1790700 h 6796379"/>
                <a:gd name="connsiteX100" fmla="*/ 4566920 w 4720266"/>
                <a:gd name="connsiteY100" fmla="*/ 1841500 h 6796379"/>
                <a:gd name="connsiteX101" fmla="*/ 4554220 w 4720266"/>
                <a:gd name="connsiteY101" fmla="*/ 1879600 h 6796379"/>
                <a:gd name="connsiteX102" fmla="*/ 4592320 w 4720266"/>
                <a:gd name="connsiteY102" fmla="*/ 1892300 h 6796379"/>
                <a:gd name="connsiteX103" fmla="*/ 4693920 w 4720266"/>
                <a:gd name="connsiteY103" fmla="*/ 1905000 h 6796379"/>
                <a:gd name="connsiteX104" fmla="*/ 4719320 w 4720266"/>
                <a:gd name="connsiteY104" fmla="*/ 1943100 h 6796379"/>
                <a:gd name="connsiteX105" fmla="*/ 4681220 w 4720266"/>
                <a:gd name="connsiteY105" fmla="*/ 2044700 h 6796379"/>
                <a:gd name="connsiteX106" fmla="*/ 4655820 w 4720266"/>
                <a:gd name="connsiteY106" fmla="*/ 2171700 h 6796379"/>
                <a:gd name="connsiteX107" fmla="*/ 4516120 w 4720266"/>
                <a:gd name="connsiteY107" fmla="*/ 2197100 h 6796379"/>
                <a:gd name="connsiteX108" fmla="*/ 4439920 w 4720266"/>
                <a:gd name="connsiteY108" fmla="*/ 2222500 h 6796379"/>
                <a:gd name="connsiteX109" fmla="*/ 4414520 w 4720266"/>
                <a:gd name="connsiteY109" fmla="*/ 2260600 h 6796379"/>
                <a:gd name="connsiteX110" fmla="*/ 4363720 w 4720266"/>
                <a:gd name="connsiteY110" fmla="*/ 2349500 h 6796379"/>
                <a:gd name="connsiteX111" fmla="*/ 4325620 w 4720266"/>
                <a:gd name="connsiteY111" fmla="*/ 2374900 h 6796379"/>
                <a:gd name="connsiteX112" fmla="*/ 4312920 w 4720266"/>
                <a:gd name="connsiteY112" fmla="*/ 2438400 h 6796379"/>
                <a:gd name="connsiteX113" fmla="*/ 4300220 w 4720266"/>
                <a:gd name="connsiteY113" fmla="*/ 2552700 h 6796379"/>
                <a:gd name="connsiteX114" fmla="*/ 4236720 w 4720266"/>
                <a:gd name="connsiteY114" fmla="*/ 2616200 h 6796379"/>
                <a:gd name="connsiteX115" fmla="*/ 4224020 w 4720266"/>
                <a:gd name="connsiteY115" fmla="*/ 2654300 h 6796379"/>
                <a:gd name="connsiteX116" fmla="*/ 4249420 w 4720266"/>
                <a:gd name="connsiteY116" fmla="*/ 2781300 h 6796379"/>
                <a:gd name="connsiteX117" fmla="*/ 4236720 w 4720266"/>
                <a:gd name="connsiteY117" fmla="*/ 2870200 h 6796379"/>
                <a:gd name="connsiteX118" fmla="*/ 4198620 w 4720266"/>
                <a:gd name="connsiteY118" fmla="*/ 2895600 h 6796379"/>
                <a:gd name="connsiteX119" fmla="*/ 4135120 w 4720266"/>
                <a:gd name="connsiteY119" fmla="*/ 2946400 h 6796379"/>
                <a:gd name="connsiteX120" fmla="*/ 4020820 w 4720266"/>
                <a:gd name="connsiteY120" fmla="*/ 2959100 h 6796379"/>
                <a:gd name="connsiteX121" fmla="*/ 3995420 w 4720266"/>
                <a:gd name="connsiteY121" fmla="*/ 3048000 h 6796379"/>
                <a:gd name="connsiteX122" fmla="*/ 3970020 w 4720266"/>
                <a:gd name="connsiteY122" fmla="*/ 3124200 h 6796379"/>
                <a:gd name="connsiteX123" fmla="*/ 3995420 w 4720266"/>
                <a:gd name="connsiteY123" fmla="*/ 3162300 h 6796379"/>
                <a:gd name="connsiteX124" fmla="*/ 3957320 w 4720266"/>
                <a:gd name="connsiteY124" fmla="*/ 3416300 h 6796379"/>
                <a:gd name="connsiteX125" fmla="*/ 3906520 w 4720266"/>
                <a:gd name="connsiteY125" fmla="*/ 3340100 h 6796379"/>
                <a:gd name="connsiteX126" fmla="*/ 3893820 w 4720266"/>
                <a:gd name="connsiteY126" fmla="*/ 3302000 h 6796379"/>
                <a:gd name="connsiteX127" fmla="*/ 3843020 w 4720266"/>
                <a:gd name="connsiteY127" fmla="*/ 3225800 h 6796379"/>
                <a:gd name="connsiteX128" fmla="*/ 3792220 w 4720266"/>
                <a:gd name="connsiteY128" fmla="*/ 3111500 h 6796379"/>
                <a:gd name="connsiteX129" fmla="*/ 3716020 w 4720266"/>
                <a:gd name="connsiteY129" fmla="*/ 3187700 h 6796379"/>
                <a:gd name="connsiteX130" fmla="*/ 3639820 w 4720266"/>
                <a:gd name="connsiteY130" fmla="*/ 3213100 h 6796379"/>
                <a:gd name="connsiteX131" fmla="*/ 3601720 w 4720266"/>
                <a:gd name="connsiteY131" fmla="*/ 3187700 h 6796379"/>
                <a:gd name="connsiteX132" fmla="*/ 3589020 w 4720266"/>
                <a:gd name="connsiteY132" fmla="*/ 3136900 h 6796379"/>
                <a:gd name="connsiteX133" fmla="*/ 3627120 w 4720266"/>
                <a:gd name="connsiteY133" fmla="*/ 2971800 h 6796379"/>
                <a:gd name="connsiteX134" fmla="*/ 3665220 w 4720266"/>
                <a:gd name="connsiteY134" fmla="*/ 2959100 h 6796379"/>
                <a:gd name="connsiteX135" fmla="*/ 3741420 w 4720266"/>
                <a:gd name="connsiteY135" fmla="*/ 2895600 h 6796379"/>
                <a:gd name="connsiteX136" fmla="*/ 3766820 w 4720266"/>
                <a:gd name="connsiteY136" fmla="*/ 2819400 h 6796379"/>
                <a:gd name="connsiteX137" fmla="*/ 3754120 w 4720266"/>
                <a:gd name="connsiteY137" fmla="*/ 2743200 h 6796379"/>
                <a:gd name="connsiteX138" fmla="*/ 3690620 w 4720266"/>
                <a:gd name="connsiteY138" fmla="*/ 2730500 h 6796379"/>
                <a:gd name="connsiteX139" fmla="*/ 3639820 w 4720266"/>
                <a:gd name="connsiteY139" fmla="*/ 2717800 h 6796379"/>
                <a:gd name="connsiteX140" fmla="*/ 3538220 w 4720266"/>
                <a:gd name="connsiteY140" fmla="*/ 2705100 h 6796379"/>
                <a:gd name="connsiteX141" fmla="*/ 3449320 w 4720266"/>
                <a:gd name="connsiteY141" fmla="*/ 2692400 h 6796379"/>
                <a:gd name="connsiteX142" fmla="*/ 3411220 w 4720266"/>
                <a:gd name="connsiteY142" fmla="*/ 2679700 h 6796379"/>
                <a:gd name="connsiteX143" fmla="*/ 3296920 w 4720266"/>
                <a:gd name="connsiteY143" fmla="*/ 2667000 h 6796379"/>
                <a:gd name="connsiteX144" fmla="*/ 3246120 w 4720266"/>
                <a:gd name="connsiteY144" fmla="*/ 2578100 h 6796379"/>
                <a:gd name="connsiteX145" fmla="*/ 3233420 w 4720266"/>
                <a:gd name="connsiteY145" fmla="*/ 2514600 h 6796379"/>
                <a:gd name="connsiteX146" fmla="*/ 3157220 w 4720266"/>
                <a:gd name="connsiteY146" fmla="*/ 2540000 h 6796379"/>
                <a:gd name="connsiteX147" fmla="*/ 3119120 w 4720266"/>
                <a:gd name="connsiteY147" fmla="*/ 2501900 h 6796379"/>
                <a:gd name="connsiteX148" fmla="*/ 3030220 w 4720266"/>
                <a:gd name="connsiteY148" fmla="*/ 2501900 h 6796379"/>
                <a:gd name="connsiteX149" fmla="*/ 2992120 w 4720266"/>
                <a:gd name="connsiteY149" fmla="*/ 2514600 h 6796379"/>
                <a:gd name="connsiteX150" fmla="*/ 2928620 w 4720266"/>
                <a:gd name="connsiteY150" fmla="*/ 2578100 h 6796379"/>
                <a:gd name="connsiteX151" fmla="*/ 2954020 w 4720266"/>
                <a:gd name="connsiteY151" fmla="*/ 2616200 h 6796379"/>
                <a:gd name="connsiteX152" fmla="*/ 2992120 w 4720266"/>
                <a:gd name="connsiteY152" fmla="*/ 2628900 h 6796379"/>
                <a:gd name="connsiteX153" fmla="*/ 3030220 w 4720266"/>
                <a:gd name="connsiteY153" fmla="*/ 2654300 h 6796379"/>
                <a:gd name="connsiteX154" fmla="*/ 3068320 w 4720266"/>
                <a:gd name="connsiteY154" fmla="*/ 2667000 h 6796379"/>
                <a:gd name="connsiteX155" fmla="*/ 3081020 w 4720266"/>
                <a:gd name="connsiteY155" fmla="*/ 2705100 h 6796379"/>
                <a:gd name="connsiteX156" fmla="*/ 3068320 w 4720266"/>
                <a:gd name="connsiteY156" fmla="*/ 2755900 h 6796379"/>
                <a:gd name="connsiteX157" fmla="*/ 2992120 w 4720266"/>
                <a:gd name="connsiteY157" fmla="*/ 2806700 h 6796379"/>
                <a:gd name="connsiteX158" fmla="*/ 2954020 w 4720266"/>
                <a:gd name="connsiteY158" fmla="*/ 2882900 h 6796379"/>
                <a:gd name="connsiteX159" fmla="*/ 2966720 w 4720266"/>
                <a:gd name="connsiteY159" fmla="*/ 2921000 h 6796379"/>
                <a:gd name="connsiteX160" fmla="*/ 3004820 w 4720266"/>
                <a:gd name="connsiteY160" fmla="*/ 2933700 h 6796379"/>
                <a:gd name="connsiteX161" fmla="*/ 3042920 w 4720266"/>
                <a:gd name="connsiteY161" fmla="*/ 2959100 h 6796379"/>
                <a:gd name="connsiteX162" fmla="*/ 3081020 w 4720266"/>
                <a:gd name="connsiteY162" fmla="*/ 2971800 h 6796379"/>
                <a:gd name="connsiteX163" fmla="*/ 3055620 w 4720266"/>
                <a:gd name="connsiteY163" fmla="*/ 3009900 h 6796379"/>
                <a:gd name="connsiteX164" fmla="*/ 3042920 w 4720266"/>
                <a:gd name="connsiteY164" fmla="*/ 3060700 h 6796379"/>
                <a:gd name="connsiteX165" fmla="*/ 3081020 w 4720266"/>
                <a:gd name="connsiteY165" fmla="*/ 3086100 h 6796379"/>
                <a:gd name="connsiteX166" fmla="*/ 3106420 w 4720266"/>
                <a:gd name="connsiteY166" fmla="*/ 3175000 h 6796379"/>
                <a:gd name="connsiteX167" fmla="*/ 3131820 w 4720266"/>
                <a:gd name="connsiteY167" fmla="*/ 3213100 h 6796379"/>
                <a:gd name="connsiteX168" fmla="*/ 3144520 w 4720266"/>
                <a:gd name="connsiteY168" fmla="*/ 3340100 h 6796379"/>
                <a:gd name="connsiteX169" fmla="*/ 3144520 w 4720266"/>
                <a:gd name="connsiteY169" fmla="*/ 3479800 h 6796379"/>
                <a:gd name="connsiteX170" fmla="*/ 3106420 w 4720266"/>
                <a:gd name="connsiteY170" fmla="*/ 3492500 h 6796379"/>
                <a:gd name="connsiteX171" fmla="*/ 3030220 w 4720266"/>
                <a:gd name="connsiteY171" fmla="*/ 3505200 h 6796379"/>
                <a:gd name="connsiteX172" fmla="*/ 2954020 w 4720266"/>
                <a:gd name="connsiteY172" fmla="*/ 3530600 h 6796379"/>
                <a:gd name="connsiteX173" fmla="*/ 2903220 w 4720266"/>
                <a:gd name="connsiteY173" fmla="*/ 3543300 h 6796379"/>
                <a:gd name="connsiteX174" fmla="*/ 2827020 w 4720266"/>
                <a:gd name="connsiteY174" fmla="*/ 3568700 h 6796379"/>
                <a:gd name="connsiteX175" fmla="*/ 2788920 w 4720266"/>
                <a:gd name="connsiteY175" fmla="*/ 3606800 h 6796379"/>
                <a:gd name="connsiteX176" fmla="*/ 2750820 w 4720266"/>
                <a:gd name="connsiteY176" fmla="*/ 3632200 h 6796379"/>
                <a:gd name="connsiteX177" fmla="*/ 2725420 w 4720266"/>
                <a:gd name="connsiteY177" fmla="*/ 3670300 h 6796379"/>
                <a:gd name="connsiteX178" fmla="*/ 2712720 w 4720266"/>
                <a:gd name="connsiteY178" fmla="*/ 3784600 h 6796379"/>
                <a:gd name="connsiteX179" fmla="*/ 2649220 w 4720266"/>
                <a:gd name="connsiteY179" fmla="*/ 3898900 h 6796379"/>
                <a:gd name="connsiteX180" fmla="*/ 2598420 w 4720266"/>
                <a:gd name="connsiteY180" fmla="*/ 3975100 h 6796379"/>
                <a:gd name="connsiteX181" fmla="*/ 2534920 w 4720266"/>
                <a:gd name="connsiteY181" fmla="*/ 3987800 h 6796379"/>
                <a:gd name="connsiteX182" fmla="*/ 2496820 w 4720266"/>
                <a:gd name="connsiteY182" fmla="*/ 4000500 h 6796379"/>
                <a:gd name="connsiteX183" fmla="*/ 2446020 w 4720266"/>
                <a:gd name="connsiteY183" fmla="*/ 4013200 h 6796379"/>
                <a:gd name="connsiteX184" fmla="*/ 2344420 w 4720266"/>
                <a:gd name="connsiteY184" fmla="*/ 4038600 h 6796379"/>
                <a:gd name="connsiteX185" fmla="*/ 2268220 w 4720266"/>
                <a:gd name="connsiteY185" fmla="*/ 4165600 h 6796379"/>
                <a:gd name="connsiteX186" fmla="*/ 2230120 w 4720266"/>
                <a:gd name="connsiteY186" fmla="*/ 4191000 h 6796379"/>
                <a:gd name="connsiteX187" fmla="*/ 2217420 w 4720266"/>
                <a:gd name="connsiteY187" fmla="*/ 4241800 h 6796379"/>
                <a:gd name="connsiteX188" fmla="*/ 2065020 w 4720266"/>
                <a:gd name="connsiteY188" fmla="*/ 4368800 h 6796379"/>
                <a:gd name="connsiteX189" fmla="*/ 1988820 w 4720266"/>
                <a:gd name="connsiteY189" fmla="*/ 4432300 h 6796379"/>
                <a:gd name="connsiteX190" fmla="*/ 1950720 w 4720266"/>
                <a:gd name="connsiteY190" fmla="*/ 4457700 h 6796379"/>
                <a:gd name="connsiteX191" fmla="*/ 1912620 w 4720266"/>
                <a:gd name="connsiteY191" fmla="*/ 4495800 h 6796379"/>
                <a:gd name="connsiteX192" fmla="*/ 1823720 w 4720266"/>
                <a:gd name="connsiteY192" fmla="*/ 4559300 h 6796379"/>
                <a:gd name="connsiteX193" fmla="*/ 1772920 w 4720266"/>
                <a:gd name="connsiteY193" fmla="*/ 4673600 h 6796379"/>
                <a:gd name="connsiteX194" fmla="*/ 1760220 w 4720266"/>
                <a:gd name="connsiteY194" fmla="*/ 4711700 h 6796379"/>
                <a:gd name="connsiteX195" fmla="*/ 1684020 w 4720266"/>
                <a:gd name="connsiteY195" fmla="*/ 4787900 h 6796379"/>
                <a:gd name="connsiteX196" fmla="*/ 1557020 w 4720266"/>
                <a:gd name="connsiteY196" fmla="*/ 4800600 h 6796379"/>
                <a:gd name="connsiteX197" fmla="*/ 1493520 w 4720266"/>
                <a:gd name="connsiteY197" fmla="*/ 4864100 h 6796379"/>
                <a:gd name="connsiteX198" fmla="*/ 1480820 w 4720266"/>
                <a:gd name="connsiteY198" fmla="*/ 4902200 h 6796379"/>
                <a:gd name="connsiteX199" fmla="*/ 1404620 w 4720266"/>
                <a:gd name="connsiteY199" fmla="*/ 4940300 h 6796379"/>
                <a:gd name="connsiteX200" fmla="*/ 1341120 w 4720266"/>
                <a:gd name="connsiteY200" fmla="*/ 4914900 h 6796379"/>
                <a:gd name="connsiteX201" fmla="*/ 1328420 w 4720266"/>
                <a:gd name="connsiteY201" fmla="*/ 4953000 h 6796379"/>
                <a:gd name="connsiteX202" fmla="*/ 1303020 w 4720266"/>
                <a:gd name="connsiteY202" fmla="*/ 4991100 h 6796379"/>
                <a:gd name="connsiteX203" fmla="*/ 1290320 w 4720266"/>
                <a:gd name="connsiteY203" fmla="*/ 5041900 h 6796379"/>
                <a:gd name="connsiteX204" fmla="*/ 1264920 w 4720266"/>
                <a:gd name="connsiteY204" fmla="*/ 5118100 h 6796379"/>
                <a:gd name="connsiteX205" fmla="*/ 1252220 w 4720266"/>
                <a:gd name="connsiteY205" fmla="*/ 5168900 h 6796379"/>
                <a:gd name="connsiteX206" fmla="*/ 1226820 w 4720266"/>
                <a:gd name="connsiteY206" fmla="*/ 5245100 h 6796379"/>
                <a:gd name="connsiteX207" fmla="*/ 1239520 w 4720266"/>
                <a:gd name="connsiteY207" fmla="*/ 5448300 h 6796379"/>
                <a:gd name="connsiteX208" fmla="*/ 1252220 w 4720266"/>
                <a:gd name="connsiteY208" fmla="*/ 5486400 h 6796379"/>
                <a:gd name="connsiteX209" fmla="*/ 1264920 w 4720266"/>
                <a:gd name="connsiteY209" fmla="*/ 5537200 h 6796379"/>
                <a:gd name="connsiteX210" fmla="*/ 1214120 w 4720266"/>
                <a:gd name="connsiteY210" fmla="*/ 5854700 h 6796379"/>
                <a:gd name="connsiteX211" fmla="*/ 1201420 w 4720266"/>
                <a:gd name="connsiteY211" fmla="*/ 6108700 h 6796379"/>
                <a:gd name="connsiteX212" fmla="*/ 1188720 w 4720266"/>
                <a:gd name="connsiteY212" fmla="*/ 6146800 h 6796379"/>
                <a:gd name="connsiteX213" fmla="*/ 1163320 w 4720266"/>
                <a:gd name="connsiteY213" fmla="*/ 6184900 h 6796379"/>
                <a:gd name="connsiteX214" fmla="*/ 1087120 w 4720266"/>
                <a:gd name="connsiteY214" fmla="*/ 6223000 h 6796379"/>
                <a:gd name="connsiteX215" fmla="*/ 1023620 w 4720266"/>
                <a:gd name="connsiteY215" fmla="*/ 6337300 h 6796379"/>
                <a:gd name="connsiteX216" fmla="*/ 1010920 w 4720266"/>
                <a:gd name="connsiteY216" fmla="*/ 6400800 h 6796379"/>
                <a:gd name="connsiteX217" fmla="*/ 896620 w 4720266"/>
                <a:gd name="connsiteY217" fmla="*/ 6413500 h 6796379"/>
                <a:gd name="connsiteX218" fmla="*/ 845820 w 4720266"/>
                <a:gd name="connsiteY218" fmla="*/ 6438900 h 6796379"/>
                <a:gd name="connsiteX219" fmla="*/ 795020 w 4720266"/>
                <a:gd name="connsiteY219" fmla="*/ 6553200 h 6796379"/>
                <a:gd name="connsiteX220" fmla="*/ 769620 w 4720266"/>
                <a:gd name="connsiteY220" fmla="*/ 6591300 h 6796379"/>
                <a:gd name="connsiteX221" fmla="*/ 756920 w 4720266"/>
                <a:gd name="connsiteY221" fmla="*/ 6629400 h 6796379"/>
                <a:gd name="connsiteX222" fmla="*/ 680720 w 4720266"/>
                <a:gd name="connsiteY222" fmla="*/ 6667500 h 6796379"/>
                <a:gd name="connsiteX223" fmla="*/ 604520 w 4720266"/>
                <a:gd name="connsiteY223" fmla="*/ 6616700 h 6796379"/>
                <a:gd name="connsiteX224" fmla="*/ 528320 w 4720266"/>
                <a:gd name="connsiteY224" fmla="*/ 6565900 h 6796379"/>
                <a:gd name="connsiteX225" fmla="*/ 490220 w 4720266"/>
                <a:gd name="connsiteY225" fmla="*/ 6540500 h 6796379"/>
                <a:gd name="connsiteX226" fmla="*/ 426720 w 4720266"/>
                <a:gd name="connsiteY226" fmla="*/ 6413500 h 6796379"/>
                <a:gd name="connsiteX227" fmla="*/ 414020 w 4720266"/>
                <a:gd name="connsiteY227" fmla="*/ 6375400 h 6796379"/>
                <a:gd name="connsiteX228" fmla="*/ 388620 w 4720266"/>
                <a:gd name="connsiteY228" fmla="*/ 6337300 h 6796379"/>
                <a:gd name="connsiteX229" fmla="*/ 0 w 4720266"/>
                <a:gd name="connsiteY229" fmla="*/ 271780 h 6796379"/>
                <a:gd name="connsiteX0" fmla="*/ 7620 w 4720266"/>
                <a:gd name="connsiteY0" fmla="*/ 254000 h 6667500"/>
                <a:gd name="connsiteX1" fmla="*/ 20320 w 4720266"/>
                <a:gd name="connsiteY1" fmla="*/ 165100 h 6667500"/>
                <a:gd name="connsiteX2" fmla="*/ 58420 w 4720266"/>
                <a:gd name="connsiteY2" fmla="*/ 139700 h 6667500"/>
                <a:gd name="connsiteX3" fmla="*/ 121920 w 4720266"/>
                <a:gd name="connsiteY3" fmla="*/ 63500 h 6667500"/>
                <a:gd name="connsiteX4" fmla="*/ 160020 w 4720266"/>
                <a:gd name="connsiteY4" fmla="*/ 50800 h 6667500"/>
                <a:gd name="connsiteX5" fmla="*/ 236220 w 4720266"/>
                <a:gd name="connsiteY5" fmla="*/ 25400 h 6667500"/>
                <a:gd name="connsiteX6" fmla="*/ 312420 w 4720266"/>
                <a:gd name="connsiteY6" fmla="*/ 12700 h 6667500"/>
                <a:gd name="connsiteX7" fmla="*/ 375920 w 4720266"/>
                <a:gd name="connsiteY7" fmla="*/ 0 h 6667500"/>
                <a:gd name="connsiteX8" fmla="*/ 541020 w 4720266"/>
                <a:gd name="connsiteY8" fmla="*/ 12700 h 6667500"/>
                <a:gd name="connsiteX9" fmla="*/ 553720 w 4720266"/>
                <a:gd name="connsiteY9" fmla="*/ 50800 h 6667500"/>
                <a:gd name="connsiteX10" fmla="*/ 604520 w 4720266"/>
                <a:gd name="connsiteY10" fmla="*/ 127000 h 6667500"/>
                <a:gd name="connsiteX11" fmla="*/ 655320 w 4720266"/>
                <a:gd name="connsiteY11" fmla="*/ 152400 h 6667500"/>
                <a:gd name="connsiteX12" fmla="*/ 693420 w 4720266"/>
                <a:gd name="connsiteY12" fmla="*/ 177800 h 6667500"/>
                <a:gd name="connsiteX13" fmla="*/ 756920 w 4720266"/>
                <a:gd name="connsiteY13" fmla="*/ 190500 h 6667500"/>
                <a:gd name="connsiteX14" fmla="*/ 782320 w 4720266"/>
                <a:gd name="connsiteY14" fmla="*/ 228600 h 6667500"/>
                <a:gd name="connsiteX15" fmla="*/ 795020 w 4720266"/>
                <a:gd name="connsiteY15" fmla="*/ 266700 h 6667500"/>
                <a:gd name="connsiteX16" fmla="*/ 883920 w 4720266"/>
                <a:gd name="connsiteY16" fmla="*/ 304800 h 6667500"/>
                <a:gd name="connsiteX17" fmla="*/ 896620 w 4720266"/>
                <a:gd name="connsiteY17" fmla="*/ 355600 h 6667500"/>
                <a:gd name="connsiteX18" fmla="*/ 1061720 w 4720266"/>
                <a:gd name="connsiteY18" fmla="*/ 381000 h 6667500"/>
                <a:gd name="connsiteX19" fmla="*/ 1176020 w 4720266"/>
                <a:gd name="connsiteY19" fmla="*/ 317500 h 6667500"/>
                <a:gd name="connsiteX20" fmla="*/ 1214120 w 4720266"/>
                <a:gd name="connsiteY20" fmla="*/ 292100 h 6667500"/>
                <a:gd name="connsiteX21" fmla="*/ 1353820 w 4720266"/>
                <a:gd name="connsiteY21" fmla="*/ 317500 h 6667500"/>
                <a:gd name="connsiteX22" fmla="*/ 1379220 w 4720266"/>
                <a:gd name="connsiteY22" fmla="*/ 571500 h 6667500"/>
                <a:gd name="connsiteX23" fmla="*/ 1341120 w 4720266"/>
                <a:gd name="connsiteY23" fmla="*/ 647700 h 6667500"/>
                <a:gd name="connsiteX24" fmla="*/ 1290320 w 4720266"/>
                <a:gd name="connsiteY24" fmla="*/ 660400 h 6667500"/>
                <a:gd name="connsiteX25" fmla="*/ 1252220 w 4720266"/>
                <a:gd name="connsiteY25" fmla="*/ 685800 h 6667500"/>
                <a:gd name="connsiteX26" fmla="*/ 1188720 w 4720266"/>
                <a:gd name="connsiteY26" fmla="*/ 762000 h 6667500"/>
                <a:gd name="connsiteX27" fmla="*/ 1176020 w 4720266"/>
                <a:gd name="connsiteY27" fmla="*/ 863600 h 6667500"/>
                <a:gd name="connsiteX28" fmla="*/ 1252220 w 4720266"/>
                <a:gd name="connsiteY28" fmla="*/ 889000 h 6667500"/>
                <a:gd name="connsiteX29" fmla="*/ 1264920 w 4720266"/>
                <a:gd name="connsiteY29" fmla="*/ 952500 h 6667500"/>
                <a:gd name="connsiteX30" fmla="*/ 1290320 w 4720266"/>
                <a:gd name="connsiteY30" fmla="*/ 990600 h 6667500"/>
                <a:gd name="connsiteX31" fmla="*/ 1277620 w 4720266"/>
                <a:gd name="connsiteY31" fmla="*/ 1066800 h 6667500"/>
                <a:gd name="connsiteX32" fmla="*/ 1201420 w 4720266"/>
                <a:gd name="connsiteY32" fmla="*/ 1104900 h 6667500"/>
                <a:gd name="connsiteX33" fmla="*/ 1137920 w 4720266"/>
                <a:gd name="connsiteY33" fmla="*/ 1092200 h 6667500"/>
                <a:gd name="connsiteX34" fmla="*/ 1099820 w 4720266"/>
                <a:gd name="connsiteY34" fmla="*/ 1079500 h 6667500"/>
                <a:gd name="connsiteX35" fmla="*/ 1049020 w 4720266"/>
                <a:gd name="connsiteY35" fmla="*/ 1092200 h 6667500"/>
                <a:gd name="connsiteX36" fmla="*/ 1074420 w 4720266"/>
                <a:gd name="connsiteY36" fmla="*/ 1168400 h 6667500"/>
                <a:gd name="connsiteX37" fmla="*/ 1087120 w 4720266"/>
                <a:gd name="connsiteY37" fmla="*/ 1206500 h 6667500"/>
                <a:gd name="connsiteX38" fmla="*/ 1099820 w 4720266"/>
                <a:gd name="connsiteY38" fmla="*/ 1244600 h 6667500"/>
                <a:gd name="connsiteX39" fmla="*/ 1112520 w 4720266"/>
                <a:gd name="connsiteY39" fmla="*/ 1346200 h 6667500"/>
                <a:gd name="connsiteX40" fmla="*/ 1188720 w 4720266"/>
                <a:gd name="connsiteY40" fmla="*/ 1371600 h 6667500"/>
                <a:gd name="connsiteX41" fmla="*/ 1226820 w 4720266"/>
                <a:gd name="connsiteY41" fmla="*/ 1397000 h 6667500"/>
                <a:gd name="connsiteX42" fmla="*/ 1264920 w 4720266"/>
                <a:gd name="connsiteY42" fmla="*/ 1409700 h 6667500"/>
                <a:gd name="connsiteX43" fmla="*/ 1290320 w 4720266"/>
                <a:gd name="connsiteY43" fmla="*/ 1447800 h 6667500"/>
                <a:gd name="connsiteX44" fmla="*/ 1366520 w 4720266"/>
                <a:gd name="connsiteY44" fmla="*/ 1473200 h 6667500"/>
                <a:gd name="connsiteX45" fmla="*/ 1442720 w 4720266"/>
                <a:gd name="connsiteY45" fmla="*/ 1536700 h 6667500"/>
                <a:gd name="connsiteX46" fmla="*/ 1506220 w 4720266"/>
                <a:gd name="connsiteY46" fmla="*/ 1612900 h 6667500"/>
                <a:gd name="connsiteX47" fmla="*/ 1468120 w 4720266"/>
                <a:gd name="connsiteY47" fmla="*/ 1638300 h 6667500"/>
                <a:gd name="connsiteX48" fmla="*/ 1417320 w 4720266"/>
                <a:gd name="connsiteY48" fmla="*/ 1663700 h 6667500"/>
                <a:gd name="connsiteX49" fmla="*/ 1404620 w 4720266"/>
                <a:gd name="connsiteY49" fmla="*/ 1701800 h 6667500"/>
                <a:gd name="connsiteX50" fmla="*/ 1366520 w 4720266"/>
                <a:gd name="connsiteY50" fmla="*/ 1841500 h 6667500"/>
                <a:gd name="connsiteX51" fmla="*/ 1379220 w 4720266"/>
                <a:gd name="connsiteY51" fmla="*/ 1930400 h 6667500"/>
                <a:gd name="connsiteX52" fmla="*/ 1417320 w 4720266"/>
                <a:gd name="connsiteY52" fmla="*/ 1943100 h 6667500"/>
                <a:gd name="connsiteX53" fmla="*/ 1493520 w 4720266"/>
                <a:gd name="connsiteY53" fmla="*/ 1993900 h 6667500"/>
                <a:gd name="connsiteX54" fmla="*/ 1569720 w 4720266"/>
                <a:gd name="connsiteY54" fmla="*/ 2019300 h 6667500"/>
                <a:gd name="connsiteX55" fmla="*/ 1645920 w 4720266"/>
                <a:gd name="connsiteY55" fmla="*/ 2070100 h 6667500"/>
                <a:gd name="connsiteX56" fmla="*/ 1684020 w 4720266"/>
                <a:gd name="connsiteY56" fmla="*/ 2095500 h 6667500"/>
                <a:gd name="connsiteX57" fmla="*/ 1709420 w 4720266"/>
                <a:gd name="connsiteY57" fmla="*/ 2133600 h 6667500"/>
                <a:gd name="connsiteX58" fmla="*/ 1785620 w 4720266"/>
                <a:gd name="connsiteY58" fmla="*/ 2184400 h 6667500"/>
                <a:gd name="connsiteX59" fmla="*/ 1861820 w 4720266"/>
                <a:gd name="connsiteY59" fmla="*/ 2222500 h 6667500"/>
                <a:gd name="connsiteX60" fmla="*/ 1899920 w 4720266"/>
                <a:gd name="connsiteY60" fmla="*/ 2247900 h 6667500"/>
                <a:gd name="connsiteX61" fmla="*/ 1976120 w 4720266"/>
                <a:gd name="connsiteY61" fmla="*/ 2273300 h 6667500"/>
                <a:gd name="connsiteX62" fmla="*/ 2268220 w 4720266"/>
                <a:gd name="connsiteY62" fmla="*/ 2311400 h 6667500"/>
                <a:gd name="connsiteX63" fmla="*/ 2319020 w 4720266"/>
                <a:gd name="connsiteY63" fmla="*/ 2387600 h 6667500"/>
                <a:gd name="connsiteX64" fmla="*/ 2395220 w 4720266"/>
                <a:gd name="connsiteY64" fmla="*/ 2438400 h 6667500"/>
                <a:gd name="connsiteX65" fmla="*/ 2509520 w 4720266"/>
                <a:gd name="connsiteY65" fmla="*/ 2476500 h 6667500"/>
                <a:gd name="connsiteX66" fmla="*/ 2865120 w 4720266"/>
                <a:gd name="connsiteY66" fmla="*/ 2463800 h 6667500"/>
                <a:gd name="connsiteX67" fmla="*/ 2903220 w 4720266"/>
                <a:gd name="connsiteY67" fmla="*/ 2438400 h 6667500"/>
                <a:gd name="connsiteX68" fmla="*/ 2915920 w 4720266"/>
                <a:gd name="connsiteY68" fmla="*/ 2400300 h 6667500"/>
                <a:gd name="connsiteX69" fmla="*/ 2928620 w 4720266"/>
                <a:gd name="connsiteY69" fmla="*/ 2209800 h 6667500"/>
                <a:gd name="connsiteX70" fmla="*/ 2966720 w 4720266"/>
                <a:gd name="connsiteY70" fmla="*/ 2184400 h 6667500"/>
                <a:gd name="connsiteX71" fmla="*/ 3042920 w 4720266"/>
                <a:gd name="connsiteY71" fmla="*/ 2120900 h 6667500"/>
                <a:gd name="connsiteX72" fmla="*/ 3068320 w 4720266"/>
                <a:gd name="connsiteY72" fmla="*/ 2222500 h 6667500"/>
                <a:gd name="connsiteX73" fmla="*/ 3093720 w 4720266"/>
                <a:gd name="connsiteY73" fmla="*/ 2298700 h 6667500"/>
                <a:gd name="connsiteX74" fmla="*/ 3131820 w 4720266"/>
                <a:gd name="connsiteY74" fmla="*/ 2324100 h 6667500"/>
                <a:gd name="connsiteX75" fmla="*/ 3169920 w 4720266"/>
                <a:gd name="connsiteY75" fmla="*/ 2336800 h 6667500"/>
                <a:gd name="connsiteX76" fmla="*/ 3360420 w 4720266"/>
                <a:gd name="connsiteY76" fmla="*/ 2349500 h 6667500"/>
                <a:gd name="connsiteX77" fmla="*/ 3639820 w 4720266"/>
                <a:gd name="connsiteY77" fmla="*/ 2336800 h 6667500"/>
                <a:gd name="connsiteX78" fmla="*/ 3690620 w 4720266"/>
                <a:gd name="connsiteY78" fmla="*/ 2324100 h 6667500"/>
                <a:gd name="connsiteX79" fmla="*/ 3716020 w 4720266"/>
                <a:gd name="connsiteY79" fmla="*/ 2247900 h 6667500"/>
                <a:gd name="connsiteX80" fmla="*/ 3690620 w 4720266"/>
                <a:gd name="connsiteY80" fmla="*/ 2197100 h 6667500"/>
                <a:gd name="connsiteX81" fmla="*/ 3614420 w 4720266"/>
                <a:gd name="connsiteY81" fmla="*/ 2171700 h 6667500"/>
                <a:gd name="connsiteX82" fmla="*/ 3627120 w 4720266"/>
                <a:gd name="connsiteY82" fmla="*/ 2082800 h 6667500"/>
                <a:gd name="connsiteX83" fmla="*/ 3703320 w 4720266"/>
                <a:gd name="connsiteY83" fmla="*/ 2108200 h 6667500"/>
                <a:gd name="connsiteX84" fmla="*/ 3843020 w 4720266"/>
                <a:gd name="connsiteY84" fmla="*/ 2095500 h 6667500"/>
                <a:gd name="connsiteX85" fmla="*/ 3868420 w 4720266"/>
                <a:gd name="connsiteY85" fmla="*/ 2057400 h 6667500"/>
                <a:gd name="connsiteX86" fmla="*/ 3881120 w 4720266"/>
                <a:gd name="connsiteY86" fmla="*/ 2019300 h 6667500"/>
                <a:gd name="connsiteX87" fmla="*/ 3893820 w 4720266"/>
                <a:gd name="connsiteY87" fmla="*/ 1955800 h 6667500"/>
                <a:gd name="connsiteX88" fmla="*/ 3982720 w 4720266"/>
                <a:gd name="connsiteY88" fmla="*/ 1917700 h 6667500"/>
                <a:gd name="connsiteX89" fmla="*/ 4058920 w 4720266"/>
                <a:gd name="connsiteY89" fmla="*/ 1866900 h 6667500"/>
                <a:gd name="connsiteX90" fmla="*/ 4097020 w 4720266"/>
                <a:gd name="connsiteY90" fmla="*/ 1841500 h 6667500"/>
                <a:gd name="connsiteX91" fmla="*/ 4122420 w 4720266"/>
                <a:gd name="connsiteY91" fmla="*/ 1803400 h 6667500"/>
                <a:gd name="connsiteX92" fmla="*/ 4135120 w 4720266"/>
                <a:gd name="connsiteY92" fmla="*/ 1739900 h 6667500"/>
                <a:gd name="connsiteX93" fmla="*/ 4185920 w 4720266"/>
                <a:gd name="connsiteY93" fmla="*/ 1752600 h 6667500"/>
                <a:gd name="connsiteX94" fmla="*/ 4262120 w 4720266"/>
                <a:gd name="connsiteY94" fmla="*/ 1778000 h 6667500"/>
                <a:gd name="connsiteX95" fmla="*/ 4312920 w 4720266"/>
                <a:gd name="connsiteY95" fmla="*/ 1765300 h 6667500"/>
                <a:gd name="connsiteX96" fmla="*/ 4351020 w 4720266"/>
                <a:gd name="connsiteY96" fmla="*/ 1727200 h 6667500"/>
                <a:gd name="connsiteX97" fmla="*/ 4389120 w 4720266"/>
                <a:gd name="connsiteY97" fmla="*/ 1701800 h 6667500"/>
                <a:gd name="connsiteX98" fmla="*/ 4465320 w 4720266"/>
                <a:gd name="connsiteY98" fmla="*/ 1714500 h 6667500"/>
                <a:gd name="connsiteX99" fmla="*/ 4516120 w 4720266"/>
                <a:gd name="connsiteY99" fmla="*/ 1790700 h 6667500"/>
                <a:gd name="connsiteX100" fmla="*/ 4566920 w 4720266"/>
                <a:gd name="connsiteY100" fmla="*/ 1841500 h 6667500"/>
                <a:gd name="connsiteX101" fmla="*/ 4554220 w 4720266"/>
                <a:gd name="connsiteY101" fmla="*/ 1879600 h 6667500"/>
                <a:gd name="connsiteX102" fmla="*/ 4592320 w 4720266"/>
                <a:gd name="connsiteY102" fmla="*/ 1892300 h 6667500"/>
                <a:gd name="connsiteX103" fmla="*/ 4693920 w 4720266"/>
                <a:gd name="connsiteY103" fmla="*/ 1905000 h 6667500"/>
                <a:gd name="connsiteX104" fmla="*/ 4719320 w 4720266"/>
                <a:gd name="connsiteY104" fmla="*/ 1943100 h 6667500"/>
                <a:gd name="connsiteX105" fmla="*/ 4681220 w 4720266"/>
                <a:gd name="connsiteY105" fmla="*/ 2044700 h 6667500"/>
                <a:gd name="connsiteX106" fmla="*/ 4655820 w 4720266"/>
                <a:gd name="connsiteY106" fmla="*/ 2171700 h 6667500"/>
                <a:gd name="connsiteX107" fmla="*/ 4516120 w 4720266"/>
                <a:gd name="connsiteY107" fmla="*/ 2197100 h 6667500"/>
                <a:gd name="connsiteX108" fmla="*/ 4439920 w 4720266"/>
                <a:gd name="connsiteY108" fmla="*/ 2222500 h 6667500"/>
                <a:gd name="connsiteX109" fmla="*/ 4414520 w 4720266"/>
                <a:gd name="connsiteY109" fmla="*/ 2260600 h 6667500"/>
                <a:gd name="connsiteX110" fmla="*/ 4363720 w 4720266"/>
                <a:gd name="connsiteY110" fmla="*/ 2349500 h 6667500"/>
                <a:gd name="connsiteX111" fmla="*/ 4325620 w 4720266"/>
                <a:gd name="connsiteY111" fmla="*/ 2374900 h 6667500"/>
                <a:gd name="connsiteX112" fmla="*/ 4312920 w 4720266"/>
                <a:gd name="connsiteY112" fmla="*/ 2438400 h 6667500"/>
                <a:gd name="connsiteX113" fmla="*/ 4300220 w 4720266"/>
                <a:gd name="connsiteY113" fmla="*/ 2552700 h 6667500"/>
                <a:gd name="connsiteX114" fmla="*/ 4236720 w 4720266"/>
                <a:gd name="connsiteY114" fmla="*/ 2616200 h 6667500"/>
                <a:gd name="connsiteX115" fmla="*/ 4224020 w 4720266"/>
                <a:gd name="connsiteY115" fmla="*/ 2654300 h 6667500"/>
                <a:gd name="connsiteX116" fmla="*/ 4249420 w 4720266"/>
                <a:gd name="connsiteY116" fmla="*/ 2781300 h 6667500"/>
                <a:gd name="connsiteX117" fmla="*/ 4236720 w 4720266"/>
                <a:gd name="connsiteY117" fmla="*/ 2870200 h 6667500"/>
                <a:gd name="connsiteX118" fmla="*/ 4198620 w 4720266"/>
                <a:gd name="connsiteY118" fmla="*/ 2895600 h 6667500"/>
                <a:gd name="connsiteX119" fmla="*/ 4135120 w 4720266"/>
                <a:gd name="connsiteY119" fmla="*/ 2946400 h 6667500"/>
                <a:gd name="connsiteX120" fmla="*/ 4020820 w 4720266"/>
                <a:gd name="connsiteY120" fmla="*/ 2959100 h 6667500"/>
                <a:gd name="connsiteX121" fmla="*/ 3995420 w 4720266"/>
                <a:gd name="connsiteY121" fmla="*/ 3048000 h 6667500"/>
                <a:gd name="connsiteX122" fmla="*/ 3970020 w 4720266"/>
                <a:gd name="connsiteY122" fmla="*/ 3124200 h 6667500"/>
                <a:gd name="connsiteX123" fmla="*/ 3995420 w 4720266"/>
                <a:gd name="connsiteY123" fmla="*/ 3162300 h 6667500"/>
                <a:gd name="connsiteX124" fmla="*/ 3957320 w 4720266"/>
                <a:gd name="connsiteY124" fmla="*/ 3416300 h 6667500"/>
                <a:gd name="connsiteX125" fmla="*/ 3906520 w 4720266"/>
                <a:gd name="connsiteY125" fmla="*/ 3340100 h 6667500"/>
                <a:gd name="connsiteX126" fmla="*/ 3893820 w 4720266"/>
                <a:gd name="connsiteY126" fmla="*/ 3302000 h 6667500"/>
                <a:gd name="connsiteX127" fmla="*/ 3843020 w 4720266"/>
                <a:gd name="connsiteY127" fmla="*/ 3225800 h 6667500"/>
                <a:gd name="connsiteX128" fmla="*/ 3792220 w 4720266"/>
                <a:gd name="connsiteY128" fmla="*/ 3111500 h 6667500"/>
                <a:gd name="connsiteX129" fmla="*/ 3716020 w 4720266"/>
                <a:gd name="connsiteY129" fmla="*/ 3187700 h 6667500"/>
                <a:gd name="connsiteX130" fmla="*/ 3639820 w 4720266"/>
                <a:gd name="connsiteY130" fmla="*/ 3213100 h 6667500"/>
                <a:gd name="connsiteX131" fmla="*/ 3601720 w 4720266"/>
                <a:gd name="connsiteY131" fmla="*/ 3187700 h 6667500"/>
                <a:gd name="connsiteX132" fmla="*/ 3589020 w 4720266"/>
                <a:gd name="connsiteY132" fmla="*/ 3136900 h 6667500"/>
                <a:gd name="connsiteX133" fmla="*/ 3627120 w 4720266"/>
                <a:gd name="connsiteY133" fmla="*/ 2971800 h 6667500"/>
                <a:gd name="connsiteX134" fmla="*/ 3665220 w 4720266"/>
                <a:gd name="connsiteY134" fmla="*/ 2959100 h 6667500"/>
                <a:gd name="connsiteX135" fmla="*/ 3741420 w 4720266"/>
                <a:gd name="connsiteY135" fmla="*/ 2895600 h 6667500"/>
                <a:gd name="connsiteX136" fmla="*/ 3766820 w 4720266"/>
                <a:gd name="connsiteY136" fmla="*/ 2819400 h 6667500"/>
                <a:gd name="connsiteX137" fmla="*/ 3754120 w 4720266"/>
                <a:gd name="connsiteY137" fmla="*/ 2743200 h 6667500"/>
                <a:gd name="connsiteX138" fmla="*/ 3690620 w 4720266"/>
                <a:gd name="connsiteY138" fmla="*/ 2730500 h 6667500"/>
                <a:gd name="connsiteX139" fmla="*/ 3639820 w 4720266"/>
                <a:gd name="connsiteY139" fmla="*/ 2717800 h 6667500"/>
                <a:gd name="connsiteX140" fmla="*/ 3538220 w 4720266"/>
                <a:gd name="connsiteY140" fmla="*/ 2705100 h 6667500"/>
                <a:gd name="connsiteX141" fmla="*/ 3449320 w 4720266"/>
                <a:gd name="connsiteY141" fmla="*/ 2692400 h 6667500"/>
                <a:gd name="connsiteX142" fmla="*/ 3411220 w 4720266"/>
                <a:gd name="connsiteY142" fmla="*/ 2679700 h 6667500"/>
                <a:gd name="connsiteX143" fmla="*/ 3296920 w 4720266"/>
                <a:gd name="connsiteY143" fmla="*/ 2667000 h 6667500"/>
                <a:gd name="connsiteX144" fmla="*/ 3246120 w 4720266"/>
                <a:gd name="connsiteY144" fmla="*/ 2578100 h 6667500"/>
                <a:gd name="connsiteX145" fmla="*/ 3233420 w 4720266"/>
                <a:gd name="connsiteY145" fmla="*/ 2514600 h 6667500"/>
                <a:gd name="connsiteX146" fmla="*/ 3157220 w 4720266"/>
                <a:gd name="connsiteY146" fmla="*/ 2540000 h 6667500"/>
                <a:gd name="connsiteX147" fmla="*/ 3119120 w 4720266"/>
                <a:gd name="connsiteY147" fmla="*/ 2501900 h 6667500"/>
                <a:gd name="connsiteX148" fmla="*/ 3030220 w 4720266"/>
                <a:gd name="connsiteY148" fmla="*/ 2501900 h 6667500"/>
                <a:gd name="connsiteX149" fmla="*/ 2992120 w 4720266"/>
                <a:gd name="connsiteY149" fmla="*/ 2514600 h 6667500"/>
                <a:gd name="connsiteX150" fmla="*/ 2928620 w 4720266"/>
                <a:gd name="connsiteY150" fmla="*/ 2578100 h 6667500"/>
                <a:gd name="connsiteX151" fmla="*/ 2954020 w 4720266"/>
                <a:gd name="connsiteY151" fmla="*/ 2616200 h 6667500"/>
                <a:gd name="connsiteX152" fmla="*/ 2992120 w 4720266"/>
                <a:gd name="connsiteY152" fmla="*/ 2628900 h 6667500"/>
                <a:gd name="connsiteX153" fmla="*/ 3030220 w 4720266"/>
                <a:gd name="connsiteY153" fmla="*/ 2654300 h 6667500"/>
                <a:gd name="connsiteX154" fmla="*/ 3068320 w 4720266"/>
                <a:gd name="connsiteY154" fmla="*/ 2667000 h 6667500"/>
                <a:gd name="connsiteX155" fmla="*/ 3081020 w 4720266"/>
                <a:gd name="connsiteY155" fmla="*/ 2705100 h 6667500"/>
                <a:gd name="connsiteX156" fmla="*/ 3068320 w 4720266"/>
                <a:gd name="connsiteY156" fmla="*/ 2755900 h 6667500"/>
                <a:gd name="connsiteX157" fmla="*/ 2992120 w 4720266"/>
                <a:gd name="connsiteY157" fmla="*/ 2806700 h 6667500"/>
                <a:gd name="connsiteX158" fmla="*/ 2954020 w 4720266"/>
                <a:gd name="connsiteY158" fmla="*/ 2882900 h 6667500"/>
                <a:gd name="connsiteX159" fmla="*/ 2966720 w 4720266"/>
                <a:gd name="connsiteY159" fmla="*/ 2921000 h 6667500"/>
                <a:gd name="connsiteX160" fmla="*/ 3004820 w 4720266"/>
                <a:gd name="connsiteY160" fmla="*/ 2933700 h 6667500"/>
                <a:gd name="connsiteX161" fmla="*/ 3042920 w 4720266"/>
                <a:gd name="connsiteY161" fmla="*/ 2959100 h 6667500"/>
                <a:gd name="connsiteX162" fmla="*/ 3081020 w 4720266"/>
                <a:gd name="connsiteY162" fmla="*/ 2971800 h 6667500"/>
                <a:gd name="connsiteX163" fmla="*/ 3055620 w 4720266"/>
                <a:gd name="connsiteY163" fmla="*/ 3009900 h 6667500"/>
                <a:gd name="connsiteX164" fmla="*/ 3042920 w 4720266"/>
                <a:gd name="connsiteY164" fmla="*/ 3060700 h 6667500"/>
                <a:gd name="connsiteX165" fmla="*/ 3081020 w 4720266"/>
                <a:gd name="connsiteY165" fmla="*/ 3086100 h 6667500"/>
                <a:gd name="connsiteX166" fmla="*/ 3106420 w 4720266"/>
                <a:gd name="connsiteY166" fmla="*/ 3175000 h 6667500"/>
                <a:gd name="connsiteX167" fmla="*/ 3131820 w 4720266"/>
                <a:gd name="connsiteY167" fmla="*/ 3213100 h 6667500"/>
                <a:gd name="connsiteX168" fmla="*/ 3144520 w 4720266"/>
                <a:gd name="connsiteY168" fmla="*/ 3340100 h 6667500"/>
                <a:gd name="connsiteX169" fmla="*/ 3144520 w 4720266"/>
                <a:gd name="connsiteY169" fmla="*/ 3479800 h 6667500"/>
                <a:gd name="connsiteX170" fmla="*/ 3106420 w 4720266"/>
                <a:gd name="connsiteY170" fmla="*/ 3492500 h 6667500"/>
                <a:gd name="connsiteX171" fmla="*/ 3030220 w 4720266"/>
                <a:gd name="connsiteY171" fmla="*/ 3505200 h 6667500"/>
                <a:gd name="connsiteX172" fmla="*/ 2954020 w 4720266"/>
                <a:gd name="connsiteY172" fmla="*/ 3530600 h 6667500"/>
                <a:gd name="connsiteX173" fmla="*/ 2903220 w 4720266"/>
                <a:gd name="connsiteY173" fmla="*/ 3543300 h 6667500"/>
                <a:gd name="connsiteX174" fmla="*/ 2827020 w 4720266"/>
                <a:gd name="connsiteY174" fmla="*/ 3568700 h 6667500"/>
                <a:gd name="connsiteX175" fmla="*/ 2788920 w 4720266"/>
                <a:gd name="connsiteY175" fmla="*/ 3606800 h 6667500"/>
                <a:gd name="connsiteX176" fmla="*/ 2750820 w 4720266"/>
                <a:gd name="connsiteY176" fmla="*/ 3632200 h 6667500"/>
                <a:gd name="connsiteX177" fmla="*/ 2725420 w 4720266"/>
                <a:gd name="connsiteY177" fmla="*/ 3670300 h 6667500"/>
                <a:gd name="connsiteX178" fmla="*/ 2712720 w 4720266"/>
                <a:gd name="connsiteY178" fmla="*/ 3784600 h 6667500"/>
                <a:gd name="connsiteX179" fmla="*/ 2649220 w 4720266"/>
                <a:gd name="connsiteY179" fmla="*/ 3898900 h 6667500"/>
                <a:gd name="connsiteX180" fmla="*/ 2598420 w 4720266"/>
                <a:gd name="connsiteY180" fmla="*/ 3975100 h 6667500"/>
                <a:gd name="connsiteX181" fmla="*/ 2534920 w 4720266"/>
                <a:gd name="connsiteY181" fmla="*/ 3987800 h 6667500"/>
                <a:gd name="connsiteX182" fmla="*/ 2496820 w 4720266"/>
                <a:gd name="connsiteY182" fmla="*/ 4000500 h 6667500"/>
                <a:gd name="connsiteX183" fmla="*/ 2446020 w 4720266"/>
                <a:gd name="connsiteY183" fmla="*/ 4013200 h 6667500"/>
                <a:gd name="connsiteX184" fmla="*/ 2344420 w 4720266"/>
                <a:gd name="connsiteY184" fmla="*/ 4038600 h 6667500"/>
                <a:gd name="connsiteX185" fmla="*/ 2268220 w 4720266"/>
                <a:gd name="connsiteY185" fmla="*/ 4165600 h 6667500"/>
                <a:gd name="connsiteX186" fmla="*/ 2230120 w 4720266"/>
                <a:gd name="connsiteY186" fmla="*/ 4191000 h 6667500"/>
                <a:gd name="connsiteX187" fmla="*/ 2217420 w 4720266"/>
                <a:gd name="connsiteY187" fmla="*/ 4241800 h 6667500"/>
                <a:gd name="connsiteX188" fmla="*/ 2065020 w 4720266"/>
                <a:gd name="connsiteY188" fmla="*/ 4368800 h 6667500"/>
                <a:gd name="connsiteX189" fmla="*/ 1988820 w 4720266"/>
                <a:gd name="connsiteY189" fmla="*/ 4432300 h 6667500"/>
                <a:gd name="connsiteX190" fmla="*/ 1950720 w 4720266"/>
                <a:gd name="connsiteY190" fmla="*/ 4457700 h 6667500"/>
                <a:gd name="connsiteX191" fmla="*/ 1912620 w 4720266"/>
                <a:gd name="connsiteY191" fmla="*/ 4495800 h 6667500"/>
                <a:gd name="connsiteX192" fmla="*/ 1823720 w 4720266"/>
                <a:gd name="connsiteY192" fmla="*/ 4559300 h 6667500"/>
                <a:gd name="connsiteX193" fmla="*/ 1772920 w 4720266"/>
                <a:gd name="connsiteY193" fmla="*/ 4673600 h 6667500"/>
                <a:gd name="connsiteX194" fmla="*/ 1760220 w 4720266"/>
                <a:gd name="connsiteY194" fmla="*/ 4711700 h 6667500"/>
                <a:gd name="connsiteX195" fmla="*/ 1684020 w 4720266"/>
                <a:gd name="connsiteY195" fmla="*/ 4787900 h 6667500"/>
                <a:gd name="connsiteX196" fmla="*/ 1557020 w 4720266"/>
                <a:gd name="connsiteY196" fmla="*/ 4800600 h 6667500"/>
                <a:gd name="connsiteX197" fmla="*/ 1493520 w 4720266"/>
                <a:gd name="connsiteY197" fmla="*/ 4864100 h 6667500"/>
                <a:gd name="connsiteX198" fmla="*/ 1480820 w 4720266"/>
                <a:gd name="connsiteY198" fmla="*/ 4902200 h 6667500"/>
                <a:gd name="connsiteX199" fmla="*/ 1404620 w 4720266"/>
                <a:gd name="connsiteY199" fmla="*/ 4940300 h 6667500"/>
                <a:gd name="connsiteX200" fmla="*/ 1341120 w 4720266"/>
                <a:gd name="connsiteY200" fmla="*/ 4914900 h 6667500"/>
                <a:gd name="connsiteX201" fmla="*/ 1328420 w 4720266"/>
                <a:gd name="connsiteY201" fmla="*/ 4953000 h 6667500"/>
                <a:gd name="connsiteX202" fmla="*/ 1303020 w 4720266"/>
                <a:gd name="connsiteY202" fmla="*/ 4991100 h 6667500"/>
                <a:gd name="connsiteX203" fmla="*/ 1290320 w 4720266"/>
                <a:gd name="connsiteY203" fmla="*/ 5041900 h 6667500"/>
                <a:gd name="connsiteX204" fmla="*/ 1264920 w 4720266"/>
                <a:gd name="connsiteY204" fmla="*/ 5118100 h 6667500"/>
                <a:gd name="connsiteX205" fmla="*/ 1252220 w 4720266"/>
                <a:gd name="connsiteY205" fmla="*/ 5168900 h 6667500"/>
                <a:gd name="connsiteX206" fmla="*/ 1226820 w 4720266"/>
                <a:gd name="connsiteY206" fmla="*/ 5245100 h 6667500"/>
                <a:gd name="connsiteX207" fmla="*/ 1239520 w 4720266"/>
                <a:gd name="connsiteY207" fmla="*/ 5448300 h 6667500"/>
                <a:gd name="connsiteX208" fmla="*/ 1252220 w 4720266"/>
                <a:gd name="connsiteY208" fmla="*/ 5486400 h 6667500"/>
                <a:gd name="connsiteX209" fmla="*/ 1264920 w 4720266"/>
                <a:gd name="connsiteY209" fmla="*/ 5537200 h 6667500"/>
                <a:gd name="connsiteX210" fmla="*/ 1214120 w 4720266"/>
                <a:gd name="connsiteY210" fmla="*/ 5854700 h 6667500"/>
                <a:gd name="connsiteX211" fmla="*/ 1201420 w 4720266"/>
                <a:gd name="connsiteY211" fmla="*/ 6108700 h 6667500"/>
                <a:gd name="connsiteX212" fmla="*/ 1188720 w 4720266"/>
                <a:gd name="connsiteY212" fmla="*/ 6146800 h 6667500"/>
                <a:gd name="connsiteX213" fmla="*/ 1163320 w 4720266"/>
                <a:gd name="connsiteY213" fmla="*/ 6184900 h 6667500"/>
                <a:gd name="connsiteX214" fmla="*/ 1087120 w 4720266"/>
                <a:gd name="connsiteY214" fmla="*/ 6223000 h 6667500"/>
                <a:gd name="connsiteX215" fmla="*/ 1023620 w 4720266"/>
                <a:gd name="connsiteY215" fmla="*/ 6337300 h 6667500"/>
                <a:gd name="connsiteX216" fmla="*/ 1010920 w 4720266"/>
                <a:gd name="connsiteY216" fmla="*/ 6400800 h 6667500"/>
                <a:gd name="connsiteX217" fmla="*/ 896620 w 4720266"/>
                <a:gd name="connsiteY217" fmla="*/ 6413500 h 6667500"/>
                <a:gd name="connsiteX218" fmla="*/ 845820 w 4720266"/>
                <a:gd name="connsiteY218" fmla="*/ 6438900 h 6667500"/>
                <a:gd name="connsiteX219" fmla="*/ 795020 w 4720266"/>
                <a:gd name="connsiteY219" fmla="*/ 6553200 h 6667500"/>
                <a:gd name="connsiteX220" fmla="*/ 769620 w 4720266"/>
                <a:gd name="connsiteY220" fmla="*/ 6591300 h 6667500"/>
                <a:gd name="connsiteX221" fmla="*/ 756920 w 4720266"/>
                <a:gd name="connsiteY221" fmla="*/ 6629400 h 6667500"/>
                <a:gd name="connsiteX222" fmla="*/ 680720 w 4720266"/>
                <a:gd name="connsiteY222" fmla="*/ 6667500 h 6667500"/>
                <a:gd name="connsiteX223" fmla="*/ 604520 w 4720266"/>
                <a:gd name="connsiteY223" fmla="*/ 6616700 h 6667500"/>
                <a:gd name="connsiteX224" fmla="*/ 528320 w 4720266"/>
                <a:gd name="connsiteY224" fmla="*/ 6565900 h 6667500"/>
                <a:gd name="connsiteX225" fmla="*/ 490220 w 4720266"/>
                <a:gd name="connsiteY225" fmla="*/ 6540500 h 6667500"/>
                <a:gd name="connsiteX226" fmla="*/ 426720 w 4720266"/>
                <a:gd name="connsiteY226" fmla="*/ 6413500 h 6667500"/>
                <a:gd name="connsiteX227" fmla="*/ 414020 w 4720266"/>
                <a:gd name="connsiteY227" fmla="*/ 6375400 h 6667500"/>
                <a:gd name="connsiteX228" fmla="*/ 287020 w 4720266"/>
                <a:gd name="connsiteY228" fmla="*/ 5838825 h 6667500"/>
                <a:gd name="connsiteX229" fmla="*/ 0 w 4720266"/>
                <a:gd name="connsiteY229" fmla="*/ 271780 h 6667500"/>
                <a:gd name="connsiteX0" fmla="*/ 7620 w 4720266"/>
                <a:gd name="connsiteY0" fmla="*/ 254000 h 6667500"/>
                <a:gd name="connsiteX1" fmla="*/ 20320 w 4720266"/>
                <a:gd name="connsiteY1" fmla="*/ 165100 h 6667500"/>
                <a:gd name="connsiteX2" fmla="*/ 58420 w 4720266"/>
                <a:gd name="connsiteY2" fmla="*/ 139700 h 6667500"/>
                <a:gd name="connsiteX3" fmla="*/ 121920 w 4720266"/>
                <a:gd name="connsiteY3" fmla="*/ 63500 h 6667500"/>
                <a:gd name="connsiteX4" fmla="*/ 160020 w 4720266"/>
                <a:gd name="connsiteY4" fmla="*/ 50800 h 6667500"/>
                <a:gd name="connsiteX5" fmla="*/ 236220 w 4720266"/>
                <a:gd name="connsiteY5" fmla="*/ 25400 h 6667500"/>
                <a:gd name="connsiteX6" fmla="*/ 312420 w 4720266"/>
                <a:gd name="connsiteY6" fmla="*/ 12700 h 6667500"/>
                <a:gd name="connsiteX7" fmla="*/ 375920 w 4720266"/>
                <a:gd name="connsiteY7" fmla="*/ 0 h 6667500"/>
                <a:gd name="connsiteX8" fmla="*/ 541020 w 4720266"/>
                <a:gd name="connsiteY8" fmla="*/ 12700 h 6667500"/>
                <a:gd name="connsiteX9" fmla="*/ 553720 w 4720266"/>
                <a:gd name="connsiteY9" fmla="*/ 50800 h 6667500"/>
                <a:gd name="connsiteX10" fmla="*/ 604520 w 4720266"/>
                <a:gd name="connsiteY10" fmla="*/ 127000 h 6667500"/>
                <a:gd name="connsiteX11" fmla="*/ 655320 w 4720266"/>
                <a:gd name="connsiteY11" fmla="*/ 152400 h 6667500"/>
                <a:gd name="connsiteX12" fmla="*/ 693420 w 4720266"/>
                <a:gd name="connsiteY12" fmla="*/ 177800 h 6667500"/>
                <a:gd name="connsiteX13" fmla="*/ 756920 w 4720266"/>
                <a:gd name="connsiteY13" fmla="*/ 190500 h 6667500"/>
                <a:gd name="connsiteX14" fmla="*/ 782320 w 4720266"/>
                <a:gd name="connsiteY14" fmla="*/ 228600 h 6667500"/>
                <a:gd name="connsiteX15" fmla="*/ 795020 w 4720266"/>
                <a:gd name="connsiteY15" fmla="*/ 266700 h 6667500"/>
                <a:gd name="connsiteX16" fmla="*/ 883920 w 4720266"/>
                <a:gd name="connsiteY16" fmla="*/ 304800 h 6667500"/>
                <a:gd name="connsiteX17" fmla="*/ 896620 w 4720266"/>
                <a:gd name="connsiteY17" fmla="*/ 355600 h 6667500"/>
                <a:gd name="connsiteX18" fmla="*/ 1061720 w 4720266"/>
                <a:gd name="connsiteY18" fmla="*/ 381000 h 6667500"/>
                <a:gd name="connsiteX19" fmla="*/ 1176020 w 4720266"/>
                <a:gd name="connsiteY19" fmla="*/ 317500 h 6667500"/>
                <a:gd name="connsiteX20" fmla="*/ 1214120 w 4720266"/>
                <a:gd name="connsiteY20" fmla="*/ 292100 h 6667500"/>
                <a:gd name="connsiteX21" fmla="*/ 1353820 w 4720266"/>
                <a:gd name="connsiteY21" fmla="*/ 317500 h 6667500"/>
                <a:gd name="connsiteX22" fmla="*/ 1379220 w 4720266"/>
                <a:gd name="connsiteY22" fmla="*/ 571500 h 6667500"/>
                <a:gd name="connsiteX23" fmla="*/ 1341120 w 4720266"/>
                <a:gd name="connsiteY23" fmla="*/ 647700 h 6667500"/>
                <a:gd name="connsiteX24" fmla="*/ 1290320 w 4720266"/>
                <a:gd name="connsiteY24" fmla="*/ 660400 h 6667500"/>
                <a:gd name="connsiteX25" fmla="*/ 1252220 w 4720266"/>
                <a:gd name="connsiteY25" fmla="*/ 685800 h 6667500"/>
                <a:gd name="connsiteX26" fmla="*/ 1188720 w 4720266"/>
                <a:gd name="connsiteY26" fmla="*/ 762000 h 6667500"/>
                <a:gd name="connsiteX27" fmla="*/ 1176020 w 4720266"/>
                <a:gd name="connsiteY27" fmla="*/ 863600 h 6667500"/>
                <a:gd name="connsiteX28" fmla="*/ 1252220 w 4720266"/>
                <a:gd name="connsiteY28" fmla="*/ 889000 h 6667500"/>
                <a:gd name="connsiteX29" fmla="*/ 1264920 w 4720266"/>
                <a:gd name="connsiteY29" fmla="*/ 952500 h 6667500"/>
                <a:gd name="connsiteX30" fmla="*/ 1290320 w 4720266"/>
                <a:gd name="connsiteY30" fmla="*/ 990600 h 6667500"/>
                <a:gd name="connsiteX31" fmla="*/ 1277620 w 4720266"/>
                <a:gd name="connsiteY31" fmla="*/ 1066800 h 6667500"/>
                <a:gd name="connsiteX32" fmla="*/ 1201420 w 4720266"/>
                <a:gd name="connsiteY32" fmla="*/ 1104900 h 6667500"/>
                <a:gd name="connsiteX33" fmla="*/ 1137920 w 4720266"/>
                <a:gd name="connsiteY33" fmla="*/ 1092200 h 6667500"/>
                <a:gd name="connsiteX34" fmla="*/ 1099820 w 4720266"/>
                <a:gd name="connsiteY34" fmla="*/ 1079500 h 6667500"/>
                <a:gd name="connsiteX35" fmla="*/ 1049020 w 4720266"/>
                <a:gd name="connsiteY35" fmla="*/ 1092200 h 6667500"/>
                <a:gd name="connsiteX36" fmla="*/ 1074420 w 4720266"/>
                <a:gd name="connsiteY36" fmla="*/ 1168400 h 6667500"/>
                <a:gd name="connsiteX37" fmla="*/ 1087120 w 4720266"/>
                <a:gd name="connsiteY37" fmla="*/ 1206500 h 6667500"/>
                <a:gd name="connsiteX38" fmla="*/ 1099820 w 4720266"/>
                <a:gd name="connsiteY38" fmla="*/ 1244600 h 6667500"/>
                <a:gd name="connsiteX39" fmla="*/ 1112520 w 4720266"/>
                <a:gd name="connsiteY39" fmla="*/ 1346200 h 6667500"/>
                <a:gd name="connsiteX40" fmla="*/ 1188720 w 4720266"/>
                <a:gd name="connsiteY40" fmla="*/ 1371600 h 6667500"/>
                <a:gd name="connsiteX41" fmla="*/ 1226820 w 4720266"/>
                <a:gd name="connsiteY41" fmla="*/ 1397000 h 6667500"/>
                <a:gd name="connsiteX42" fmla="*/ 1264920 w 4720266"/>
                <a:gd name="connsiteY42" fmla="*/ 1409700 h 6667500"/>
                <a:gd name="connsiteX43" fmla="*/ 1290320 w 4720266"/>
                <a:gd name="connsiteY43" fmla="*/ 1447800 h 6667500"/>
                <a:gd name="connsiteX44" fmla="*/ 1366520 w 4720266"/>
                <a:gd name="connsiteY44" fmla="*/ 1473200 h 6667500"/>
                <a:gd name="connsiteX45" fmla="*/ 1442720 w 4720266"/>
                <a:gd name="connsiteY45" fmla="*/ 1536700 h 6667500"/>
                <a:gd name="connsiteX46" fmla="*/ 1506220 w 4720266"/>
                <a:gd name="connsiteY46" fmla="*/ 1612900 h 6667500"/>
                <a:gd name="connsiteX47" fmla="*/ 1468120 w 4720266"/>
                <a:gd name="connsiteY47" fmla="*/ 1638300 h 6667500"/>
                <a:gd name="connsiteX48" fmla="*/ 1417320 w 4720266"/>
                <a:gd name="connsiteY48" fmla="*/ 1663700 h 6667500"/>
                <a:gd name="connsiteX49" fmla="*/ 1404620 w 4720266"/>
                <a:gd name="connsiteY49" fmla="*/ 1701800 h 6667500"/>
                <a:gd name="connsiteX50" fmla="*/ 1366520 w 4720266"/>
                <a:gd name="connsiteY50" fmla="*/ 1841500 h 6667500"/>
                <a:gd name="connsiteX51" fmla="*/ 1379220 w 4720266"/>
                <a:gd name="connsiteY51" fmla="*/ 1930400 h 6667500"/>
                <a:gd name="connsiteX52" fmla="*/ 1417320 w 4720266"/>
                <a:gd name="connsiteY52" fmla="*/ 1943100 h 6667500"/>
                <a:gd name="connsiteX53" fmla="*/ 1493520 w 4720266"/>
                <a:gd name="connsiteY53" fmla="*/ 1993900 h 6667500"/>
                <a:gd name="connsiteX54" fmla="*/ 1569720 w 4720266"/>
                <a:gd name="connsiteY54" fmla="*/ 2019300 h 6667500"/>
                <a:gd name="connsiteX55" fmla="*/ 1645920 w 4720266"/>
                <a:gd name="connsiteY55" fmla="*/ 2070100 h 6667500"/>
                <a:gd name="connsiteX56" fmla="*/ 1684020 w 4720266"/>
                <a:gd name="connsiteY56" fmla="*/ 2095500 h 6667500"/>
                <a:gd name="connsiteX57" fmla="*/ 1709420 w 4720266"/>
                <a:gd name="connsiteY57" fmla="*/ 2133600 h 6667500"/>
                <a:gd name="connsiteX58" fmla="*/ 1785620 w 4720266"/>
                <a:gd name="connsiteY58" fmla="*/ 2184400 h 6667500"/>
                <a:gd name="connsiteX59" fmla="*/ 1861820 w 4720266"/>
                <a:gd name="connsiteY59" fmla="*/ 2222500 h 6667500"/>
                <a:gd name="connsiteX60" fmla="*/ 1899920 w 4720266"/>
                <a:gd name="connsiteY60" fmla="*/ 2247900 h 6667500"/>
                <a:gd name="connsiteX61" fmla="*/ 1976120 w 4720266"/>
                <a:gd name="connsiteY61" fmla="*/ 2273300 h 6667500"/>
                <a:gd name="connsiteX62" fmla="*/ 2268220 w 4720266"/>
                <a:gd name="connsiteY62" fmla="*/ 2311400 h 6667500"/>
                <a:gd name="connsiteX63" fmla="*/ 2319020 w 4720266"/>
                <a:gd name="connsiteY63" fmla="*/ 2387600 h 6667500"/>
                <a:gd name="connsiteX64" fmla="*/ 2395220 w 4720266"/>
                <a:gd name="connsiteY64" fmla="*/ 2438400 h 6667500"/>
                <a:gd name="connsiteX65" fmla="*/ 2509520 w 4720266"/>
                <a:gd name="connsiteY65" fmla="*/ 2476500 h 6667500"/>
                <a:gd name="connsiteX66" fmla="*/ 2865120 w 4720266"/>
                <a:gd name="connsiteY66" fmla="*/ 2463800 h 6667500"/>
                <a:gd name="connsiteX67" fmla="*/ 2903220 w 4720266"/>
                <a:gd name="connsiteY67" fmla="*/ 2438400 h 6667500"/>
                <a:gd name="connsiteX68" fmla="*/ 2915920 w 4720266"/>
                <a:gd name="connsiteY68" fmla="*/ 2400300 h 6667500"/>
                <a:gd name="connsiteX69" fmla="*/ 2928620 w 4720266"/>
                <a:gd name="connsiteY69" fmla="*/ 2209800 h 6667500"/>
                <a:gd name="connsiteX70" fmla="*/ 2966720 w 4720266"/>
                <a:gd name="connsiteY70" fmla="*/ 2184400 h 6667500"/>
                <a:gd name="connsiteX71" fmla="*/ 3042920 w 4720266"/>
                <a:gd name="connsiteY71" fmla="*/ 2120900 h 6667500"/>
                <a:gd name="connsiteX72" fmla="*/ 3068320 w 4720266"/>
                <a:gd name="connsiteY72" fmla="*/ 2222500 h 6667500"/>
                <a:gd name="connsiteX73" fmla="*/ 3093720 w 4720266"/>
                <a:gd name="connsiteY73" fmla="*/ 2298700 h 6667500"/>
                <a:gd name="connsiteX74" fmla="*/ 3131820 w 4720266"/>
                <a:gd name="connsiteY74" fmla="*/ 2324100 h 6667500"/>
                <a:gd name="connsiteX75" fmla="*/ 3169920 w 4720266"/>
                <a:gd name="connsiteY75" fmla="*/ 2336800 h 6667500"/>
                <a:gd name="connsiteX76" fmla="*/ 3360420 w 4720266"/>
                <a:gd name="connsiteY76" fmla="*/ 2349500 h 6667500"/>
                <a:gd name="connsiteX77" fmla="*/ 3639820 w 4720266"/>
                <a:gd name="connsiteY77" fmla="*/ 2336800 h 6667500"/>
                <a:gd name="connsiteX78" fmla="*/ 3690620 w 4720266"/>
                <a:gd name="connsiteY78" fmla="*/ 2324100 h 6667500"/>
                <a:gd name="connsiteX79" fmla="*/ 3716020 w 4720266"/>
                <a:gd name="connsiteY79" fmla="*/ 2247900 h 6667500"/>
                <a:gd name="connsiteX80" fmla="*/ 3690620 w 4720266"/>
                <a:gd name="connsiteY80" fmla="*/ 2197100 h 6667500"/>
                <a:gd name="connsiteX81" fmla="*/ 3614420 w 4720266"/>
                <a:gd name="connsiteY81" fmla="*/ 2171700 h 6667500"/>
                <a:gd name="connsiteX82" fmla="*/ 3627120 w 4720266"/>
                <a:gd name="connsiteY82" fmla="*/ 2082800 h 6667500"/>
                <a:gd name="connsiteX83" fmla="*/ 3703320 w 4720266"/>
                <a:gd name="connsiteY83" fmla="*/ 2108200 h 6667500"/>
                <a:gd name="connsiteX84" fmla="*/ 3843020 w 4720266"/>
                <a:gd name="connsiteY84" fmla="*/ 2095500 h 6667500"/>
                <a:gd name="connsiteX85" fmla="*/ 3868420 w 4720266"/>
                <a:gd name="connsiteY85" fmla="*/ 2057400 h 6667500"/>
                <a:gd name="connsiteX86" fmla="*/ 3881120 w 4720266"/>
                <a:gd name="connsiteY86" fmla="*/ 2019300 h 6667500"/>
                <a:gd name="connsiteX87" fmla="*/ 3893820 w 4720266"/>
                <a:gd name="connsiteY87" fmla="*/ 1955800 h 6667500"/>
                <a:gd name="connsiteX88" fmla="*/ 3982720 w 4720266"/>
                <a:gd name="connsiteY88" fmla="*/ 1917700 h 6667500"/>
                <a:gd name="connsiteX89" fmla="*/ 4058920 w 4720266"/>
                <a:gd name="connsiteY89" fmla="*/ 1866900 h 6667500"/>
                <a:gd name="connsiteX90" fmla="*/ 4097020 w 4720266"/>
                <a:gd name="connsiteY90" fmla="*/ 1841500 h 6667500"/>
                <a:gd name="connsiteX91" fmla="*/ 4122420 w 4720266"/>
                <a:gd name="connsiteY91" fmla="*/ 1803400 h 6667500"/>
                <a:gd name="connsiteX92" fmla="*/ 4135120 w 4720266"/>
                <a:gd name="connsiteY92" fmla="*/ 1739900 h 6667500"/>
                <a:gd name="connsiteX93" fmla="*/ 4185920 w 4720266"/>
                <a:gd name="connsiteY93" fmla="*/ 1752600 h 6667500"/>
                <a:gd name="connsiteX94" fmla="*/ 4262120 w 4720266"/>
                <a:gd name="connsiteY94" fmla="*/ 1778000 h 6667500"/>
                <a:gd name="connsiteX95" fmla="*/ 4312920 w 4720266"/>
                <a:gd name="connsiteY95" fmla="*/ 1765300 h 6667500"/>
                <a:gd name="connsiteX96" fmla="*/ 4351020 w 4720266"/>
                <a:gd name="connsiteY96" fmla="*/ 1727200 h 6667500"/>
                <a:gd name="connsiteX97" fmla="*/ 4389120 w 4720266"/>
                <a:gd name="connsiteY97" fmla="*/ 1701800 h 6667500"/>
                <a:gd name="connsiteX98" fmla="*/ 4465320 w 4720266"/>
                <a:gd name="connsiteY98" fmla="*/ 1714500 h 6667500"/>
                <a:gd name="connsiteX99" fmla="*/ 4516120 w 4720266"/>
                <a:gd name="connsiteY99" fmla="*/ 1790700 h 6667500"/>
                <a:gd name="connsiteX100" fmla="*/ 4566920 w 4720266"/>
                <a:gd name="connsiteY100" fmla="*/ 1841500 h 6667500"/>
                <a:gd name="connsiteX101" fmla="*/ 4554220 w 4720266"/>
                <a:gd name="connsiteY101" fmla="*/ 1879600 h 6667500"/>
                <a:gd name="connsiteX102" fmla="*/ 4592320 w 4720266"/>
                <a:gd name="connsiteY102" fmla="*/ 1892300 h 6667500"/>
                <a:gd name="connsiteX103" fmla="*/ 4693920 w 4720266"/>
                <a:gd name="connsiteY103" fmla="*/ 1905000 h 6667500"/>
                <a:gd name="connsiteX104" fmla="*/ 4719320 w 4720266"/>
                <a:gd name="connsiteY104" fmla="*/ 1943100 h 6667500"/>
                <a:gd name="connsiteX105" fmla="*/ 4681220 w 4720266"/>
                <a:gd name="connsiteY105" fmla="*/ 2044700 h 6667500"/>
                <a:gd name="connsiteX106" fmla="*/ 4655820 w 4720266"/>
                <a:gd name="connsiteY106" fmla="*/ 2171700 h 6667500"/>
                <a:gd name="connsiteX107" fmla="*/ 4516120 w 4720266"/>
                <a:gd name="connsiteY107" fmla="*/ 2197100 h 6667500"/>
                <a:gd name="connsiteX108" fmla="*/ 4439920 w 4720266"/>
                <a:gd name="connsiteY108" fmla="*/ 2222500 h 6667500"/>
                <a:gd name="connsiteX109" fmla="*/ 4414520 w 4720266"/>
                <a:gd name="connsiteY109" fmla="*/ 2260600 h 6667500"/>
                <a:gd name="connsiteX110" fmla="*/ 4363720 w 4720266"/>
                <a:gd name="connsiteY110" fmla="*/ 2349500 h 6667500"/>
                <a:gd name="connsiteX111" fmla="*/ 4325620 w 4720266"/>
                <a:gd name="connsiteY111" fmla="*/ 2374900 h 6667500"/>
                <a:gd name="connsiteX112" fmla="*/ 4312920 w 4720266"/>
                <a:gd name="connsiteY112" fmla="*/ 2438400 h 6667500"/>
                <a:gd name="connsiteX113" fmla="*/ 4300220 w 4720266"/>
                <a:gd name="connsiteY113" fmla="*/ 2552700 h 6667500"/>
                <a:gd name="connsiteX114" fmla="*/ 4236720 w 4720266"/>
                <a:gd name="connsiteY114" fmla="*/ 2616200 h 6667500"/>
                <a:gd name="connsiteX115" fmla="*/ 4224020 w 4720266"/>
                <a:gd name="connsiteY115" fmla="*/ 2654300 h 6667500"/>
                <a:gd name="connsiteX116" fmla="*/ 4249420 w 4720266"/>
                <a:gd name="connsiteY116" fmla="*/ 2781300 h 6667500"/>
                <a:gd name="connsiteX117" fmla="*/ 4236720 w 4720266"/>
                <a:gd name="connsiteY117" fmla="*/ 2870200 h 6667500"/>
                <a:gd name="connsiteX118" fmla="*/ 4198620 w 4720266"/>
                <a:gd name="connsiteY118" fmla="*/ 2895600 h 6667500"/>
                <a:gd name="connsiteX119" fmla="*/ 4135120 w 4720266"/>
                <a:gd name="connsiteY119" fmla="*/ 2946400 h 6667500"/>
                <a:gd name="connsiteX120" fmla="*/ 4020820 w 4720266"/>
                <a:gd name="connsiteY120" fmla="*/ 2959100 h 6667500"/>
                <a:gd name="connsiteX121" fmla="*/ 3995420 w 4720266"/>
                <a:gd name="connsiteY121" fmla="*/ 3048000 h 6667500"/>
                <a:gd name="connsiteX122" fmla="*/ 3970020 w 4720266"/>
                <a:gd name="connsiteY122" fmla="*/ 3124200 h 6667500"/>
                <a:gd name="connsiteX123" fmla="*/ 3995420 w 4720266"/>
                <a:gd name="connsiteY123" fmla="*/ 3162300 h 6667500"/>
                <a:gd name="connsiteX124" fmla="*/ 3957320 w 4720266"/>
                <a:gd name="connsiteY124" fmla="*/ 3416300 h 6667500"/>
                <a:gd name="connsiteX125" fmla="*/ 3906520 w 4720266"/>
                <a:gd name="connsiteY125" fmla="*/ 3340100 h 6667500"/>
                <a:gd name="connsiteX126" fmla="*/ 3893820 w 4720266"/>
                <a:gd name="connsiteY126" fmla="*/ 3302000 h 6667500"/>
                <a:gd name="connsiteX127" fmla="*/ 3843020 w 4720266"/>
                <a:gd name="connsiteY127" fmla="*/ 3225800 h 6667500"/>
                <a:gd name="connsiteX128" fmla="*/ 3792220 w 4720266"/>
                <a:gd name="connsiteY128" fmla="*/ 3111500 h 6667500"/>
                <a:gd name="connsiteX129" fmla="*/ 3716020 w 4720266"/>
                <a:gd name="connsiteY129" fmla="*/ 3187700 h 6667500"/>
                <a:gd name="connsiteX130" fmla="*/ 3639820 w 4720266"/>
                <a:gd name="connsiteY130" fmla="*/ 3213100 h 6667500"/>
                <a:gd name="connsiteX131" fmla="*/ 3601720 w 4720266"/>
                <a:gd name="connsiteY131" fmla="*/ 3187700 h 6667500"/>
                <a:gd name="connsiteX132" fmla="*/ 3589020 w 4720266"/>
                <a:gd name="connsiteY132" fmla="*/ 3136900 h 6667500"/>
                <a:gd name="connsiteX133" fmla="*/ 3627120 w 4720266"/>
                <a:gd name="connsiteY133" fmla="*/ 2971800 h 6667500"/>
                <a:gd name="connsiteX134" fmla="*/ 3665220 w 4720266"/>
                <a:gd name="connsiteY134" fmla="*/ 2959100 h 6667500"/>
                <a:gd name="connsiteX135" fmla="*/ 3741420 w 4720266"/>
                <a:gd name="connsiteY135" fmla="*/ 2895600 h 6667500"/>
                <a:gd name="connsiteX136" fmla="*/ 3766820 w 4720266"/>
                <a:gd name="connsiteY136" fmla="*/ 2819400 h 6667500"/>
                <a:gd name="connsiteX137" fmla="*/ 3754120 w 4720266"/>
                <a:gd name="connsiteY137" fmla="*/ 2743200 h 6667500"/>
                <a:gd name="connsiteX138" fmla="*/ 3690620 w 4720266"/>
                <a:gd name="connsiteY138" fmla="*/ 2730500 h 6667500"/>
                <a:gd name="connsiteX139" fmla="*/ 3639820 w 4720266"/>
                <a:gd name="connsiteY139" fmla="*/ 2717800 h 6667500"/>
                <a:gd name="connsiteX140" fmla="*/ 3538220 w 4720266"/>
                <a:gd name="connsiteY140" fmla="*/ 2705100 h 6667500"/>
                <a:gd name="connsiteX141" fmla="*/ 3449320 w 4720266"/>
                <a:gd name="connsiteY141" fmla="*/ 2692400 h 6667500"/>
                <a:gd name="connsiteX142" fmla="*/ 3411220 w 4720266"/>
                <a:gd name="connsiteY142" fmla="*/ 2679700 h 6667500"/>
                <a:gd name="connsiteX143" fmla="*/ 3296920 w 4720266"/>
                <a:gd name="connsiteY143" fmla="*/ 2667000 h 6667500"/>
                <a:gd name="connsiteX144" fmla="*/ 3246120 w 4720266"/>
                <a:gd name="connsiteY144" fmla="*/ 2578100 h 6667500"/>
                <a:gd name="connsiteX145" fmla="*/ 3233420 w 4720266"/>
                <a:gd name="connsiteY145" fmla="*/ 2514600 h 6667500"/>
                <a:gd name="connsiteX146" fmla="*/ 3157220 w 4720266"/>
                <a:gd name="connsiteY146" fmla="*/ 2540000 h 6667500"/>
                <a:gd name="connsiteX147" fmla="*/ 3119120 w 4720266"/>
                <a:gd name="connsiteY147" fmla="*/ 2501900 h 6667500"/>
                <a:gd name="connsiteX148" fmla="*/ 3030220 w 4720266"/>
                <a:gd name="connsiteY148" fmla="*/ 2501900 h 6667500"/>
                <a:gd name="connsiteX149" fmla="*/ 2992120 w 4720266"/>
                <a:gd name="connsiteY149" fmla="*/ 2514600 h 6667500"/>
                <a:gd name="connsiteX150" fmla="*/ 2928620 w 4720266"/>
                <a:gd name="connsiteY150" fmla="*/ 2578100 h 6667500"/>
                <a:gd name="connsiteX151" fmla="*/ 2954020 w 4720266"/>
                <a:gd name="connsiteY151" fmla="*/ 2616200 h 6667500"/>
                <a:gd name="connsiteX152" fmla="*/ 2992120 w 4720266"/>
                <a:gd name="connsiteY152" fmla="*/ 2628900 h 6667500"/>
                <a:gd name="connsiteX153" fmla="*/ 3030220 w 4720266"/>
                <a:gd name="connsiteY153" fmla="*/ 2654300 h 6667500"/>
                <a:gd name="connsiteX154" fmla="*/ 3068320 w 4720266"/>
                <a:gd name="connsiteY154" fmla="*/ 2667000 h 6667500"/>
                <a:gd name="connsiteX155" fmla="*/ 3081020 w 4720266"/>
                <a:gd name="connsiteY155" fmla="*/ 2705100 h 6667500"/>
                <a:gd name="connsiteX156" fmla="*/ 3068320 w 4720266"/>
                <a:gd name="connsiteY156" fmla="*/ 2755900 h 6667500"/>
                <a:gd name="connsiteX157" fmla="*/ 2992120 w 4720266"/>
                <a:gd name="connsiteY157" fmla="*/ 2806700 h 6667500"/>
                <a:gd name="connsiteX158" fmla="*/ 2954020 w 4720266"/>
                <a:gd name="connsiteY158" fmla="*/ 2882900 h 6667500"/>
                <a:gd name="connsiteX159" fmla="*/ 2966720 w 4720266"/>
                <a:gd name="connsiteY159" fmla="*/ 2921000 h 6667500"/>
                <a:gd name="connsiteX160" fmla="*/ 3004820 w 4720266"/>
                <a:gd name="connsiteY160" fmla="*/ 2933700 h 6667500"/>
                <a:gd name="connsiteX161" fmla="*/ 3042920 w 4720266"/>
                <a:gd name="connsiteY161" fmla="*/ 2959100 h 6667500"/>
                <a:gd name="connsiteX162" fmla="*/ 3081020 w 4720266"/>
                <a:gd name="connsiteY162" fmla="*/ 2971800 h 6667500"/>
                <a:gd name="connsiteX163" fmla="*/ 3055620 w 4720266"/>
                <a:gd name="connsiteY163" fmla="*/ 3009900 h 6667500"/>
                <a:gd name="connsiteX164" fmla="*/ 3042920 w 4720266"/>
                <a:gd name="connsiteY164" fmla="*/ 3060700 h 6667500"/>
                <a:gd name="connsiteX165" fmla="*/ 3081020 w 4720266"/>
                <a:gd name="connsiteY165" fmla="*/ 3086100 h 6667500"/>
                <a:gd name="connsiteX166" fmla="*/ 3106420 w 4720266"/>
                <a:gd name="connsiteY166" fmla="*/ 3175000 h 6667500"/>
                <a:gd name="connsiteX167" fmla="*/ 3131820 w 4720266"/>
                <a:gd name="connsiteY167" fmla="*/ 3213100 h 6667500"/>
                <a:gd name="connsiteX168" fmla="*/ 3144520 w 4720266"/>
                <a:gd name="connsiteY168" fmla="*/ 3340100 h 6667500"/>
                <a:gd name="connsiteX169" fmla="*/ 3144520 w 4720266"/>
                <a:gd name="connsiteY169" fmla="*/ 3479800 h 6667500"/>
                <a:gd name="connsiteX170" fmla="*/ 3106420 w 4720266"/>
                <a:gd name="connsiteY170" fmla="*/ 3492500 h 6667500"/>
                <a:gd name="connsiteX171" fmla="*/ 3030220 w 4720266"/>
                <a:gd name="connsiteY171" fmla="*/ 3505200 h 6667500"/>
                <a:gd name="connsiteX172" fmla="*/ 2954020 w 4720266"/>
                <a:gd name="connsiteY172" fmla="*/ 3530600 h 6667500"/>
                <a:gd name="connsiteX173" fmla="*/ 2903220 w 4720266"/>
                <a:gd name="connsiteY173" fmla="*/ 3543300 h 6667500"/>
                <a:gd name="connsiteX174" fmla="*/ 2827020 w 4720266"/>
                <a:gd name="connsiteY174" fmla="*/ 3568700 h 6667500"/>
                <a:gd name="connsiteX175" fmla="*/ 2788920 w 4720266"/>
                <a:gd name="connsiteY175" fmla="*/ 3606800 h 6667500"/>
                <a:gd name="connsiteX176" fmla="*/ 2750820 w 4720266"/>
                <a:gd name="connsiteY176" fmla="*/ 3632200 h 6667500"/>
                <a:gd name="connsiteX177" fmla="*/ 2725420 w 4720266"/>
                <a:gd name="connsiteY177" fmla="*/ 3670300 h 6667500"/>
                <a:gd name="connsiteX178" fmla="*/ 2712720 w 4720266"/>
                <a:gd name="connsiteY178" fmla="*/ 3784600 h 6667500"/>
                <a:gd name="connsiteX179" fmla="*/ 2649220 w 4720266"/>
                <a:gd name="connsiteY179" fmla="*/ 3898900 h 6667500"/>
                <a:gd name="connsiteX180" fmla="*/ 2598420 w 4720266"/>
                <a:gd name="connsiteY180" fmla="*/ 3975100 h 6667500"/>
                <a:gd name="connsiteX181" fmla="*/ 2534920 w 4720266"/>
                <a:gd name="connsiteY181" fmla="*/ 3987800 h 6667500"/>
                <a:gd name="connsiteX182" fmla="*/ 2496820 w 4720266"/>
                <a:gd name="connsiteY182" fmla="*/ 4000500 h 6667500"/>
                <a:gd name="connsiteX183" fmla="*/ 2446020 w 4720266"/>
                <a:gd name="connsiteY183" fmla="*/ 4013200 h 6667500"/>
                <a:gd name="connsiteX184" fmla="*/ 2344420 w 4720266"/>
                <a:gd name="connsiteY184" fmla="*/ 4038600 h 6667500"/>
                <a:gd name="connsiteX185" fmla="*/ 2268220 w 4720266"/>
                <a:gd name="connsiteY185" fmla="*/ 4165600 h 6667500"/>
                <a:gd name="connsiteX186" fmla="*/ 2230120 w 4720266"/>
                <a:gd name="connsiteY186" fmla="*/ 4191000 h 6667500"/>
                <a:gd name="connsiteX187" fmla="*/ 2217420 w 4720266"/>
                <a:gd name="connsiteY187" fmla="*/ 4241800 h 6667500"/>
                <a:gd name="connsiteX188" fmla="*/ 2065020 w 4720266"/>
                <a:gd name="connsiteY188" fmla="*/ 4368800 h 6667500"/>
                <a:gd name="connsiteX189" fmla="*/ 1988820 w 4720266"/>
                <a:gd name="connsiteY189" fmla="*/ 4432300 h 6667500"/>
                <a:gd name="connsiteX190" fmla="*/ 1950720 w 4720266"/>
                <a:gd name="connsiteY190" fmla="*/ 4457700 h 6667500"/>
                <a:gd name="connsiteX191" fmla="*/ 1912620 w 4720266"/>
                <a:gd name="connsiteY191" fmla="*/ 4495800 h 6667500"/>
                <a:gd name="connsiteX192" fmla="*/ 1823720 w 4720266"/>
                <a:gd name="connsiteY192" fmla="*/ 4559300 h 6667500"/>
                <a:gd name="connsiteX193" fmla="*/ 1772920 w 4720266"/>
                <a:gd name="connsiteY193" fmla="*/ 4673600 h 6667500"/>
                <a:gd name="connsiteX194" fmla="*/ 1760220 w 4720266"/>
                <a:gd name="connsiteY194" fmla="*/ 4711700 h 6667500"/>
                <a:gd name="connsiteX195" fmla="*/ 1684020 w 4720266"/>
                <a:gd name="connsiteY195" fmla="*/ 4787900 h 6667500"/>
                <a:gd name="connsiteX196" fmla="*/ 1557020 w 4720266"/>
                <a:gd name="connsiteY196" fmla="*/ 4800600 h 6667500"/>
                <a:gd name="connsiteX197" fmla="*/ 1493520 w 4720266"/>
                <a:gd name="connsiteY197" fmla="*/ 4864100 h 6667500"/>
                <a:gd name="connsiteX198" fmla="*/ 1480820 w 4720266"/>
                <a:gd name="connsiteY198" fmla="*/ 4902200 h 6667500"/>
                <a:gd name="connsiteX199" fmla="*/ 1404620 w 4720266"/>
                <a:gd name="connsiteY199" fmla="*/ 4940300 h 6667500"/>
                <a:gd name="connsiteX200" fmla="*/ 1341120 w 4720266"/>
                <a:gd name="connsiteY200" fmla="*/ 4914900 h 6667500"/>
                <a:gd name="connsiteX201" fmla="*/ 1328420 w 4720266"/>
                <a:gd name="connsiteY201" fmla="*/ 4953000 h 6667500"/>
                <a:gd name="connsiteX202" fmla="*/ 1303020 w 4720266"/>
                <a:gd name="connsiteY202" fmla="*/ 4991100 h 6667500"/>
                <a:gd name="connsiteX203" fmla="*/ 1290320 w 4720266"/>
                <a:gd name="connsiteY203" fmla="*/ 5041900 h 6667500"/>
                <a:gd name="connsiteX204" fmla="*/ 1264920 w 4720266"/>
                <a:gd name="connsiteY204" fmla="*/ 5118100 h 6667500"/>
                <a:gd name="connsiteX205" fmla="*/ 1252220 w 4720266"/>
                <a:gd name="connsiteY205" fmla="*/ 5168900 h 6667500"/>
                <a:gd name="connsiteX206" fmla="*/ 1226820 w 4720266"/>
                <a:gd name="connsiteY206" fmla="*/ 5245100 h 6667500"/>
                <a:gd name="connsiteX207" fmla="*/ 1239520 w 4720266"/>
                <a:gd name="connsiteY207" fmla="*/ 5448300 h 6667500"/>
                <a:gd name="connsiteX208" fmla="*/ 1252220 w 4720266"/>
                <a:gd name="connsiteY208" fmla="*/ 5486400 h 6667500"/>
                <a:gd name="connsiteX209" fmla="*/ 1264920 w 4720266"/>
                <a:gd name="connsiteY209" fmla="*/ 5537200 h 6667500"/>
                <a:gd name="connsiteX210" fmla="*/ 1214120 w 4720266"/>
                <a:gd name="connsiteY210" fmla="*/ 5854700 h 6667500"/>
                <a:gd name="connsiteX211" fmla="*/ 1201420 w 4720266"/>
                <a:gd name="connsiteY211" fmla="*/ 6108700 h 6667500"/>
                <a:gd name="connsiteX212" fmla="*/ 1188720 w 4720266"/>
                <a:gd name="connsiteY212" fmla="*/ 6146800 h 6667500"/>
                <a:gd name="connsiteX213" fmla="*/ 1163320 w 4720266"/>
                <a:gd name="connsiteY213" fmla="*/ 6184900 h 6667500"/>
                <a:gd name="connsiteX214" fmla="*/ 1087120 w 4720266"/>
                <a:gd name="connsiteY214" fmla="*/ 6223000 h 6667500"/>
                <a:gd name="connsiteX215" fmla="*/ 1023620 w 4720266"/>
                <a:gd name="connsiteY215" fmla="*/ 6337300 h 6667500"/>
                <a:gd name="connsiteX216" fmla="*/ 1010920 w 4720266"/>
                <a:gd name="connsiteY216" fmla="*/ 6400800 h 6667500"/>
                <a:gd name="connsiteX217" fmla="*/ 896620 w 4720266"/>
                <a:gd name="connsiteY217" fmla="*/ 6413500 h 6667500"/>
                <a:gd name="connsiteX218" fmla="*/ 845820 w 4720266"/>
                <a:gd name="connsiteY218" fmla="*/ 6438900 h 6667500"/>
                <a:gd name="connsiteX219" fmla="*/ 795020 w 4720266"/>
                <a:gd name="connsiteY219" fmla="*/ 6553200 h 6667500"/>
                <a:gd name="connsiteX220" fmla="*/ 769620 w 4720266"/>
                <a:gd name="connsiteY220" fmla="*/ 6591300 h 6667500"/>
                <a:gd name="connsiteX221" fmla="*/ 756920 w 4720266"/>
                <a:gd name="connsiteY221" fmla="*/ 6629400 h 6667500"/>
                <a:gd name="connsiteX222" fmla="*/ 680720 w 4720266"/>
                <a:gd name="connsiteY222" fmla="*/ 6667500 h 6667500"/>
                <a:gd name="connsiteX223" fmla="*/ 604520 w 4720266"/>
                <a:gd name="connsiteY223" fmla="*/ 6616700 h 6667500"/>
                <a:gd name="connsiteX224" fmla="*/ 528320 w 4720266"/>
                <a:gd name="connsiteY224" fmla="*/ 6565900 h 6667500"/>
                <a:gd name="connsiteX225" fmla="*/ 490220 w 4720266"/>
                <a:gd name="connsiteY225" fmla="*/ 6540500 h 6667500"/>
                <a:gd name="connsiteX226" fmla="*/ 426720 w 4720266"/>
                <a:gd name="connsiteY226" fmla="*/ 6413500 h 6667500"/>
                <a:gd name="connsiteX227" fmla="*/ 414020 w 4720266"/>
                <a:gd name="connsiteY227" fmla="*/ 6375400 h 6667500"/>
                <a:gd name="connsiteX228" fmla="*/ 106045 w 4720266"/>
                <a:gd name="connsiteY228" fmla="*/ 5476875 h 6667500"/>
                <a:gd name="connsiteX229" fmla="*/ 0 w 4720266"/>
                <a:gd name="connsiteY229" fmla="*/ 271780 h 6667500"/>
                <a:gd name="connsiteX0" fmla="*/ 7620 w 4720266"/>
                <a:gd name="connsiteY0" fmla="*/ 254000 h 6667500"/>
                <a:gd name="connsiteX1" fmla="*/ 20320 w 4720266"/>
                <a:gd name="connsiteY1" fmla="*/ 165100 h 6667500"/>
                <a:gd name="connsiteX2" fmla="*/ 58420 w 4720266"/>
                <a:gd name="connsiteY2" fmla="*/ 139700 h 6667500"/>
                <a:gd name="connsiteX3" fmla="*/ 121920 w 4720266"/>
                <a:gd name="connsiteY3" fmla="*/ 63500 h 6667500"/>
                <a:gd name="connsiteX4" fmla="*/ 160020 w 4720266"/>
                <a:gd name="connsiteY4" fmla="*/ 50800 h 6667500"/>
                <a:gd name="connsiteX5" fmla="*/ 236220 w 4720266"/>
                <a:gd name="connsiteY5" fmla="*/ 25400 h 6667500"/>
                <a:gd name="connsiteX6" fmla="*/ 312420 w 4720266"/>
                <a:gd name="connsiteY6" fmla="*/ 12700 h 6667500"/>
                <a:gd name="connsiteX7" fmla="*/ 375920 w 4720266"/>
                <a:gd name="connsiteY7" fmla="*/ 0 h 6667500"/>
                <a:gd name="connsiteX8" fmla="*/ 541020 w 4720266"/>
                <a:gd name="connsiteY8" fmla="*/ 12700 h 6667500"/>
                <a:gd name="connsiteX9" fmla="*/ 553720 w 4720266"/>
                <a:gd name="connsiteY9" fmla="*/ 50800 h 6667500"/>
                <a:gd name="connsiteX10" fmla="*/ 604520 w 4720266"/>
                <a:gd name="connsiteY10" fmla="*/ 127000 h 6667500"/>
                <a:gd name="connsiteX11" fmla="*/ 655320 w 4720266"/>
                <a:gd name="connsiteY11" fmla="*/ 152400 h 6667500"/>
                <a:gd name="connsiteX12" fmla="*/ 693420 w 4720266"/>
                <a:gd name="connsiteY12" fmla="*/ 177800 h 6667500"/>
                <a:gd name="connsiteX13" fmla="*/ 756920 w 4720266"/>
                <a:gd name="connsiteY13" fmla="*/ 190500 h 6667500"/>
                <a:gd name="connsiteX14" fmla="*/ 782320 w 4720266"/>
                <a:gd name="connsiteY14" fmla="*/ 228600 h 6667500"/>
                <a:gd name="connsiteX15" fmla="*/ 795020 w 4720266"/>
                <a:gd name="connsiteY15" fmla="*/ 266700 h 6667500"/>
                <a:gd name="connsiteX16" fmla="*/ 883920 w 4720266"/>
                <a:gd name="connsiteY16" fmla="*/ 304800 h 6667500"/>
                <a:gd name="connsiteX17" fmla="*/ 896620 w 4720266"/>
                <a:gd name="connsiteY17" fmla="*/ 355600 h 6667500"/>
                <a:gd name="connsiteX18" fmla="*/ 1061720 w 4720266"/>
                <a:gd name="connsiteY18" fmla="*/ 381000 h 6667500"/>
                <a:gd name="connsiteX19" fmla="*/ 1176020 w 4720266"/>
                <a:gd name="connsiteY19" fmla="*/ 317500 h 6667500"/>
                <a:gd name="connsiteX20" fmla="*/ 1214120 w 4720266"/>
                <a:gd name="connsiteY20" fmla="*/ 292100 h 6667500"/>
                <a:gd name="connsiteX21" fmla="*/ 1353820 w 4720266"/>
                <a:gd name="connsiteY21" fmla="*/ 317500 h 6667500"/>
                <a:gd name="connsiteX22" fmla="*/ 1379220 w 4720266"/>
                <a:gd name="connsiteY22" fmla="*/ 571500 h 6667500"/>
                <a:gd name="connsiteX23" fmla="*/ 1341120 w 4720266"/>
                <a:gd name="connsiteY23" fmla="*/ 647700 h 6667500"/>
                <a:gd name="connsiteX24" fmla="*/ 1290320 w 4720266"/>
                <a:gd name="connsiteY24" fmla="*/ 660400 h 6667500"/>
                <a:gd name="connsiteX25" fmla="*/ 1252220 w 4720266"/>
                <a:gd name="connsiteY25" fmla="*/ 685800 h 6667500"/>
                <a:gd name="connsiteX26" fmla="*/ 1188720 w 4720266"/>
                <a:gd name="connsiteY26" fmla="*/ 762000 h 6667500"/>
                <a:gd name="connsiteX27" fmla="*/ 1176020 w 4720266"/>
                <a:gd name="connsiteY27" fmla="*/ 863600 h 6667500"/>
                <a:gd name="connsiteX28" fmla="*/ 1252220 w 4720266"/>
                <a:gd name="connsiteY28" fmla="*/ 889000 h 6667500"/>
                <a:gd name="connsiteX29" fmla="*/ 1264920 w 4720266"/>
                <a:gd name="connsiteY29" fmla="*/ 952500 h 6667500"/>
                <a:gd name="connsiteX30" fmla="*/ 1290320 w 4720266"/>
                <a:gd name="connsiteY30" fmla="*/ 990600 h 6667500"/>
                <a:gd name="connsiteX31" fmla="*/ 1277620 w 4720266"/>
                <a:gd name="connsiteY31" fmla="*/ 1066800 h 6667500"/>
                <a:gd name="connsiteX32" fmla="*/ 1201420 w 4720266"/>
                <a:gd name="connsiteY32" fmla="*/ 1104900 h 6667500"/>
                <a:gd name="connsiteX33" fmla="*/ 1137920 w 4720266"/>
                <a:gd name="connsiteY33" fmla="*/ 1092200 h 6667500"/>
                <a:gd name="connsiteX34" fmla="*/ 1099820 w 4720266"/>
                <a:gd name="connsiteY34" fmla="*/ 1079500 h 6667500"/>
                <a:gd name="connsiteX35" fmla="*/ 1049020 w 4720266"/>
                <a:gd name="connsiteY35" fmla="*/ 1092200 h 6667500"/>
                <a:gd name="connsiteX36" fmla="*/ 1074420 w 4720266"/>
                <a:gd name="connsiteY36" fmla="*/ 1168400 h 6667500"/>
                <a:gd name="connsiteX37" fmla="*/ 1087120 w 4720266"/>
                <a:gd name="connsiteY37" fmla="*/ 1206500 h 6667500"/>
                <a:gd name="connsiteX38" fmla="*/ 1099820 w 4720266"/>
                <a:gd name="connsiteY38" fmla="*/ 1244600 h 6667500"/>
                <a:gd name="connsiteX39" fmla="*/ 1112520 w 4720266"/>
                <a:gd name="connsiteY39" fmla="*/ 1346200 h 6667500"/>
                <a:gd name="connsiteX40" fmla="*/ 1188720 w 4720266"/>
                <a:gd name="connsiteY40" fmla="*/ 1371600 h 6667500"/>
                <a:gd name="connsiteX41" fmla="*/ 1226820 w 4720266"/>
                <a:gd name="connsiteY41" fmla="*/ 1397000 h 6667500"/>
                <a:gd name="connsiteX42" fmla="*/ 1264920 w 4720266"/>
                <a:gd name="connsiteY42" fmla="*/ 1409700 h 6667500"/>
                <a:gd name="connsiteX43" fmla="*/ 1290320 w 4720266"/>
                <a:gd name="connsiteY43" fmla="*/ 1447800 h 6667500"/>
                <a:gd name="connsiteX44" fmla="*/ 1366520 w 4720266"/>
                <a:gd name="connsiteY44" fmla="*/ 1473200 h 6667500"/>
                <a:gd name="connsiteX45" fmla="*/ 1442720 w 4720266"/>
                <a:gd name="connsiteY45" fmla="*/ 1536700 h 6667500"/>
                <a:gd name="connsiteX46" fmla="*/ 1506220 w 4720266"/>
                <a:gd name="connsiteY46" fmla="*/ 1612900 h 6667500"/>
                <a:gd name="connsiteX47" fmla="*/ 1468120 w 4720266"/>
                <a:gd name="connsiteY47" fmla="*/ 1638300 h 6667500"/>
                <a:gd name="connsiteX48" fmla="*/ 1417320 w 4720266"/>
                <a:gd name="connsiteY48" fmla="*/ 1663700 h 6667500"/>
                <a:gd name="connsiteX49" fmla="*/ 1404620 w 4720266"/>
                <a:gd name="connsiteY49" fmla="*/ 1701800 h 6667500"/>
                <a:gd name="connsiteX50" fmla="*/ 1366520 w 4720266"/>
                <a:gd name="connsiteY50" fmla="*/ 1841500 h 6667500"/>
                <a:gd name="connsiteX51" fmla="*/ 1379220 w 4720266"/>
                <a:gd name="connsiteY51" fmla="*/ 1930400 h 6667500"/>
                <a:gd name="connsiteX52" fmla="*/ 1417320 w 4720266"/>
                <a:gd name="connsiteY52" fmla="*/ 1943100 h 6667500"/>
                <a:gd name="connsiteX53" fmla="*/ 1493520 w 4720266"/>
                <a:gd name="connsiteY53" fmla="*/ 1993900 h 6667500"/>
                <a:gd name="connsiteX54" fmla="*/ 1569720 w 4720266"/>
                <a:gd name="connsiteY54" fmla="*/ 2019300 h 6667500"/>
                <a:gd name="connsiteX55" fmla="*/ 1645920 w 4720266"/>
                <a:gd name="connsiteY55" fmla="*/ 2070100 h 6667500"/>
                <a:gd name="connsiteX56" fmla="*/ 1684020 w 4720266"/>
                <a:gd name="connsiteY56" fmla="*/ 2095500 h 6667500"/>
                <a:gd name="connsiteX57" fmla="*/ 1709420 w 4720266"/>
                <a:gd name="connsiteY57" fmla="*/ 2133600 h 6667500"/>
                <a:gd name="connsiteX58" fmla="*/ 1785620 w 4720266"/>
                <a:gd name="connsiteY58" fmla="*/ 2184400 h 6667500"/>
                <a:gd name="connsiteX59" fmla="*/ 1861820 w 4720266"/>
                <a:gd name="connsiteY59" fmla="*/ 2222500 h 6667500"/>
                <a:gd name="connsiteX60" fmla="*/ 1899920 w 4720266"/>
                <a:gd name="connsiteY60" fmla="*/ 2247900 h 6667500"/>
                <a:gd name="connsiteX61" fmla="*/ 1976120 w 4720266"/>
                <a:gd name="connsiteY61" fmla="*/ 2273300 h 6667500"/>
                <a:gd name="connsiteX62" fmla="*/ 2268220 w 4720266"/>
                <a:gd name="connsiteY62" fmla="*/ 2311400 h 6667500"/>
                <a:gd name="connsiteX63" fmla="*/ 2319020 w 4720266"/>
                <a:gd name="connsiteY63" fmla="*/ 2387600 h 6667500"/>
                <a:gd name="connsiteX64" fmla="*/ 2395220 w 4720266"/>
                <a:gd name="connsiteY64" fmla="*/ 2438400 h 6667500"/>
                <a:gd name="connsiteX65" fmla="*/ 2509520 w 4720266"/>
                <a:gd name="connsiteY65" fmla="*/ 2476500 h 6667500"/>
                <a:gd name="connsiteX66" fmla="*/ 2865120 w 4720266"/>
                <a:gd name="connsiteY66" fmla="*/ 2463800 h 6667500"/>
                <a:gd name="connsiteX67" fmla="*/ 2903220 w 4720266"/>
                <a:gd name="connsiteY67" fmla="*/ 2438400 h 6667500"/>
                <a:gd name="connsiteX68" fmla="*/ 2915920 w 4720266"/>
                <a:gd name="connsiteY68" fmla="*/ 2400300 h 6667500"/>
                <a:gd name="connsiteX69" fmla="*/ 2928620 w 4720266"/>
                <a:gd name="connsiteY69" fmla="*/ 2209800 h 6667500"/>
                <a:gd name="connsiteX70" fmla="*/ 2966720 w 4720266"/>
                <a:gd name="connsiteY70" fmla="*/ 2184400 h 6667500"/>
                <a:gd name="connsiteX71" fmla="*/ 3042920 w 4720266"/>
                <a:gd name="connsiteY71" fmla="*/ 2120900 h 6667500"/>
                <a:gd name="connsiteX72" fmla="*/ 3068320 w 4720266"/>
                <a:gd name="connsiteY72" fmla="*/ 2222500 h 6667500"/>
                <a:gd name="connsiteX73" fmla="*/ 3093720 w 4720266"/>
                <a:gd name="connsiteY73" fmla="*/ 2298700 h 6667500"/>
                <a:gd name="connsiteX74" fmla="*/ 3131820 w 4720266"/>
                <a:gd name="connsiteY74" fmla="*/ 2324100 h 6667500"/>
                <a:gd name="connsiteX75" fmla="*/ 3169920 w 4720266"/>
                <a:gd name="connsiteY75" fmla="*/ 2336800 h 6667500"/>
                <a:gd name="connsiteX76" fmla="*/ 3360420 w 4720266"/>
                <a:gd name="connsiteY76" fmla="*/ 2349500 h 6667500"/>
                <a:gd name="connsiteX77" fmla="*/ 3639820 w 4720266"/>
                <a:gd name="connsiteY77" fmla="*/ 2336800 h 6667500"/>
                <a:gd name="connsiteX78" fmla="*/ 3690620 w 4720266"/>
                <a:gd name="connsiteY78" fmla="*/ 2324100 h 6667500"/>
                <a:gd name="connsiteX79" fmla="*/ 3716020 w 4720266"/>
                <a:gd name="connsiteY79" fmla="*/ 2247900 h 6667500"/>
                <a:gd name="connsiteX80" fmla="*/ 3690620 w 4720266"/>
                <a:gd name="connsiteY80" fmla="*/ 2197100 h 6667500"/>
                <a:gd name="connsiteX81" fmla="*/ 3614420 w 4720266"/>
                <a:gd name="connsiteY81" fmla="*/ 2171700 h 6667500"/>
                <a:gd name="connsiteX82" fmla="*/ 3627120 w 4720266"/>
                <a:gd name="connsiteY82" fmla="*/ 2082800 h 6667500"/>
                <a:gd name="connsiteX83" fmla="*/ 3703320 w 4720266"/>
                <a:gd name="connsiteY83" fmla="*/ 2108200 h 6667500"/>
                <a:gd name="connsiteX84" fmla="*/ 3843020 w 4720266"/>
                <a:gd name="connsiteY84" fmla="*/ 2095500 h 6667500"/>
                <a:gd name="connsiteX85" fmla="*/ 3868420 w 4720266"/>
                <a:gd name="connsiteY85" fmla="*/ 2057400 h 6667500"/>
                <a:gd name="connsiteX86" fmla="*/ 3881120 w 4720266"/>
                <a:gd name="connsiteY86" fmla="*/ 2019300 h 6667500"/>
                <a:gd name="connsiteX87" fmla="*/ 3893820 w 4720266"/>
                <a:gd name="connsiteY87" fmla="*/ 1955800 h 6667500"/>
                <a:gd name="connsiteX88" fmla="*/ 3982720 w 4720266"/>
                <a:gd name="connsiteY88" fmla="*/ 1917700 h 6667500"/>
                <a:gd name="connsiteX89" fmla="*/ 4058920 w 4720266"/>
                <a:gd name="connsiteY89" fmla="*/ 1866900 h 6667500"/>
                <a:gd name="connsiteX90" fmla="*/ 4097020 w 4720266"/>
                <a:gd name="connsiteY90" fmla="*/ 1841500 h 6667500"/>
                <a:gd name="connsiteX91" fmla="*/ 4122420 w 4720266"/>
                <a:gd name="connsiteY91" fmla="*/ 1803400 h 6667500"/>
                <a:gd name="connsiteX92" fmla="*/ 4135120 w 4720266"/>
                <a:gd name="connsiteY92" fmla="*/ 1739900 h 6667500"/>
                <a:gd name="connsiteX93" fmla="*/ 4185920 w 4720266"/>
                <a:gd name="connsiteY93" fmla="*/ 1752600 h 6667500"/>
                <a:gd name="connsiteX94" fmla="*/ 4262120 w 4720266"/>
                <a:gd name="connsiteY94" fmla="*/ 1778000 h 6667500"/>
                <a:gd name="connsiteX95" fmla="*/ 4312920 w 4720266"/>
                <a:gd name="connsiteY95" fmla="*/ 1765300 h 6667500"/>
                <a:gd name="connsiteX96" fmla="*/ 4351020 w 4720266"/>
                <a:gd name="connsiteY96" fmla="*/ 1727200 h 6667500"/>
                <a:gd name="connsiteX97" fmla="*/ 4389120 w 4720266"/>
                <a:gd name="connsiteY97" fmla="*/ 1701800 h 6667500"/>
                <a:gd name="connsiteX98" fmla="*/ 4465320 w 4720266"/>
                <a:gd name="connsiteY98" fmla="*/ 1714500 h 6667500"/>
                <a:gd name="connsiteX99" fmla="*/ 4516120 w 4720266"/>
                <a:gd name="connsiteY99" fmla="*/ 1790700 h 6667500"/>
                <a:gd name="connsiteX100" fmla="*/ 4566920 w 4720266"/>
                <a:gd name="connsiteY100" fmla="*/ 1841500 h 6667500"/>
                <a:gd name="connsiteX101" fmla="*/ 4554220 w 4720266"/>
                <a:gd name="connsiteY101" fmla="*/ 1879600 h 6667500"/>
                <a:gd name="connsiteX102" fmla="*/ 4592320 w 4720266"/>
                <a:gd name="connsiteY102" fmla="*/ 1892300 h 6667500"/>
                <a:gd name="connsiteX103" fmla="*/ 4693920 w 4720266"/>
                <a:gd name="connsiteY103" fmla="*/ 1905000 h 6667500"/>
                <a:gd name="connsiteX104" fmla="*/ 4719320 w 4720266"/>
                <a:gd name="connsiteY104" fmla="*/ 1943100 h 6667500"/>
                <a:gd name="connsiteX105" fmla="*/ 4681220 w 4720266"/>
                <a:gd name="connsiteY105" fmla="*/ 2044700 h 6667500"/>
                <a:gd name="connsiteX106" fmla="*/ 4655820 w 4720266"/>
                <a:gd name="connsiteY106" fmla="*/ 2171700 h 6667500"/>
                <a:gd name="connsiteX107" fmla="*/ 4516120 w 4720266"/>
                <a:gd name="connsiteY107" fmla="*/ 2197100 h 6667500"/>
                <a:gd name="connsiteX108" fmla="*/ 4439920 w 4720266"/>
                <a:gd name="connsiteY108" fmla="*/ 2222500 h 6667500"/>
                <a:gd name="connsiteX109" fmla="*/ 4414520 w 4720266"/>
                <a:gd name="connsiteY109" fmla="*/ 2260600 h 6667500"/>
                <a:gd name="connsiteX110" fmla="*/ 4363720 w 4720266"/>
                <a:gd name="connsiteY110" fmla="*/ 2349500 h 6667500"/>
                <a:gd name="connsiteX111" fmla="*/ 4325620 w 4720266"/>
                <a:gd name="connsiteY111" fmla="*/ 2374900 h 6667500"/>
                <a:gd name="connsiteX112" fmla="*/ 4312920 w 4720266"/>
                <a:gd name="connsiteY112" fmla="*/ 2438400 h 6667500"/>
                <a:gd name="connsiteX113" fmla="*/ 4300220 w 4720266"/>
                <a:gd name="connsiteY113" fmla="*/ 2552700 h 6667500"/>
                <a:gd name="connsiteX114" fmla="*/ 4236720 w 4720266"/>
                <a:gd name="connsiteY114" fmla="*/ 2616200 h 6667500"/>
                <a:gd name="connsiteX115" fmla="*/ 4224020 w 4720266"/>
                <a:gd name="connsiteY115" fmla="*/ 2654300 h 6667500"/>
                <a:gd name="connsiteX116" fmla="*/ 4249420 w 4720266"/>
                <a:gd name="connsiteY116" fmla="*/ 2781300 h 6667500"/>
                <a:gd name="connsiteX117" fmla="*/ 4236720 w 4720266"/>
                <a:gd name="connsiteY117" fmla="*/ 2870200 h 6667500"/>
                <a:gd name="connsiteX118" fmla="*/ 4198620 w 4720266"/>
                <a:gd name="connsiteY118" fmla="*/ 2895600 h 6667500"/>
                <a:gd name="connsiteX119" fmla="*/ 4135120 w 4720266"/>
                <a:gd name="connsiteY119" fmla="*/ 2946400 h 6667500"/>
                <a:gd name="connsiteX120" fmla="*/ 4020820 w 4720266"/>
                <a:gd name="connsiteY120" fmla="*/ 2959100 h 6667500"/>
                <a:gd name="connsiteX121" fmla="*/ 3995420 w 4720266"/>
                <a:gd name="connsiteY121" fmla="*/ 3048000 h 6667500"/>
                <a:gd name="connsiteX122" fmla="*/ 3970020 w 4720266"/>
                <a:gd name="connsiteY122" fmla="*/ 3124200 h 6667500"/>
                <a:gd name="connsiteX123" fmla="*/ 3995420 w 4720266"/>
                <a:gd name="connsiteY123" fmla="*/ 3162300 h 6667500"/>
                <a:gd name="connsiteX124" fmla="*/ 3957320 w 4720266"/>
                <a:gd name="connsiteY124" fmla="*/ 3416300 h 6667500"/>
                <a:gd name="connsiteX125" fmla="*/ 3906520 w 4720266"/>
                <a:gd name="connsiteY125" fmla="*/ 3340100 h 6667500"/>
                <a:gd name="connsiteX126" fmla="*/ 3893820 w 4720266"/>
                <a:gd name="connsiteY126" fmla="*/ 3302000 h 6667500"/>
                <a:gd name="connsiteX127" fmla="*/ 3843020 w 4720266"/>
                <a:gd name="connsiteY127" fmla="*/ 3225800 h 6667500"/>
                <a:gd name="connsiteX128" fmla="*/ 3792220 w 4720266"/>
                <a:gd name="connsiteY128" fmla="*/ 3111500 h 6667500"/>
                <a:gd name="connsiteX129" fmla="*/ 3716020 w 4720266"/>
                <a:gd name="connsiteY129" fmla="*/ 3187700 h 6667500"/>
                <a:gd name="connsiteX130" fmla="*/ 3639820 w 4720266"/>
                <a:gd name="connsiteY130" fmla="*/ 3213100 h 6667500"/>
                <a:gd name="connsiteX131" fmla="*/ 3601720 w 4720266"/>
                <a:gd name="connsiteY131" fmla="*/ 3187700 h 6667500"/>
                <a:gd name="connsiteX132" fmla="*/ 3589020 w 4720266"/>
                <a:gd name="connsiteY132" fmla="*/ 3136900 h 6667500"/>
                <a:gd name="connsiteX133" fmla="*/ 3627120 w 4720266"/>
                <a:gd name="connsiteY133" fmla="*/ 2971800 h 6667500"/>
                <a:gd name="connsiteX134" fmla="*/ 3665220 w 4720266"/>
                <a:gd name="connsiteY134" fmla="*/ 2959100 h 6667500"/>
                <a:gd name="connsiteX135" fmla="*/ 3741420 w 4720266"/>
                <a:gd name="connsiteY135" fmla="*/ 2895600 h 6667500"/>
                <a:gd name="connsiteX136" fmla="*/ 3766820 w 4720266"/>
                <a:gd name="connsiteY136" fmla="*/ 2819400 h 6667500"/>
                <a:gd name="connsiteX137" fmla="*/ 3754120 w 4720266"/>
                <a:gd name="connsiteY137" fmla="*/ 2743200 h 6667500"/>
                <a:gd name="connsiteX138" fmla="*/ 3690620 w 4720266"/>
                <a:gd name="connsiteY138" fmla="*/ 2730500 h 6667500"/>
                <a:gd name="connsiteX139" fmla="*/ 3639820 w 4720266"/>
                <a:gd name="connsiteY139" fmla="*/ 2717800 h 6667500"/>
                <a:gd name="connsiteX140" fmla="*/ 3538220 w 4720266"/>
                <a:gd name="connsiteY140" fmla="*/ 2705100 h 6667500"/>
                <a:gd name="connsiteX141" fmla="*/ 3449320 w 4720266"/>
                <a:gd name="connsiteY141" fmla="*/ 2692400 h 6667500"/>
                <a:gd name="connsiteX142" fmla="*/ 3411220 w 4720266"/>
                <a:gd name="connsiteY142" fmla="*/ 2679700 h 6667500"/>
                <a:gd name="connsiteX143" fmla="*/ 3296920 w 4720266"/>
                <a:gd name="connsiteY143" fmla="*/ 2667000 h 6667500"/>
                <a:gd name="connsiteX144" fmla="*/ 3246120 w 4720266"/>
                <a:gd name="connsiteY144" fmla="*/ 2578100 h 6667500"/>
                <a:gd name="connsiteX145" fmla="*/ 3233420 w 4720266"/>
                <a:gd name="connsiteY145" fmla="*/ 2514600 h 6667500"/>
                <a:gd name="connsiteX146" fmla="*/ 3157220 w 4720266"/>
                <a:gd name="connsiteY146" fmla="*/ 2540000 h 6667500"/>
                <a:gd name="connsiteX147" fmla="*/ 3119120 w 4720266"/>
                <a:gd name="connsiteY147" fmla="*/ 2501900 h 6667500"/>
                <a:gd name="connsiteX148" fmla="*/ 3030220 w 4720266"/>
                <a:gd name="connsiteY148" fmla="*/ 2501900 h 6667500"/>
                <a:gd name="connsiteX149" fmla="*/ 2992120 w 4720266"/>
                <a:gd name="connsiteY149" fmla="*/ 2514600 h 6667500"/>
                <a:gd name="connsiteX150" fmla="*/ 2928620 w 4720266"/>
                <a:gd name="connsiteY150" fmla="*/ 2578100 h 6667500"/>
                <a:gd name="connsiteX151" fmla="*/ 2954020 w 4720266"/>
                <a:gd name="connsiteY151" fmla="*/ 2616200 h 6667500"/>
                <a:gd name="connsiteX152" fmla="*/ 2992120 w 4720266"/>
                <a:gd name="connsiteY152" fmla="*/ 2628900 h 6667500"/>
                <a:gd name="connsiteX153" fmla="*/ 3030220 w 4720266"/>
                <a:gd name="connsiteY153" fmla="*/ 2654300 h 6667500"/>
                <a:gd name="connsiteX154" fmla="*/ 3068320 w 4720266"/>
                <a:gd name="connsiteY154" fmla="*/ 2667000 h 6667500"/>
                <a:gd name="connsiteX155" fmla="*/ 3081020 w 4720266"/>
                <a:gd name="connsiteY155" fmla="*/ 2705100 h 6667500"/>
                <a:gd name="connsiteX156" fmla="*/ 3068320 w 4720266"/>
                <a:gd name="connsiteY156" fmla="*/ 2755900 h 6667500"/>
                <a:gd name="connsiteX157" fmla="*/ 2992120 w 4720266"/>
                <a:gd name="connsiteY157" fmla="*/ 2806700 h 6667500"/>
                <a:gd name="connsiteX158" fmla="*/ 2954020 w 4720266"/>
                <a:gd name="connsiteY158" fmla="*/ 2882900 h 6667500"/>
                <a:gd name="connsiteX159" fmla="*/ 2966720 w 4720266"/>
                <a:gd name="connsiteY159" fmla="*/ 2921000 h 6667500"/>
                <a:gd name="connsiteX160" fmla="*/ 3004820 w 4720266"/>
                <a:gd name="connsiteY160" fmla="*/ 2933700 h 6667500"/>
                <a:gd name="connsiteX161" fmla="*/ 3042920 w 4720266"/>
                <a:gd name="connsiteY161" fmla="*/ 2959100 h 6667500"/>
                <a:gd name="connsiteX162" fmla="*/ 3081020 w 4720266"/>
                <a:gd name="connsiteY162" fmla="*/ 2971800 h 6667500"/>
                <a:gd name="connsiteX163" fmla="*/ 3055620 w 4720266"/>
                <a:gd name="connsiteY163" fmla="*/ 3009900 h 6667500"/>
                <a:gd name="connsiteX164" fmla="*/ 3042920 w 4720266"/>
                <a:gd name="connsiteY164" fmla="*/ 3060700 h 6667500"/>
                <a:gd name="connsiteX165" fmla="*/ 3081020 w 4720266"/>
                <a:gd name="connsiteY165" fmla="*/ 3086100 h 6667500"/>
                <a:gd name="connsiteX166" fmla="*/ 3106420 w 4720266"/>
                <a:gd name="connsiteY166" fmla="*/ 3175000 h 6667500"/>
                <a:gd name="connsiteX167" fmla="*/ 3131820 w 4720266"/>
                <a:gd name="connsiteY167" fmla="*/ 3213100 h 6667500"/>
                <a:gd name="connsiteX168" fmla="*/ 3144520 w 4720266"/>
                <a:gd name="connsiteY168" fmla="*/ 3340100 h 6667500"/>
                <a:gd name="connsiteX169" fmla="*/ 3144520 w 4720266"/>
                <a:gd name="connsiteY169" fmla="*/ 3479800 h 6667500"/>
                <a:gd name="connsiteX170" fmla="*/ 3106420 w 4720266"/>
                <a:gd name="connsiteY170" fmla="*/ 3492500 h 6667500"/>
                <a:gd name="connsiteX171" fmla="*/ 3030220 w 4720266"/>
                <a:gd name="connsiteY171" fmla="*/ 3505200 h 6667500"/>
                <a:gd name="connsiteX172" fmla="*/ 2954020 w 4720266"/>
                <a:gd name="connsiteY172" fmla="*/ 3530600 h 6667500"/>
                <a:gd name="connsiteX173" fmla="*/ 2903220 w 4720266"/>
                <a:gd name="connsiteY173" fmla="*/ 3543300 h 6667500"/>
                <a:gd name="connsiteX174" fmla="*/ 2827020 w 4720266"/>
                <a:gd name="connsiteY174" fmla="*/ 3568700 h 6667500"/>
                <a:gd name="connsiteX175" fmla="*/ 2788920 w 4720266"/>
                <a:gd name="connsiteY175" fmla="*/ 3606800 h 6667500"/>
                <a:gd name="connsiteX176" fmla="*/ 2750820 w 4720266"/>
                <a:gd name="connsiteY176" fmla="*/ 3632200 h 6667500"/>
                <a:gd name="connsiteX177" fmla="*/ 2725420 w 4720266"/>
                <a:gd name="connsiteY177" fmla="*/ 3670300 h 6667500"/>
                <a:gd name="connsiteX178" fmla="*/ 2712720 w 4720266"/>
                <a:gd name="connsiteY178" fmla="*/ 3784600 h 6667500"/>
                <a:gd name="connsiteX179" fmla="*/ 2649220 w 4720266"/>
                <a:gd name="connsiteY179" fmla="*/ 3898900 h 6667500"/>
                <a:gd name="connsiteX180" fmla="*/ 2598420 w 4720266"/>
                <a:gd name="connsiteY180" fmla="*/ 3975100 h 6667500"/>
                <a:gd name="connsiteX181" fmla="*/ 2534920 w 4720266"/>
                <a:gd name="connsiteY181" fmla="*/ 3987800 h 6667500"/>
                <a:gd name="connsiteX182" fmla="*/ 2496820 w 4720266"/>
                <a:gd name="connsiteY182" fmla="*/ 4000500 h 6667500"/>
                <a:gd name="connsiteX183" fmla="*/ 2446020 w 4720266"/>
                <a:gd name="connsiteY183" fmla="*/ 4013200 h 6667500"/>
                <a:gd name="connsiteX184" fmla="*/ 2344420 w 4720266"/>
                <a:gd name="connsiteY184" fmla="*/ 4038600 h 6667500"/>
                <a:gd name="connsiteX185" fmla="*/ 2268220 w 4720266"/>
                <a:gd name="connsiteY185" fmla="*/ 4165600 h 6667500"/>
                <a:gd name="connsiteX186" fmla="*/ 2230120 w 4720266"/>
                <a:gd name="connsiteY186" fmla="*/ 4191000 h 6667500"/>
                <a:gd name="connsiteX187" fmla="*/ 2217420 w 4720266"/>
                <a:gd name="connsiteY187" fmla="*/ 4241800 h 6667500"/>
                <a:gd name="connsiteX188" fmla="*/ 2065020 w 4720266"/>
                <a:gd name="connsiteY188" fmla="*/ 4368800 h 6667500"/>
                <a:gd name="connsiteX189" fmla="*/ 1988820 w 4720266"/>
                <a:gd name="connsiteY189" fmla="*/ 4432300 h 6667500"/>
                <a:gd name="connsiteX190" fmla="*/ 1950720 w 4720266"/>
                <a:gd name="connsiteY190" fmla="*/ 4457700 h 6667500"/>
                <a:gd name="connsiteX191" fmla="*/ 1912620 w 4720266"/>
                <a:gd name="connsiteY191" fmla="*/ 4495800 h 6667500"/>
                <a:gd name="connsiteX192" fmla="*/ 1823720 w 4720266"/>
                <a:gd name="connsiteY192" fmla="*/ 4559300 h 6667500"/>
                <a:gd name="connsiteX193" fmla="*/ 1772920 w 4720266"/>
                <a:gd name="connsiteY193" fmla="*/ 4673600 h 6667500"/>
                <a:gd name="connsiteX194" fmla="*/ 1760220 w 4720266"/>
                <a:gd name="connsiteY194" fmla="*/ 4711700 h 6667500"/>
                <a:gd name="connsiteX195" fmla="*/ 1684020 w 4720266"/>
                <a:gd name="connsiteY195" fmla="*/ 4787900 h 6667500"/>
                <a:gd name="connsiteX196" fmla="*/ 1557020 w 4720266"/>
                <a:gd name="connsiteY196" fmla="*/ 4800600 h 6667500"/>
                <a:gd name="connsiteX197" fmla="*/ 1493520 w 4720266"/>
                <a:gd name="connsiteY197" fmla="*/ 4864100 h 6667500"/>
                <a:gd name="connsiteX198" fmla="*/ 1480820 w 4720266"/>
                <a:gd name="connsiteY198" fmla="*/ 4902200 h 6667500"/>
                <a:gd name="connsiteX199" fmla="*/ 1404620 w 4720266"/>
                <a:gd name="connsiteY199" fmla="*/ 4940300 h 6667500"/>
                <a:gd name="connsiteX200" fmla="*/ 1341120 w 4720266"/>
                <a:gd name="connsiteY200" fmla="*/ 4914900 h 6667500"/>
                <a:gd name="connsiteX201" fmla="*/ 1328420 w 4720266"/>
                <a:gd name="connsiteY201" fmla="*/ 4953000 h 6667500"/>
                <a:gd name="connsiteX202" fmla="*/ 1303020 w 4720266"/>
                <a:gd name="connsiteY202" fmla="*/ 4991100 h 6667500"/>
                <a:gd name="connsiteX203" fmla="*/ 1290320 w 4720266"/>
                <a:gd name="connsiteY203" fmla="*/ 5041900 h 6667500"/>
                <a:gd name="connsiteX204" fmla="*/ 1264920 w 4720266"/>
                <a:gd name="connsiteY204" fmla="*/ 5118100 h 6667500"/>
                <a:gd name="connsiteX205" fmla="*/ 1252220 w 4720266"/>
                <a:gd name="connsiteY205" fmla="*/ 5168900 h 6667500"/>
                <a:gd name="connsiteX206" fmla="*/ 1226820 w 4720266"/>
                <a:gd name="connsiteY206" fmla="*/ 5245100 h 6667500"/>
                <a:gd name="connsiteX207" fmla="*/ 1239520 w 4720266"/>
                <a:gd name="connsiteY207" fmla="*/ 5448300 h 6667500"/>
                <a:gd name="connsiteX208" fmla="*/ 1252220 w 4720266"/>
                <a:gd name="connsiteY208" fmla="*/ 5486400 h 6667500"/>
                <a:gd name="connsiteX209" fmla="*/ 1264920 w 4720266"/>
                <a:gd name="connsiteY209" fmla="*/ 5537200 h 6667500"/>
                <a:gd name="connsiteX210" fmla="*/ 1214120 w 4720266"/>
                <a:gd name="connsiteY210" fmla="*/ 5854700 h 6667500"/>
                <a:gd name="connsiteX211" fmla="*/ 1201420 w 4720266"/>
                <a:gd name="connsiteY211" fmla="*/ 6108700 h 6667500"/>
                <a:gd name="connsiteX212" fmla="*/ 1188720 w 4720266"/>
                <a:gd name="connsiteY212" fmla="*/ 6146800 h 6667500"/>
                <a:gd name="connsiteX213" fmla="*/ 1163320 w 4720266"/>
                <a:gd name="connsiteY213" fmla="*/ 6184900 h 6667500"/>
                <a:gd name="connsiteX214" fmla="*/ 1087120 w 4720266"/>
                <a:gd name="connsiteY214" fmla="*/ 6223000 h 6667500"/>
                <a:gd name="connsiteX215" fmla="*/ 1023620 w 4720266"/>
                <a:gd name="connsiteY215" fmla="*/ 6337300 h 6667500"/>
                <a:gd name="connsiteX216" fmla="*/ 1010920 w 4720266"/>
                <a:gd name="connsiteY216" fmla="*/ 6400800 h 6667500"/>
                <a:gd name="connsiteX217" fmla="*/ 896620 w 4720266"/>
                <a:gd name="connsiteY217" fmla="*/ 6413500 h 6667500"/>
                <a:gd name="connsiteX218" fmla="*/ 845820 w 4720266"/>
                <a:gd name="connsiteY218" fmla="*/ 6438900 h 6667500"/>
                <a:gd name="connsiteX219" fmla="*/ 795020 w 4720266"/>
                <a:gd name="connsiteY219" fmla="*/ 6553200 h 6667500"/>
                <a:gd name="connsiteX220" fmla="*/ 769620 w 4720266"/>
                <a:gd name="connsiteY220" fmla="*/ 6591300 h 6667500"/>
                <a:gd name="connsiteX221" fmla="*/ 756920 w 4720266"/>
                <a:gd name="connsiteY221" fmla="*/ 6629400 h 6667500"/>
                <a:gd name="connsiteX222" fmla="*/ 680720 w 4720266"/>
                <a:gd name="connsiteY222" fmla="*/ 6667500 h 6667500"/>
                <a:gd name="connsiteX223" fmla="*/ 604520 w 4720266"/>
                <a:gd name="connsiteY223" fmla="*/ 6616700 h 6667500"/>
                <a:gd name="connsiteX224" fmla="*/ 528320 w 4720266"/>
                <a:gd name="connsiteY224" fmla="*/ 6565900 h 6667500"/>
                <a:gd name="connsiteX225" fmla="*/ 490220 w 4720266"/>
                <a:gd name="connsiteY225" fmla="*/ 6540500 h 6667500"/>
                <a:gd name="connsiteX226" fmla="*/ 426720 w 4720266"/>
                <a:gd name="connsiteY226" fmla="*/ 6413500 h 6667500"/>
                <a:gd name="connsiteX227" fmla="*/ 414020 w 4720266"/>
                <a:gd name="connsiteY227" fmla="*/ 6375400 h 6667500"/>
                <a:gd name="connsiteX228" fmla="*/ 385445 w 4720266"/>
                <a:gd name="connsiteY228" fmla="*/ 6232525 h 6667500"/>
                <a:gd name="connsiteX229" fmla="*/ 106045 w 4720266"/>
                <a:gd name="connsiteY229" fmla="*/ 5476875 h 6667500"/>
                <a:gd name="connsiteX230" fmla="*/ 0 w 4720266"/>
                <a:gd name="connsiteY230" fmla="*/ 271780 h 6667500"/>
                <a:gd name="connsiteX0" fmla="*/ 7620 w 4720266"/>
                <a:gd name="connsiteY0" fmla="*/ 254000 h 6667500"/>
                <a:gd name="connsiteX1" fmla="*/ 20320 w 4720266"/>
                <a:gd name="connsiteY1" fmla="*/ 165100 h 6667500"/>
                <a:gd name="connsiteX2" fmla="*/ 58420 w 4720266"/>
                <a:gd name="connsiteY2" fmla="*/ 139700 h 6667500"/>
                <a:gd name="connsiteX3" fmla="*/ 121920 w 4720266"/>
                <a:gd name="connsiteY3" fmla="*/ 63500 h 6667500"/>
                <a:gd name="connsiteX4" fmla="*/ 160020 w 4720266"/>
                <a:gd name="connsiteY4" fmla="*/ 50800 h 6667500"/>
                <a:gd name="connsiteX5" fmla="*/ 236220 w 4720266"/>
                <a:gd name="connsiteY5" fmla="*/ 25400 h 6667500"/>
                <a:gd name="connsiteX6" fmla="*/ 312420 w 4720266"/>
                <a:gd name="connsiteY6" fmla="*/ 12700 h 6667500"/>
                <a:gd name="connsiteX7" fmla="*/ 375920 w 4720266"/>
                <a:gd name="connsiteY7" fmla="*/ 0 h 6667500"/>
                <a:gd name="connsiteX8" fmla="*/ 541020 w 4720266"/>
                <a:gd name="connsiteY8" fmla="*/ 12700 h 6667500"/>
                <a:gd name="connsiteX9" fmla="*/ 553720 w 4720266"/>
                <a:gd name="connsiteY9" fmla="*/ 50800 h 6667500"/>
                <a:gd name="connsiteX10" fmla="*/ 604520 w 4720266"/>
                <a:gd name="connsiteY10" fmla="*/ 127000 h 6667500"/>
                <a:gd name="connsiteX11" fmla="*/ 655320 w 4720266"/>
                <a:gd name="connsiteY11" fmla="*/ 152400 h 6667500"/>
                <a:gd name="connsiteX12" fmla="*/ 693420 w 4720266"/>
                <a:gd name="connsiteY12" fmla="*/ 177800 h 6667500"/>
                <a:gd name="connsiteX13" fmla="*/ 756920 w 4720266"/>
                <a:gd name="connsiteY13" fmla="*/ 190500 h 6667500"/>
                <a:gd name="connsiteX14" fmla="*/ 782320 w 4720266"/>
                <a:gd name="connsiteY14" fmla="*/ 228600 h 6667500"/>
                <a:gd name="connsiteX15" fmla="*/ 795020 w 4720266"/>
                <a:gd name="connsiteY15" fmla="*/ 266700 h 6667500"/>
                <a:gd name="connsiteX16" fmla="*/ 883920 w 4720266"/>
                <a:gd name="connsiteY16" fmla="*/ 304800 h 6667500"/>
                <a:gd name="connsiteX17" fmla="*/ 896620 w 4720266"/>
                <a:gd name="connsiteY17" fmla="*/ 355600 h 6667500"/>
                <a:gd name="connsiteX18" fmla="*/ 1061720 w 4720266"/>
                <a:gd name="connsiteY18" fmla="*/ 381000 h 6667500"/>
                <a:gd name="connsiteX19" fmla="*/ 1176020 w 4720266"/>
                <a:gd name="connsiteY19" fmla="*/ 317500 h 6667500"/>
                <a:gd name="connsiteX20" fmla="*/ 1214120 w 4720266"/>
                <a:gd name="connsiteY20" fmla="*/ 292100 h 6667500"/>
                <a:gd name="connsiteX21" fmla="*/ 1353820 w 4720266"/>
                <a:gd name="connsiteY21" fmla="*/ 317500 h 6667500"/>
                <a:gd name="connsiteX22" fmla="*/ 1379220 w 4720266"/>
                <a:gd name="connsiteY22" fmla="*/ 571500 h 6667500"/>
                <a:gd name="connsiteX23" fmla="*/ 1341120 w 4720266"/>
                <a:gd name="connsiteY23" fmla="*/ 647700 h 6667500"/>
                <a:gd name="connsiteX24" fmla="*/ 1290320 w 4720266"/>
                <a:gd name="connsiteY24" fmla="*/ 660400 h 6667500"/>
                <a:gd name="connsiteX25" fmla="*/ 1252220 w 4720266"/>
                <a:gd name="connsiteY25" fmla="*/ 685800 h 6667500"/>
                <a:gd name="connsiteX26" fmla="*/ 1188720 w 4720266"/>
                <a:gd name="connsiteY26" fmla="*/ 762000 h 6667500"/>
                <a:gd name="connsiteX27" fmla="*/ 1176020 w 4720266"/>
                <a:gd name="connsiteY27" fmla="*/ 863600 h 6667500"/>
                <a:gd name="connsiteX28" fmla="*/ 1252220 w 4720266"/>
                <a:gd name="connsiteY28" fmla="*/ 889000 h 6667500"/>
                <a:gd name="connsiteX29" fmla="*/ 1264920 w 4720266"/>
                <a:gd name="connsiteY29" fmla="*/ 952500 h 6667500"/>
                <a:gd name="connsiteX30" fmla="*/ 1290320 w 4720266"/>
                <a:gd name="connsiteY30" fmla="*/ 990600 h 6667500"/>
                <a:gd name="connsiteX31" fmla="*/ 1277620 w 4720266"/>
                <a:gd name="connsiteY31" fmla="*/ 1066800 h 6667500"/>
                <a:gd name="connsiteX32" fmla="*/ 1201420 w 4720266"/>
                <a:gd name="connsiteY32" fmla="*/ 1104900 h 6667500"/>
                <a:gd name="connsiteX33" fmla="*/ 1137920 w 4720266"/>
                <a:gd name="connsiteY33" fmla="*/ 1092200 h 6667500"/>
                <a:gd name="connsiteX34" fmla="*/ 1099820 w 4720266"/>
                <a:gd name="connsiteY34" fmla="*/ 1079500 h 6667500"/>
                <a:gd name="connsiteX35" fmla="*/ 1049020 w 4720266"/>
                <a:gd name="connsiteY35" fmla="*/ 1092200 h 6667500"/>
                <a:gd name="connsiteX36" fmla="*/ 1074420 w 4720266"/>
                <a:gd name="connsiteY36" fmla="*/ 1168400 h 6667500"/>
                <a:gd name="connsiteX37" fmla="*/ 1087120 w 4720266"/>
                <a:gd name="connsiteY37" fmla="*/ 1206500 h 6667500"/>
                <a:gd name="connsiteX38" fmla="*/ 1099820 w 4720266"/>
                <a:gd name="connsiteY38" fmla="*/ 1244600 h 6667500"/>
                <a:gd name="connsiteX39" fmla="*/ 1112520 w 4720266"/>
                <a:gd name="connsiteY39" fmla="*/ 1346200 h 6667500"/>
                <a:gd name="connsiteX40" fmla="*/ 1188720 w 4720266"/>
                <a:gd name="connsiteY40" fmla="*/ 1371600 h 6667500"/>
                <a:gd name="connsiteX41" fmla="*/ 1226820 w 4720266"/>
                <a:gd name="connsiteY41" fmla="*/ 1397000 h 6667500"/>
                <a:gd name="connsiteX42" fmla="*/ 1264920 w 4720266"/>
                <a:gd name="connsiteY42" fmla="*/ 1409700 h 6667500"/>
                <a:gd name="connsiteX43" fmla="*/ 1290320 w 4720266"/>
                <a:gd name="connsiteY43" fmla="*/ 1447800 h 6667500"/>
                <a:gd name="connsiteX44" fmla="*/ 1366520 w 4720266"/>
                <a:gd name="connsiteY44" fmla="*/ 1473200 h 6667500"/>
                <a:gd name="connsiteX45" fmla="*/ 1442720 w 4720266"/>
                <a:gd name="connsiteY45" fmla="*/ 1536700 h 6667500"/>
                <a:gd name="connsiteX46" fmla="*/ 1506220 w 4720266"/>
                <a:gd name="connsiteY46" fmla="*/ 1612900 h 6667500"/>
                <a:gd name="connsiteX47" fmla="*/ 1468120 w 4720266"/>
                <a:gd name="connsiteY47" fmla="*/ 1638300 h 6667500"/>
                <a:gd name="connsiteX48" fmla="*/ 1417320 w 4720266"/>
                <a:gd name="connsiteY48" fmla="*/ 1663700 h 6667500"/>
                <a:gd name="connsiteX49" fmla="*/ 1404620 w 4720266"/>
                <a:gd name="connsiteY49" fmla="*/ 1701800 h 6667500"/>
                <a:gd name="connsiteX50" fmla="*/ 1366520 w 4720266"/>
                <a:gd name="connsiteY50" fmla="*/ 1841500 h 6667500"/>
                <a:gd name="connsiteX51" fmla="*/ 1379220 w 4720266"/>
                <a:gd name="connsiteY51" fmla="*/ 1930400 h 6667500"/>
                <a:gd name="connsiteX52" fmla="*/ 1417320 w 4720266"/>
                <a:gd name="connsiteY52" fmla="*/ 1943100 h 6667500"/>
                <a:gd name="connsiteX53" fmla="*/ 1493520 w 4720266"/>
                <a:gd name="connsiteY53" fmla="*/ 1993900 h 6667500"/>
                <a:gd name="connsiteX54" fmla="*/ 1569720 w 4720266"/>
                <a:gd name="connsiteY54" fmla="*/ 2019300 h 6667500"/>
                <a:gd name="connsiteX55" fmla="*/ 1645920 w 4720266"/>
                <a:gd name="connsiteY55" fmla="*/ 2070100 h 6667500"/>
                <a:gd name="connsiteX56" fmla="*/ 1684020 w 4720266"/>
                <a:gd name="connsiteY56" fmla="*/ 2095500 h 6667500"/>
                <a:gd name="connsiteX57" fmla="*/ 1709420 w 4720266"/>
                <a:gd name="connsiteY57" fmla="*/ 2133600 h 6667500"/>
                <a:gd name="connsiteX58" fmla="*/ 1785620 w 4720266"/>
                <a:gd name="connsiteY58" fmla="*/ 2184400 h 6667500"/>
                <a:gd name="connsiteX59" fmla="*/ 1861820 w 4720266"/>
                <a:gd name="connsiteY59" fmla="*/ 2222500 h 6667500"/>
                <a:gd name="connsiteX60" fmla="*/ 1899920 w 4720266"/>
                <a:gd name="connsiteY60" fmla="*/ 2247900 h 6667500"/>
                <a:gd name="connsiteX61" fmla="*/ 1976120 w 4720266"/>
                <a:gd name="connsiteY61" fmla="*/ 2273300 h 6667500"/>
                <a:gd name="connsiteX62" fmla="*/ 2268220 w 4720266"/>
                <a:gd name="connsiteY62" fmla="*/ 2311400 h 6667500"/>
                <a:gd name="connsiteX63" fmla="*/ 2319020 w 4720266"/>
                <a:gd name="connsiteY63" fmla="*/ 2387600 h 6667500"/>
                <a:gd name="connsiteX64" fmla="*/ 2395220 w 4720266"/>
                <a:gd name="connsiteY64" fmla="*/ 2438400 h 6667500"/>
                <a:gd name="connsiteX65" fmla="*/ 2509520 w 4720266"/>
                <a:gd name="connsiteY65" fmla="*/ 2476500 h 6667500"/>
                <a:gd name="connsiteX66" fmla="*/ 2865120 w 4720266"/>
                <a:gd name="connsiteY66" fmla="*/ 2463800 h 6667500"/>
                <a:gd name="connsiteX67" fmla="*/ 2903220 w 4720266"/>
                <a:gd name="connsiteY67" fmla="*/ 2438400 h 6667500"/>
                <a:gd name="connsiteX68" fmla="*/ 2915920 w 4720266"/>
                <a:gd name="connsiteY68" fmla="*/ 2400300 h 6667500"/>
                <a:gd name="connsiteX69" fmla="*/ 2928620 w 4720266"/>
                <a:gd name="connsiteY69" fmla="*/ 2209800 h 6667500"/>
                <a:gd name="connsiteX70" fmla="*/ 2966720 w 4720266"/>
                <a:gd name="connsiteY70" fmla="*/ 2184400 h 6667500"/>
                <a:gd name="connsiteX71" fmla="*/ 3042920 w 4720266"/>
                <a:gd name="connsiteY71" fmla="*/ 2120900 h 6667500"/>
                <a:gd name="connsiteX72" fmla="*/ 3068320 w 4720266"/>
                <a:gd name="connsiteY72" fmla="*/ 2222500 h 6667500"/>
                <a:gd name="connsiteX73" fmla="*/ 3093720 w 4720266"/>
                <a:gd name="connsiteY73" fmla="*/ 2298700 h 6667500"/>
                <a:gd name="connsiteX74" fmla="*/ 3131820 w 4720266"/>
                <a:gd name="connsiteY74" fmla="*/ 2324100 h 6667500"/>
                <a:gd name="connsiteX75" fmla="*/ 3169920 w 4720266"/>
                <a:gd name="connsiteY75" fmla="*/ 2336800 h 6667500"/>
                <a:gd name="connsiteX76" fmla="*/ 3360420 w 4720266"/>
                <a:gd name="connsiteY76" fmla="*/ 2349500 h 6667500"/>
                <a:gd name="connsiteX77" fmla="*/ 3639820 w 4720266"/>
                <a:gd name="connsiteY77" fmla="*/ 2336800 h 6667500"/>
                <a:gd name="connsiteX78" fmla="*/ 3690620 w 4720266"/>
                <a:gd name="connsiteY78" fmla="*/ 2324100 h 6667500"/>
                <a:gd name="connsiteX79" fmla="*/ 3716020 w 4720266"/>
                <a:gd name="connsiteY79" fmla="*/ 2247900 h 6667500"/>
                <a:gd name="connsiteX80" fmla="*/ 3690620 w 4720266"/>
                <a:gd name="connsiteY80" fmla="*/ 2197100 h 6667500"/>
                <a:gd name="connsiteX81" fmla="*/ 3614420 w 4720266"/>
                <a:gd name="connsiteY81" fmla="*/ 2171700 h 6667500"/>
                <a:gd name="connsiteX82" fmla="*/ 3627120 w 4720266"/>
                <a:gd name="connsiteY82" fmla="*/ 2082800 h 6667500"/>
                <a:gd name="connsiteX83" fmla="*/ 3703320 w 4720266"/>
                <a:gd name="connsiteY83" fmla="*/ 2108200 h 6667500"/>
                <a:gd name="connsiteX84" fmla="*/ 3843020 w 4720266"/>
                <a:gd name="connsiteY84" fmla="*/ 2095500 h 6667500"/>
                <a:gd name="connsiteX85" fmla="*/ 3868420 w 4720266"/>
                <a:gd name="connsiteY85" fmla="*/ 2057400 h 6667500"/>
                <a:gd name="connsiteX86" fmla="*/ 3881120 w 4720266"/>
                <a:gd name="connsiteY86" fmla="*/ 2019300 h 6667500"/>
                <a:gd name="connsiteX87" fmla="*/ 3893820 w 4720266"/>
                <a:gd name="connsiteY87" fmla="*/ 1955800 h 6667500"/>
                <a:gd name="connsiteX88" fmla="*/ 3982720 w 4720266"/>
                <a:gd name="connsiteY88" fmla="*/ 1917700 h 6667500"/>
                <a:gd name="connsiteX89" fmla="*/ 4058920 w 4720266"/>
                <a:gd name="connsiteY89" fmla="*/ 1866900 h 6667500"/>
                <a:gd name="connsiteX90" fmla="*/ 4097020 w 4720266"/>
                <a:gd name="connsiteY90" fmla="*/ 1841500 h 6667500"/>
                <a:gd name="connsiteX91" fmla="*/ 4122420 w 4720266"/>
                <a:gd name="connsiteY91" fmla="*/ 1803400 h 6667500"/>
                <a:gd name="connsiteX92" fmla="*/ 4135120 w 4720266"/>
                <a:gd name="connsiteY92" fmla="*/ 1739900 h 6667500"/>
                <a:gd name="connsiteX93" fmla="*/ 4185920 w 4720266"/>
                <a:gd name="connsiteY93" fmla="*/ 1752600 h 6667500"/>
                <a:gd name="connsiteX94" fmla="*/ 4262120 w 4720266"/>
                <a:gd name="connsiteY94" fmla="*/ 1778000 h 6667500"/>
                <a:gd name="connsiteX95" fmla="*/ 4312920 w 4720266"/>
                <a:gd name="connsiteY95" fmla="*/ 1765300 h 6667500"/>
                <a:gd name="connsiteX96" fmla="*/ 4351020 w 4720266"/>
                <a:gd name="connsiteY96" fmla="*/ 1727200 h 6667500"/>
                <a:gd name="connsiteX97" fmla="*/ 4389120 w 4720266"/>
                <a:gd name="connsiteY97" fmla="*/ 1701800 h 6667500"/>
                <a:gd name="connsiteX98" fmla="*/ 4465320 w 4720266"/>
                <a:gd name="connsiteY98" fmla="*/ 1714500 h 6667500"/>
                <a:gd name="connsiteX99" fmla="*/ 4516120 w 4720266"/>
                <a:gd name="connsiteY99" fmla="*/ 1790700 h 6667500"/>
                <a:gd name="connsiteX100" fmla="*/ 4566920 w 4720266"/>
                <a:gd name="connsiteY100" fmla="*/ 1841500 h 6667500"/>
                <a:gd name="connsiteX101" fmla="*/ 4554220 w 4720266"/>
                <a:gd name="connsiteY101" fmla="*/ 1879600 h 6667500"/>
                <a:gd name="connsiteX102" fmla="*/ 4592320 w 4720266"/>
                <a:gd name="connsiteY102" fmla="*/ 1892300 h 6667500"/>
                <a:gd name="connsiteX103" fmla="*/ 4693920 w 4720266"/>
                <a:gd name="connsiteY103" fmla="*/ 1905000 h 6667500"/>
                <a:gd name="connsiteX104" fmla="*/ 4719320 w 4720266"/>
                <a:gd name="connsiteY104" fmla="*/ 1943100 h 6667500"/>
                <a:gd name="connsiteX105" fmla="*/ 4681220 w 4720266"/>
                <a:gd name="connsiteY105" fmla="*/ 2044700 h 6667500"/>
                <a:gd name="connsiteX106" fmla="*/ 4655820 w 4720266"/>
                <a:gd name="connsiteY106" fmla="*/ 2171700 h 6667500"/>
                <a:gd name="connsiteX107" fmla="*/ 4516120 w 4720266"/>
                <a:gd name="connsiteY107" fmla="*/ 2197100 h 6667500"/>
                <a:gd name="connsiteX108" fmla="*/ 4439920 w 4720266"/>
                <a:gd name="connsiteY108" fmla="*/ 2222500 h 6667500"/>
                <a:gd name="connsiteX109" fmla="*/ 4414520 w 4720266"/>
                <a:gd name="connsiteY109" fmla="*/ 2260600 h 6667500"/>
                <a:gd name="connsiteX110" fmla="*/ 4363720 w 4720266"/>
                <a:gd name="connsiteY110" fmla="*/ 2349500 h 6667500"/>
                <a:gd name="connsiteX111" fmla="*/ 4325620 w 4720266"/>
                <a:gd name="connsiteY111" fmla="*/ 2374900 h 6667500"/>
                <a:gd name="connsiteX112" fmla="*/ 4312920 w 4720266"/>
                <a:gd name="connsiteY112" fmla="*/ 2438400 h 6667500"/>
                <a:gd name="connsiteX113" fmla="*/ 4300220 w 4720266"/>
                <a:gd name="connsiteY113" fmla="*/ 2552700 h 6667500"/>
                <a:gd name="connsiteX114" fmla="*/ 4236720 w 4720266"/>
                <a:gd name="connsiteY114" fmla="*/ 2616200 h 6667500"/>
                <a:gd name="connsiteX115" fmla="*/ 4224020 w 4720266"/>
                <a:gd name="connsiteY115" fmla="*/ 2654300 h 6667500"/>
                <a:gd name="connsiteX116" fmla="*/ 4249420 w 4720266"/>
                <a:gd name="connsiteY116" fmla="*/ 2781300 h 6667500"/>
                <a:gd name="connsiteX117" fmla="*/ 4236720 w 4720266"/>
                <a:gd name="connsiteY117" fmla="*/ 2870200 h 6667500"/>
                <a:gd name="connsiteX118" fmla="*/ 4198620 w 4720266"/>
                <a:gd name="connsiteY118" fmla="*/ 2895600 h 6667500"/>
                <a:gd name="connsiteX119" fmla="*/ 4135120 w 4720266"/>
                <a:gd name="connsiteY119" fmla="*/ 2946400 h 6667500"/>
                <a:gd name="connsiteX120" fmla="*/ 4020820 w 4720266"/>
                <a:gd name="connsiteY120" fmla="*/ 2959100 h 6667500"/>
                <a:gd name="connsiteX121" fmla="*/ 3995420 w 4720266"/>
                <a:gd name="connsiteY121" fmla="*/ 3048000 h 6667500"/>
                <a:gd name="connsiteX122" fmla="*/ 3970020 w 4720266"/>
                <a:gd name="connsiteY122" fmla="*/ 3124200 h 6667500"/>
                <a:gd name="connsiteX123" fmla="*/ 3995420 w 4720266"/>
                <a:gd name="connsiteY123" fmla="*/ 3162300 h 6667500"/>
                <a:gd name="connsiteX124" fmla="*/ 3957320 w 4720266"/>
                <a:gd name="connsiteY124" fmla="*/ 3416300 h 6667500"/>
                <a:gd name="connsiteX125" fmla="*/ 3906520 w 4720266"/>
                <a:gd name="connsiteY125" fmla="*/ 3340100 h 6667500"/>
                <a:gd name="connsiteX126" fmla="*/ 3893820 w 4720266"/>
                <a:gd name="connsiteY126" fmla="*/ 3302000 h 6667500"/>
                <a:gd name="connsiteX127" fmla="*/ 3843020 w 4720266"/>
                <a:gd name="connsiteY127" fmla="*/ 3225800 h 6667500"/>
                <a:gd name="connsiteX128" fmla="*/ 3792220 w 4720266"/>
                <a:gd name="connsiteY128" fmla="*/ 3111500 h 6667500"/>
                <a:gd name="connsiteX129" fmla="*/ 3716020 w 4720266"/>
                <a:gd name="connsiteY129" fmla="*/ 3187700 h 6667500"/>
                <a:gd name="connsiteX130" fmla="*/ 3639820 w 4720266"/>
                <a:gd name="connsiteY130" fmla="*/ 3213100 h 6667500"/>
                <a:gd name="connsiteX131" fmla="*/ 3601720 w 4720266"/>
                <a:gd name="connsiteY131" fmla="*/ 3187700 h 6667500"/>
                <a:gd name="connsiteX132" fmla="*/ 3589020 w 4720266"/>
                <a:gd name="connsiteY132" fmla="*/ 3136900 h 6667500"/>
                <a:gd name="connsiteX133" fmla="*/ 3627120 w 4720266"/>
                <a:gd name="connsiteY133" fmla="*/ 2971800 h 6667500"/>
                <a:gd name="connsiteX134" fmla="*/ 3665220 w 4720266"/>
                <a:gd name="connsiteY134" fmla="*/ 2959100 h 6667500"/>
                <a:gd name="connsiteX135" fmla="*/ 3741420 w 4720266"/>
                <a:gd name="connsiteY135" fmla="*/ 2895600 h 6667500"/>
                <a:gd name="connsiteX136" fmla="*/ 3766820 w 4720266"/>
                <a:gd name="connsiteY136" fmla="*/ 2819400 h 6667500"/>
                <a:gd name="connsiteX137" fmla="*/ 3754120 w 4720266"/>
                <a:gd name="connsiteY137" fmla="*/ 2743200 h 6667500"/>
                <a:gd name="connsiteX138" fmla="*/ 3690620 w 4720266"/>
                <a:gd name="connsiteY138" fmla="*/ 2730500 h 6667500"/>
                <a:gd name="connsiteX139" fmla="*/ 3639820 w 4720266"/>
                <a:gd name="connsiteY139" fmla="*/ 2717800 h 6667500"/>
                <a:gd name="connsiteX140" fmla="*/ 3538220 w 4720266"/>
                <a:gd name="connsiteY140" fmla="*/ 2705100 h 6667500"/>
                <a:gd name="connsiteX141" fmla="*/ 3449320 w 4720266"/>
                <a:gd name="connsiteY141" fmla="*/ 2692400 h 6667500"/>
                <a:gd name="connsiteX142" fmla="*/ 3411220 w 4720266"/>
                <a:gd name="connsiteY142" fmla="*/ 2679700 h 6667500"/>
                <a:gd name="connsiteX143" fmla="*/ 3296920 w 4720266"/>
                <a:gd name="connsiteY143" fmla="*/ 2667000 h 6667500"/>
                <a:gd name="connsiteX144" fmla="*/ 3246120 w 4720266"/>
                <a:gd name="connsiteY144" fmla="*/ 2578100 h 6667500"/>
                <a:gd name="connsiteX145" fmla="*/ 3233420 w 4720266"/>
                <a:gd name="connsiteY145" fmla="*/ 2514600 h 6667500"/>
                <a:gd name="connsiteX146" fmla="*/ 3157220 w 4720266"/>
                <a:gd name="connsiteY146" fmla="*/ 2540000 h 6667500"/>
                <a:gd name="connsiteX147" fmla="*/ 3119120 w 4720266"/>
                <a:gd name="connsiteY147" fmla="*/ 2501900 h 6667500"/>
                <a:gd name="connsiteX148" fmla="*/ 3030220 w 4720266"/>
                <a:gd name="connsiteY148" fmla="*/ 2501900 h 6667500"/>
                <a:gd name="connsiteX149" fmla="*/ 2992120 w 4720266"/>
                <a:gd name="connsiteY149" fmla="*/ 2514600 h 6667500"/>
                <a:gd name="connsiteX150" fmla="*/ 2928620 w 4720266"/>
                <a:gd name="connsiteY150" fmla="*/ 2578100 h 6667500"/>
                <a:gd name="connsiteX151" fmla="*/ 2954020 w 4720266"/>
                <a:gd name="connsiteY151" fmla="*/ 2616200 h 6667500"/>
                <a:gd name="connsiteX152" fmla="*/ 2992120 w 4720266"/>
                <a:gd name="connsiteY152" fmla="*/ 2628900 h 6667500"/>
                <a:gd name="connsiteX153" fmla="*/ 3030220 w 4720266"/>
                <a:gd name="connsiteY153" fmla="*/ 2654300 h 6667500"/>
                <a:gd name="connsiteX154" fmla="*/ 3068320 w 4720266"/>
                <a:gd name="connsiteY154" fmla="*/ 2667000 h 6667500"/>
                <a:gd name="connsiteX155" fmla="*/ 3081020 w 4720266"/>
                <a:gd name="connsiteY155" fmla="*/ 2705100 h 6667500"/>
                <a:gd name="connsiteX156" fmla="*/ 3068320 w 4720266"/>
                <a:gd name="connsiteY156" fmla="*/ 2755900 h 6667500"/>
                <a:gd name="connsiteX157" fmla="*/ 2992120 w 4720266"/>
                <a:gd name="connsiteY157" fmla="*/ 2806700 h 6667500"/>
                <a:gd name="connsiteX158" fmla="*/ 2954020 w 4720266"/>
                <a:gd name="connsiteY158" fmla="*/ 2882900 h 6667500"/>
                <a:gd name="connsiteX159" fmla="*/ 2966720 w 4720266"/>
                <a:gd name="connsiteY159" fmla="*/ 2921000 h 6667500"/>
                <a:gd name="connsiteX160" fmla="*/ 3004820 w 4720266"/>
                <a:gd name="connsiteY160" fmla="*/ 2933700 h 6667500"/>
                <a:gd name="connsiteX161" fmla="*/ 3042920 w 4720266"/>
                <a:gd name="connsiteY161" fmla="*/ 2959100 h 6667500"/>
                <a:gd name="connsiteX162" fmla="*/ 3081020 w 4720266"/>
                <a:gd name="connsiteY162" fmla="*/ 2971800 h 6667500"/>
                <a:gd name="connsiteX163" fmla="*/ 3055620 w 4720266"/>
                <a:gd name="connsiteY163" fmla="*/ 3009900 h 6667500"/>
                <a:gd name="connsiteX164" fmla="*/ 3042920 w 4720266"/>
                <a:gd name="connsiteY164" fmla="*/ 3060700 h 6667500"/>
                <a:gd name="connsiteX165" fmla="*/ 3081020 w 4720266"/>
                <a:gd name="connsiteY165" fmla="*/ 3086100 h 6667500"/>
                <a:gd name="connsiteX166" fmla="*/ 3106420 w 4720266"/>
                <a:gd name="connsiteY166" fmla="*/ 3175000 h 6667500"/>
                <a:gd name="connsiteX167" fmla="*/ 3131820 w 4720266"/>
                <a:gd name="connsiteY167" fmla="*/ 3213100 h 6667500"/>
                <a:gd name="connsiteX168" fmla="*/ 3144520 w 4720266"/>
                <a:gd name="connsiteY168" fmla="*/ 3340100 h 6667500"/>
                <a:gd name="connsiteX169" fmla="*/ 3144520 w 4720266"/>
                <a:gd name="connsiteY169" fmla="*/ 3479800 h 6667500"/>
                <a:gd name="connsiteX170" fmla="*/ 3106420 w 4720266"/>
                <a:gd name="connsiteY170" fmla="*/ 3492500 h 6667500"/>
                <a:gd name="connsiteX171" fmla="*/ 3030220 w 4720266"/>
                <a:gd name="connsiteY171" fmla="*/ 3505200 h 6667500"/>
                <a:gd name="connsiteX172" fmla="*/ 2954020 w 4720266"/>
                <a:gd name="connsiteY172" fmla="*/ 3530600 h 6667500"/>
                <a:gd name="connsiteX173" fmla="*/ 2903220 w 4720266"/>
                <a:gd name="connsiteY173" fmla="*/ 3543300 h 6667500"/>
                <a:gd name="connsiteX174" fmla="*/ 2827020 w 4720266"/>
                <a:gd name="connsiteY174" fmla="*/ 3568700 h 6667500"/>
                <a:gd name="connsiteX175" fmla="*/ 2788920 w 4720266"/>
                <a:gd name="connsiteY175" fmla="*/ 3606800 h 6667500"/>
                <a:gd name="connsiteX176" fmla="*/ 2750820 w 4720266"/>
                <a:gd name="connsiteY176" fmla="*/ 3632200 h 6667500"/>
                <a:gd name="connsiteX177" fmla="*/ 2725420 w 4720266"/>
                <a:gd name="connsiteY177" fmla="*/ 3670300 h 6667500"/>
                <a:gd name="connsiteX178" fmla="*/ 2712720 w 4720266"/>
                <a:gd name="connsiteY178" fmla="*/ 3784600 h 6667500"/>
                <a:gd name="connsiteX179" fmla="*/ 2649220 w 4720266"/>
                <a:gd name="connsiteY179" fmla="*/ 3898900 h 6667500"/>
                <a:gd name="connsiteX180" fmla="*/ 2598420 w 4720266"/>
                <a:gd name="connsiteY180" fmla="*/ 3975100 h 6667500"/>
                <a:gd name="connsiteX181" fmla="*/ 2534920 w 4720266"/>
                <a:gd name="connsiteY181" fmla="*/ 3987800 h 6667500"/>
                <a:gd name="connsiteX182" fmla="*/ 2496820 w 4720266"/>
                <a:gd name="connsiteY182" fmla="*/ 4000500 h 6667500"/>
                <a:gd name="connsiteX183" fmla="*/ 2446020 w 4720266"/>
                <a:gd name="connsiteY183" fmla="*/ 4013200 h 6667500"/>
                <a:gd name="connsiteX184" fmla="*/ 2344420 w 4720266"/>
                <a:gd name="connsiteY184" fmla="*/ 4038600 h 6667500"/>
                <a:gd name="connsiteX185" fmla="*/ 2268220 w 4720266"/>
                <a:gd name="connsiteY185" fmla="*/ 4165600 h 6667500"/>
                <a:gd name="connsiteX186" fmla="*/ 2230120 w 4720266"/>
                <a:gd name="connsiteY186" fmla="*/ 4191000 h 6667500"/>
                <a:gd name="connsiteX187" fmla="*/ 2217420 w 4720266"/>
                <a:gd name="connsiteY187" fmla="*/ 4241800 h 6667500"/>
                <a:gd name="connsiteX188" fmla="*/ 2065020 w 4720266"/>
                <a:gd name="connsiteY188" fmla="*/ 4368800 h 6667500"/>
                <a:gd name="connsiteX189" fmla="*/ 1988820 w 4720266"/>
                <a:gd name="connsiteY189" fmla="*/ 4432300 h 6667500"/>
                <a:gd name="connsiteX190" fmla="*/ 1950720 w 4720266"/>
                <a:gd name="connsiteY190" fmla="*/ 4457700 h 6667500"/>
                <a:gd name="connsiteX191" fmla="*/ 1912620 w 4720266"/>
                <a:gd name="connsiteY191" fmla="*/ 4495800 h 6667500"/>
                <a:gd name="connsiteX192" fmla="*/ 1823720 w 4720266"/>
                <a:gd name="connsiteY192" fmla="*/ 4559300 h 6667500"/>
                <a:gd name="connsiteX193" fmla="*/ 1772920 w 4720266"/>
                <a:gd name="connsiteY193" fmla="*/ 4673600 h 6667500"/>
                <a:gd name="connsiteX194" fmla="*/ 1760220 w 4720266"/>
                <a:gd name="connsiteY194" fmla="*/ 4711700 h 6667500"/>
                <a:gd name="connsiteX195" fmla="*/ 1684020 w 4720266"/>
                <a:gd name="connsiteY195" fmla="*/ 4787900 h 6667500"/>
                <a:gd name="connsiteX196" fmla="*/ 1557020 w 4720266"/>
                <a:gd name="connsiteY196" fmla="*/ 4800600 h 6667500"/>
                <a:gd name="connsiteX197" fmla="*/ 1493520 w 4720266"/>
                <a:gd name="connsiteY197" fmla="*/ 4864100 h 6667500"/>
                <a:gd name="connsiteX198" fmla="*/ 1480820 w 4720266"/>
                <a:gd name="connsiteY198" fmla="*/ 4902200 h 6667500"/>
                <a:gd name="connsiteX199" fmla="*/ 1404620 w 4720266"/>
                <a:gd name="connsiteY199" fmla="*/ 4940300 h 6667500"/>
                <a:gd name="connsiteX200" fmla="*/ 1341120 w 4720266"/>
                <a:gd name="connsiteY200" fmla="*/ 4914900 h 6667500"/>
                <a:gd name="connsiteX201" fmla="*/ 1328420 w 4720266"/>
                <a:gd name="connsiteY201" fmla="*/ 4953000 h 6667500"/>
                <a:gd name="connsiteX202" fmla="*/ 1303020 w 4720266"/>
                <a:gd name="connsiteY202" fmla="*/ 4991100 h 6667500"/>
                <a:gd name="connsiteX203" fmla="*/ 1290320 w 4720266"/>
                <a:gd name="connsiteY203" fmla="*/ 5041900 h 6667500"/>
                <a:gd name="connsiteX204" fmla="*/ 1264920 w 4720266"/>
                <a:gd name="connsiteY204" fmla="*/ 5118100 h 6667500"/>
                <a:gd name="connsiteX205" fmla="*/ 1252220 w 4720266"/>
                <a:gd name="connsiteY205" fmla="*/ 5168900 h 6667500"/>
                <a:gd name="connsiteX206" fmla="*/ 1226820 w 4720266"/>
                <a:gd name="connsiteY206" fmla="*/ 5245100 h 6667500"/>
                <a:gd name="connsiteX207" fmla="*/ 1239520 w 4720266"/>
                <a:gd name="connsiteY207" fmla="*/ 5448300 h 6667500"/>
                <a:gd name="connsiteX208" fmla="*/ 1252220 w 4720266"/>
                <a:gd name="connsiteY208" fmla="*/ 5486400 h 6667500"/>
                <a:gd name="connsiteX209" fmla="*/ 1264920 w 4720266"/>
                <a:gd name="connsiteY209" fmla="*/ 5537200 h 6667500"/>
                <a:gd name="connsiteX210" fmla="*/ 1214120 w 4720266"/>
                <a:gd name="connsiteY210" fmla="*/ 5854700 h 6667500"/>
                <a:gd name="connsiteX211" fmla="*/ 1201420 w 4720266"/>
                <a:gd name="connsiteY211" fmla="*/ 6108700 h 6667500"/>
                <a:gd name="connsiteX212" fmla="*/ 1188720 w 4720266"/>
                <a:gd name="connsiteY212" fmla="*/ 6146800 h 6667500"/>
                <a:gd name="connsiteX213" fmla="*/ 1163320 w 4720266"/>
                <a:gd name="connsiteY213" fmla="*/ 6184900 h 6667500"/>
                <a:gd name="connsiteX214" fmla="*/ 1087120 w 4720266"/>
                <a:gd name="connsiteY214" fmla="*/ 6223000 h 6667500"/>
                <a:gd name="connsiteX215" fmla="*/ 1023620 w 4720266"/>
                <a:gd name="connsiteY215" fmla="*/ 6337300 h 6667500"/>
                <a:gd name="connsiteX216" fmla="*/ 1010920 w 4720266"/>
                <a:gd name="connsiteY216" fmla="*/ 6400800 h 6667500"/>
                <a:gd name="connsiteX217" fmla="*/ 896620 w 4720266"/>
                <a:gd name="connsiteY217" fmla="*/ 6413500 h 6667500"/>
                <a:gd name="connsiteX218" fmla="*/ 845820 w 4720266"/>
                <a:gd name="connsiteY218" fmla="*/ 6438900 h 6667500"/>
                <a:gd name="connsiteX219" fmla="*/ 795020 w 4720266"/>
                <a:gd name="connsiteY219" fmla="*/ 6553200 h 6667500"/>
                <a:gd name="connsiteX220" fmla="*/ 769620 w 4720266"/>
                <a:gd name="connsiteY220" fmla="*/ 6591300 h 6667500"/>
                <a:gd name="connsiteX221" fmla="*/ 756920 w 4720266"/>
                <a:gd name="connsiteY221" fmla="*/ 6629400 h 6667500"/>
                <a:gd name="connsiteX222" fmla="*/ 680720 w 4720266"/>
                <a:gd name="connsiteY222" fmla="*/ 6667500 h 6667500"/>
                <a:gd name="connsiteX223" fmla="*/ 604520 w 4720266"/>
                <a:gd name="connsiteY223" fmla="*/ 6616700 h 6667500"/>
                <a:gd name="connsiteX224" fmla="*/ 528320 w 4720266"/>
                <a:gd name="connsiteY224" fmla="*/ 6565900 h 6667500"/>
                <a:gd name="connsiteX225" fmla="*/ 490220 w 4720266"/>
                <a:gd name="connsiteY225" fmla="*/ 6540500 h 6667500"/>
                <a:gd name="connsiteX226" fmla="*/ 426720 w 4720266"/>
                <a:gd name="connsiteY226" fmla="*/ 6413500 h 6667500"/>
                <a:gd name="connsiteX227" fmla="*/ 414020 w 4720266"/>
                <a:gd name="connsiteY227" fmla="*/ 6375400 h 6667500"/>
                <a:gd name="connsiteX228" fmla="*/ 385445 w 4720266"/>
                <a:gd name="connsiteY228" fmla="*/ 6232525 h 6667500"/>
                <a:gd name="connsiteX229" fmla="*/ 312420 w 4720266"/>
                <a:gd name="connsiteY229" fmla="*/ 5940425 h 6667500"/>
                <a:gd name="connsiteX230" fmla="*/ 106045 w 4720266"/>
                <a:gd name="connsiteY230" fmla="*/ 5476875 h 6667500"/>
                <a:gd name="connsiteX231" fmla="*/ 0 w 4720266"/>
                <a:gd name="connsiteY231" fmla="*/ 271780 h 6667500"/>
                <a:gd name="connsiteX0" fmla="*/ 7620 w 4720266"/>
                <a:gd name="connsiteY0" fmla="*/ 254000 h 6667500"/>
                <a:gd name="connsiteX1" fmla="*/ 20320 w 4720266"/>
                <a:gd name="connsiteY1" fmla="*/ 165100 h 6667500"/>
                <a:gd name="connsiteX2" fmla="*/ 58420 w 4720266"/>
                <a:gd name="connsiteY2" fmla="*/ 139700 h 6667500"/>
                <a:gd name="connsiteX3" fmla="*/ 121920 w 4720266"/>
                <a:gd name="connsiteY3" fmla="*/ 63500 h 6667500"/>
                <a:gd name="connsiteX4" fmla="*/ 160020 w 4720266"/>
                <a:gd name="connsiteY4" fmla="*/ 50800 h 6667500"/>
                <a:gd name="connsiteX5" fmla="*/ 236220 w 4720266"/>
                <a:gd name="connsiteY5" fmla="*/ 25400 h 6667500"/>
                <a:gd name="connsiteX6" fmla="*/ 312420 w 4720266"/>
                <a:gd name="connsiteY6" fmla="*/ 12700 h 6667500"/>
                <a:gd name="connsiteX7" fmla="*/ 375920 w 4720266"/>
                <a:gd name="connsiteY7" fmla="*/ 0 h 6667500"/>
                <a:gd name="connsiteX8" fmla="*/ 541020 w 4720266"/>
                <a:gd name="connsiteY8" fmla="*/ 12700 h 6667500"/>
                <a:gd name="connsiteX9" fmla="*/ 553720 w 4720266"/>
                <a:gd name="connsiteY9" fmla="*/ 50800 h 6667500"/>
                <a:gd name="connsiteX10" fmla="*/ 604520 w 4720266"/>
                <a:gd name="connsiteY10" fmla="*/ 127000 h 6667500"/>
                <a:gd name="connsiteX11" fmla="*/ 655320 w 4720266"/>
                <a:gd name="connsiteY11" fmla="*/ 152400 h 6667500"/>
                <a:gd name="connsiteX12" fmla="*/ 693420 w 4720266"/>
                <a:gd name="connsiteY12" fmla="*/ 177800 h 6667500"/>
                <a:gd name="connsiteX13" fmla="*/ 756920 w 4720266"/>
                <a:gd name="connsiteY13" fmla="*/ 190500 h 6667500"/>
                <a:gd name="connsiteX14" fmla="*/ 782320 w 4720266"/>
                <a:gd name="connsiteY14" fmla="*/ 228600 h 6667500"/>
                <a:gd name="connsiteX15" fmla="*/ 795020 w 4720266"/>
                <a:gd name="connsiteY15" fmla="*/ 266700 h 6667500"/>
                <a:gd name="connsiteX16" fmla="*/ 883920 w 4720266"/>
                <a:gd name="connsiteY16" fmla="*/ 304800 h 6667500"/>
                <a:gd name="connsiteX17" fmla="*/ 896620 w 4720266"/>
                <a:gd name="connsiteY17" fmla="*/ 355600 h 6667500"/>
                <a:gd name="connsiteX18" fmla="*/ 1061720 w 4720266"/>
                <a:gd name="connsiteY18" fmla="*/ 381000 h 6667500"/>
                <a:gd name="connsiteX19" fmla="*/ 1176020 w 4720266"/>
                <a:gd name="connsiteY19" fmla="*/ 317500 h 6667500"/>
                <a:gd name="connsiteX20" fmla="*/ 1214120 w 4720266"/>
                <a:gd name="connsiteY20" fmla="*/ 292100 h 6667500"/>
                <a:gd name="connsiteX21" fmla="*/ 1353820 w 4720266"/>
                <a:gd name="connsiteY21" fmla="*/ 317500 h 6667500"/>
                <a:gd name="connsiteX22" fmla="*/ 1379220 w 4720266"/>
                <a:gd name="connsiteY22" fmla="*/ 571500 h 6667500"/>
                <a:gd name="connsiteX23" fmla="*/ 1341120 w 4720266"/>
                <a:gd name="connsiteY23" fmla="*/ 647700 h 6667500"/>
                <a:gd name="connsiteX24" fmla="*/ 1290320 w 4720266"/>
                <a:gd name="connsiteY24" fmla="*/ 660400 h 6667500"/>
                <a:gd name="connsiteX25" fmla="*/ 1252220 w 4720266"/>
                <a:gd name="connsiteY25" fmla="*/ 685800 h 6667500"/>
                <a:gd name="connsiteX26" fmla="*/ 1188720 w 4720266"/>
                <a:gd name="connsiteY26" fmla="*/ 762000 h 6667500"/>
                <a:gd name="connsiteX27" fmla="*/ 1176020 w 4720266"/>
                <a:gd name="connsiteY27" fmla="*/ 863600 h 6667500"/>
                <a:gd name="connsiteX28" fmla="*/ 1252220 w 4720266"/>
                <a:gd name="connsiteY28" fmla="*/ 889000 h 6667500"/>
                <a:gd name="connsiteX29" fmla="*/ 1264920 w 4720266"/>
                <a:gd name="connsiteY29" fmla="*/ 952500 h 6667500"/>
                <a:gd name="connsiteX30" fmla="*/ 1290320 w 4720266"/>
                <a:gd name="connsiteY30" fmla="*/ 990600 h 6667500"/>
                <a:gd name="connsiteX31" fmla="*/ 1277620 w 4720266"/>
                <a:gd name="connsiteY31" fmla="*/ 1066800 h 6667500"/>
                <a:gd name="connsiteX32" fmla="*/ 1201420 w 4720266"/>
                <a:gd name="connsiteY32" fmla="*/ 1104900 h 6667500"/>
                <a:gd name="connsiteX33" fmla="*/ 1137920 w 4720266"/>
                <a:gd name="connsiteY33" fmla="*/ 1092200 h 6667500"/>
                <a:gd name="connsiteX34" fmla="*/ 1099820 w 4720266"/>
                <a:gd name="connsiteY34" fmla="*/ 1079500 h 6667500"/>
                <a:gd name="connsiteX35" fmla="*/ 1049020 w 4720266"/>
                <a:gd name="connsiteY35" fmla="*/ 1092200 h 6667500"/>
                <a:gd name="connsiteX36" fmla="*/ 1074420 w 4720266"/>
                <a:gd name="connsiteY36" fmla="*/ 1168400 h 6667500"/>
                <a:gd name="connsiteX37" fmla="*/ 1087120 w 4720266"/>
                <a:gd name="connsiteY37" fmla="*/ 1206500 h 6667500"/>
                <a:gd name="connsiteX38" fmla="*/ 1099820 w 4720266"/>
                <a:gd name="connsiteY38" fmla="*/ 1244600 h 6667500"/>
                <a:gd name="connsiteX39" fmla="*/ 1112520 w 4720266"/>
                <a:gd name="connsiteY39" fmla="*/ 1346200 h 6667500"/>
                <a:gd name="connsiteX40" fmla="*/ 1188720 w 4720266"/>
                <a:gd name="connsiteY40" fmla="*/ 1371600 h 6667500"/>
                <a:gd name="connsiteX41" fmla="*/ 1226820 w 4720266"/>
                <a:gd name="connsiteY41" fmla="*/ 1397000 h 6667500"/>
                <a:gd name="connsiteX42" fmla="*/ 1264920 w 4720266"/>
                <a:gd name="connsiteY42" fmla="*/ 1409700 h 6667500"/>
                <a:gd name="connsiteX43" fmla="*/ 1290320 w 4720266"/>
                <a:gd name="connsiteY43" fmla="*/ 1447800 h 6667500"/>
                <a:gd name="connsiteX44" fmla="*/ 1366520 w 4720266"/>
                <a:gd name="connsiteY44" fmla="*/ 1473200 h 6667500"/>
                <a:gd name="connsiteX45" fmla="*/ 1442720 w 4720266"/>
                <a:gd name="connsiteY45" fmla="*/ 1536700 h 6667500"/>
                <a:gd name="connsiteX46" fmla="*/ 1506220 w 4720266"/>
                <a:gd name="connsiteY46" fmla="*/ 1612900 h 6667500"/>
                <a:gd name="connsiteX47" fmla="*/ 1468120 w 4720266"/>
                <a:gd name="connsiteY47" fmla="*/ 1638300 h 6667500"/>
                <a:gd name="connsiteX48" fmla="*/ 1417320 w 4720266"/>
                <a:gd name="connsiteY48" fmla="*/ 1663700 h 6667500"/>
                <a:gd name="connsiteX49" fmla="*/ 1404620 w 4720266"/>
                <a:gd name="connsiteY49" fmla="*/ 1701800 h 6667500"/>
                <a:gd name="connsiteX50" fmla="*/ 1366520 w 4720266"/>
                <a:gd name="connsiteY50" fmla="*/ 1841500 h 6667500"/>
                <a:gd name="connsiteX51" fmla="*/ 1379220 w 4720266"/>
                <a:gd name="connsiteY51" fmla="*/ 1930400 h 6667500"/>
                <a:gd name="connsiteX52" fmla="*/ 1417320 w 4720266"/>
                <a:gd name="connsiteY52" fmla="*/ 1943100 h 6667500"/>
                <a:gd name="connsiteX53" fmla="*/ 1493520 w 4720266"/>
                <a:gd name="connsiteY53" fmla="*/ 1993900 h 6667500"/>
                <a:gd name="connsiteX54" fmla="*/ 1569720 w 4720266"/>
                <a:gd name="connsiteY54" fmla="*/ 2019300 h 6667500"/>
                <a:gd name="connsiteX55" fmla="*/ 1645920 w 4720266"/>
                <a:gd name="connsiteY55" fmla="*/ 2070100 h 6667500"/>
                <a:gd name="connsiteX56" fmla="*/ 1684020 w 4720266"/>
                <a:gd name="connsiteY56" fmla="*/ 2095500 h 6667500"/>
                <a:gd name="connsiteX57" fmla="*/ 1709420 w 4720266"/>
                <a:gd name="connsiteY57" fmla="*/ 2133600 h 6667500"/>
                <a:gd name="connsiteX58" fmla="*/ 1785620 w 4720266"/>
                <a:gd name="connsiteY58" fmla="*/ 2184400 h 6667500"/>
                <a:gd name="connsiteX59" fmla="*/ 1861820 w 4720266"/>
                <a:gd name="connsiteY59" fmla="*/ 2222500 h 6667500"/>
                <a:gd name="connsiteX60" fmla="*/ 1899920 w 4720266"/>
                <a:gd name="connsiteY60" fmla="*/ 2247900 h 6667500"/>
                <a:gd name="connsiteX61" fmla="*/ 1976120 w 4720266"/>
                <a:gd name="connsiteY61" fmla="*/ 2273300 h 6667500"/>
                <a:gd name="connsiteX62" fmla="*/ 2268220 w 4720266"/>
                <a:gd name="connsiteY62" fmla="*/ 2311400 h 6667500"/>
                <a:gd name="connsiteX63" fmla="*/ 2319020 w 4720266"/>
                <a:gd name="connsiteY63" fmla="*/ 2387600 h 6667500"/>
                <a:gd name="connsiteX64" fmla="*/ 2395220 w 4720266"/>
                <a:gd name="connsiteY64" fmla="*/ 2438400 h 6667500"/>
                <a:gd name="connsiteX65" fmla="*/ 2509520 w 4720266"/>
                <a:gd name="connsiteY65" fmla="*/ 2476500 h 6667500"/>
                <a:gd name="connsiteX66" fmla="*/ 2865120 w 4720266"/>
                <a:gd name="connsiteY66" fmla="*/ 2463800 h 6667500"/>
                <a:gd name="connsiteX67" fmla="*/ 2903220 w 4720266"/>
                <a:gd name="connsiteY67" fmla="*/ 2438400 h 6667500"/>
                <a:gd name="connsiteX68" fmla="*/ 2915920 w 4720266"/>
                <a:gd name="connsiteY68" fmla="*/ 2400300 h 6667500"/>
                <a:gd name="connsiteX69" fmla="*/ 2928620 w 4720266"/>
                <a:gd name="connsiteY69" fmla="*/ 2209800 h 6667500"/>
                <a:gd name="connsiteX70" fmla="*/ 2966720 w 4720266"/>
                <a:gd name="connsiteY70" fmla="*/ 2184400 h 6667500"/>
                <a:gd name="connsiteX71" fmla="*/ 3042920 w 4720266"/>
                <a:gd name="connsiteY71" fmla="*/ 2120900 h 6667500"/>
                <a:gd name="connsiteX72" fmla="*/ 3068320 w 4720266"/>
                <a:gd name="connsiteY72" fmla="*/ 2222500 h 6667500"/>
                <a:gd name="connsiteX73" fmla="*/ 3093720 w 4720266"/>
                <a:gd name="connsiteY73" fmla="*/ 2298700 h 6667500"/>
                <a:gd name="connsiteX74" fmla="*/ 3131820 w 4720266"/>
                <a:gd name="connsiteY74" fmla="*/ 2324100 h 6667500"/>
                <a:gd name="connsiteX75" fmla="*/ 3169920 w 4720266"/>
                <a:gd name="connsiteY75" fmla="*/ 2336800 h 6667500"/>
                <a:gd name="connsiteX76" fmla="*/ 3360420 w 4720266"/>
                <a:gd name="connsiteY76" fmla="*/ 2349500 h 6667500"/>
                <a:gd name="connsiteX77" fmla="*/ 3639820 w 4720266"/>
                <a:gd name="connsiteY77" fmla="*/ 2336800 h 6667500"/>
                <a:gd name="connsiteX78" fmla="*/ 3690620 w 4720266"/>
                <a:gd name="connsiteY78" fmla="*/ 2324100 h 6667500"/>
                <a:gd name="connsiteX79" fmla="*/ 3716020 w 4720266"/>
                <a:gd name="connsiteY79" fmla="*/ 2247900 h 6667500"/>
                <a:gd name="connsiteX80" fmla="*/ 3690620 w 4720266"/>
                <a:gd name="connsiteY80" fmla="*/ 2197100 h 6667500"/>
                <a:gd name="connsiteX81" fmla="*/ 3614420 w 4720266"/>
                <a:gd name="connsiteY81" fmla="*/ 2171700 h 6667500"/>
                <a:gd name="connsiteX82" fmla="*/ 3627120 w 4720266"/>
                <a:gd name="connsiteY82" fmla="*/ 2082800 h 6667500"/>
                <a:gd name="connsiteX83" fmla="*/ 3703320 w 4720266"/>
                <a:gd name="connsiteY83" fmla="*/ 2108200 h 6667500"/>
                <a:gd name="connsiteX84" fmla="*/ 3843020 w 4720266"/>
                <a:gd name="connsiteY84" fmla="*/ 2095500 h 6667500"/>
                <a:gd name="connsiteX85" fmla="*/ 3868420 w 4720266"/>
                <a:gd name="connsiteY85" fmla="*/ 2057400 h 6667500"/>
                <a:gd name="connsiteX86" fmla="*/ 3881120 w 4720266"/>
                <a:gd name="connsiteY86" fmla="*/ 2019300 h 6667500"/>
                <a:gd name="connsiteX87" fmla="*/ 3893820 w 4720266"/>
                <a:gd name="connsiteY87" fmla="*/ 1955800 h 6667500"/>
                <a:gd name="connsiteX88" fmla="*/ 3982720 w 4720266"/>
                <a:gd name="connsiteY88" fmla="*/ 1917700 h 6667500"/>
                <a:gd name="connsiteX89" fmla="*/ 4058920 w 4720266"/>
                <a:gd name="connsiteY89" fmla="*/ 1866900 h 6667500"/>
                <a:gd name="connsiteX90" fmla="*/ 4097020 w 4720266"/>
                <a:gd name="connsiteY90" fmla="*/ 1841500 h 6667500"/>
                <a:gd name="connsiteX91" fmla="*/ 4122420 w 4720266"/>
                <a:gd name="connsiteY91" fmla="*/ 1803400 h 6667500"/>
                <a:gd name="connsiteX92" fmla="*/ 4135120 w 4720266"/>
                <a:gd name="connsiteY92" fmla="*/ 1739900 h 6667500"/>
                <a:gd name="connsiteX93" fmla="*/ 4185920 w 4720266"/>
                <a:gd name="connsiteY93" fmla="*/ 1752600 h 6667500"/>
                <a:gd name="connsiteX94" fmla="*/ 4262120 w 4720266"/>
                <a:gd name="connsiteY94" fmla="*/ 1778000 h 6667500"/>
                <a:gd name="connsiteX95" fmla="*/ 4312920 w 4720266"/>
                <a:gd name="connsiteY95" fmla="*/ 1765300 h 6667500"/>
                <a:gd name="connsiteX96" fmla="*/ 4351020 w 4720266"/>
                <a:gd name="connsiteY96" fmla="*/ 1727200 h 6667500"/>
                <a:gd name="connsiteX97" fmla="*/ 4389120 w 4720266"/>
                <a:gd name="connsiteY97" fmla="*/ 1701800 h 6667500"/>
                <a:gd name="connsiteX98" fmla="*/ 4465320 w 4720266"/>
                <a:gd name="connsiteY98" fmla="*/ 1714500 h 6667500"/>
                <a:gd name="connsiteX99" fmla="*/ 4516120 w 4720266"/>
                <a:gd name="connsiteY99" fmla="*/ 1790700 h 6667500"/>
                <a:gd name="connsiteX100" fmla="*/ 4566920 w 4720266"/>
                <a:gd name="connsiteY100" fmla="*/ 1841500 h 6667500"/>
                <a:gd name="connsiteX101" fmla="*/ 4554220 w 4720266"/>
                <a:gd name="connsiteY101" fmla="*/ 1879600 h 6667500"/>
                <a:gd name="connsiteX102" fmla="*/ 4592320 w 4720266"/>
                <a:gd name="connsiteY102" fmla="*/ 1892300 h 6667500"/>
                <a:gd name="connsiteX103" fmla="*/ 4693920 w 4720266"/>
                <a:gd name="connsiteY103" fmla="*/ 1905000 h 6667500"/>
                <a:gd name="connsiteX104" fmla="*/ 4719320 w 4720266"/>
                <a:gd name="connsiteY104" fmla="*/ 1943100 h 6667500"/>
                <a:gd name="connsiteX105" fmla="*/ 4681220 w 4720266"/>
                <a:gd name="connsiteY105" fmla="*/ 2044700 h 6667500"/>
                <a:gd name="connsiteX106" fmla="*/ 4655820 w 4720266"/>
                <a:gd name="connsiteY106" fmla="*/ 2171700 h 6667500"/>
                <a:gd name="connsiteX107" fmla="*/ 4516120 w 4720266"/>
                <a:gd name="connsiteY107" fmla="*/ 2197100 h 6667500"/>
                <a:gd name="connsiteX108" fmla="*/ 4439920 w 4720266"/>
                <a:gd name="connsiteY108" fmla="*/ 2222500 h 6667500"/>
                <a:gd name="connsiteX109" fmla="*/ 4414520 w 4720266"/>
                <a:gd name="connsiteY109" fmla="*/ 2260600 h 6667500"/>
                <a:gd name="connsiteX110" fmla="*/ 4363720 w 4720266"/>
                <a:gd name="connsiteY110" fmla="*/ 2349500 h 6667500"/>
                <a:gd name="connsiteX111" fmla="*/ 4325620 w 4720266"/>
                <a:gd name="connsiteY111" fmla="*/ 2374900 h 6667500"/>
                <a:gd name="connsiteX112" fmla="*/ 4312920 w 4720266"/>
                <a:gd name="connsiteY112" fmla="*/ 2438400 h 6667500"/>
                <a:gd name="connsiteX113" fmla="*/ 4300220 w 4720266"/>
                <a:gd name="connsiteY113" fmla="*/ 2552700 h 6667500"/>
                <a:gd name="connsiteX114" fmla="*/ 4236720 w 4720266"/>
                <a:gd name="connsiteY114" fmla="*/ 2616200 h 6667500"/>
                <a:gd name="connsiteX115" fmla="*/ 4224020 w 4720266"/>
                <a:gd name="connsiteY115" fmla="*/ 2654300 h 6667500"/>
                <a:gd name="connsiteX116" fmla="*/ 4249420 w 4720266"/>
                <a:gd name="connsiteY116" fmla="*/ 2781300 h 6667500"/>
                <a:gd name="connsiteX117" fmla="*/ 4236720 w 4720266"/>
                <a:gd name="connsiteY117" fmla="*/ 2870200 h 6667500"/>
                <a:gd name="connsiteX118" fmla="*/ 4198620 w 4720266"/>
                <a:gd name="connsiteY118" fmla="*/ 2895600 h 6667500"/>
                <a:gd name="connsiteX119" fmla="*/ 4135120 w 4720266"/>
                <a:gd name="connsiteY119" fmla="*/ 2946400 h 6667500"/>
                <a:gd name="connsiteX120" fmla="*/ 4020820 w 4720266"/>
                <a:gd name="connsiteY120" fmla="*/ 2959100 h 6667500"/>
                <a:gd name="connsiteX121" fmla="*/ 3995420 w 4720266"/>
                <a:gd name="connsiteY121" fmla="*/ 3048000 h 6667500"/>
                <a:gd name="connsiteX122" fmla="*/ 3970020 w 4720266"/>
                <a:gd name="connsiteY122" fmla="*/ 3124200 h 6667500"/>
                <a:gd name="connsiteX123" fmla="*/ 3995420 w 4720266"/>
                <a:gd name="connsiteY123" fmla="*/ 3162300 h 6667500"/>
                <a:gd name="connsiteX124" fmla="*/ 3957320 w 4720266"/>
                <a:gd name="connsiteY124" fmla="*/ 3416300 h 6667500"/>
                <a:gd name="connsiteX125" fmla="*/ 3906520 w 4720266"/>
                <a:gd name="connsiteY125" fmla="*/ 3340100 h 6667500"/>
                <a:gd name="connsiteX126" fmla="*/ 3893820 w 4720266"/>
                <a:gd name="connsiteY126" fmla="*/ 3302000 h 6667500"/>
                <a:gd name="connsiteX127" fmla="*/ 3843020 w 4720266"/>
                <a:gd name="connsiteY127" fmla="*/ 3225800 h 6667500"/>
                <a:gd name="connsiteX128" fmla="*/ 3792220 w 4720266"/>
                <a:gd name="connsiteY128" fmla="*/ 3111500 h 6667500"/>
                <a:gd name="connsiteX129" fmla="*/ 3716020 w 4720266"/>
                <a:gd name="connsiteY129" fmla="*/ 3187700 h 6667500"/>
                <a:gd name="connsiteX130" fmla="*/ 3639820 w 4720266"/>
                <a:gd name="connsiteY130" fmla="*/ 3213100 h 6667500"/>
                <a:gd name="connsiteX131" fmla="*/ 3601720 w 4720266"/>
                <a:gd name="connsiteY131" fmla="*/ 3187700 h 6667500"/>
                <a:gd name="connsiteX132" fmla="*/ 3589020 w 4720266"/>
                <a:gd name="connsiteY132" fmla="*/ 3136900 h 6667500"/>
                <a:gd name="connsiteX133" fmla="*/ 3627120 w 4720266"/>
                <a:gd name="connsiteY133" fmla="*/ 2971800 h 6667500"/>
                <a:gd name="connsiteX134" fmla="*/ 3665220 w 4720266"/>
                <a:gd name="connsiteY134" fmla="*/ 2959100 h 6667500"/>
                <a:gd name="connsiteX135" fmla="*/ 3741420 w 4720266"/>
                <a:gd name="connsiteY135" fmla="*/ 2895600 h 6667500"/>
                <a:gd name="connsiteX136" fmla="*/ 3766820 w 4720266"/>
                <a:gd name="connsiteY136" fmla="*/ 2819400 h 6667500"/>
                <a:gd name="connsiteX137" fmla="*/ 3754120 w 4720266"/>
                <a:gd name="connsiteY137" fmla="*/ 2743200 h 6667500"/>
                <a:gd name="connsiteX138" fmla="*/ 3690620 w 4720266"/>
                <a:gd name="connsiteY138" fmla="*/ 2730500 h 6667500"/>
                <a:gd name="connsiteX139" fmla="*/ 3639820 w 4720266"/>
                <a:gd name="connsiteY139" fmla="*/ 2717800 h 6667500"/>
                <a:gd name="connsiteX140" fmla="*/ 3538220 w 4720266"/>
                <a:gd name="connsiteY140" fmla="*/ 2705100 h 6667500"/>
                <a:gd name="connsiteX141" fmla="*/ 3449320 w 4720266"/>
                <a:gd name="connsiteY141" fmla="*/ 2692400 h 6667500"/>
                <a:gd name="connsiteX142" fmla="*/ 3411220 w 4720266"/>
                <a:gd name="connsiteY142" fmla="*/ 2679700 h 6667500"/>
                <a:gd name="connsiteX143" fmla="*/ 3296920 w 4720266"/>
                <a:gd name="connsiteY143" fmla="*/ 2667000 h 6667500"/>
                <a:gd name="connsiteX144" fmla="*/ 3246120 w 4720266"/>
                <a:gd name="connsiteY144" fmla="*/ 2578100 h 6667500"/>
                <a:gd name="connsiteX145" fmla="*/ 3233420 w 4720266"/>
                <a:gd name="connsiteY145" fmla="*/ 2514600 h 6667500"/>
                <a:gd name="connsiteX146" fmla="*/ 3157220 w 4720266"/>
                <a:gd name="connsiteY146" fmla="*/ 2540000 h 6667500"/>
                <a:gd name="connsiteX147" fmla="*/ 3119120 w 4720266"/>
                <a:gd name="connsiteY147" fmla="*/ 2501900 h 6667500"/>
                <a:gd name="connsiteX148" fmla="*/ 3030220 w 4720266"/>
                <a:gd name="connsiteY148" fmla="*/ 2501900 h 6667500"/>
                <a:gd name="connsiteX149" fmla="*/ 2992120 w 4720266"/>
                <a:gd name="connsiteY149" fmla="*/ 2514600 h 6667500"/>
                <a:gd name="connsiteX150" fmla="*/ 2928620 w 4720266"/>
                <a:gd name="connsiteY150" fmla="*/ 2578100 h 6667500"/>
                <a:gd name="connsiteX151" fmla="*/ 2954020 w 4720266"/>
                <a:gd name="connsiteY151" fmla="*/ 2616200 h 6667500"/>
                <a:gd name="connsiteX152" fmla="*/ 2992120 w 4720266"/>
                <a:gd name="connsiteY152" fmla="*/ 2628900 h 6667500"/>
                <a:gd name="connsiteX153" fmla="*/ 3030220 w 4720266"/>
                <a:gd name="connsiteY153" fmla="*/ 2654300 h 6667500"/>
                <a:gd name="connsiteX154" fmla="*/ 3068320 w 4720266"/>
                <a:gd name="connsiteY154" fmla="*/ 2667000 h 6667500"/>
                <a:gd name="connsiteX155" fmla="*/ 3081020 w 4720266"/>
                <a:gd name="connsiteY155" fmla="*/ 2705100 h 6667500"/>
                <a:gd name="connsiteX156" fmla="*/ 3068320 w 4720266"/>
                <a:gd name="connsiteY156" fmla="*/ 2755900 h 6667500"/>
                <a:gd name="connsiteX157" fmla="*/ 2992120 w 4720266"/>
                <a:gd name="connsiteY157" fmla="*/ 2806700 h 6667500"/>
                <a:gd name="connsiteX158" fmla="*/ 2954020 w 4720266"/>
                <a:gd name="connsiteY158" fmla="*/ 2882900 h 6667500"/>
                <a:gd name="connsiteX159" fmla="*/ 2966720 w 4720266"/>
                <a:gd name="connsiteY159" fmla="*/ 2921000 h 6667500"/>
                <a:gd name="connsiteX160" fmla="*/ 3004820 w 4720266"/>
                <a:gd name="connsiteY160" fmla="*/ 2933700 h 6667500"/>
                <a:gd name="connsiteX161" fmla="*/ 3042920 w 4720266"/>
                <a:gd name="connsiteY161" fmla="*/ 2959100 h 6667500"/>
                <a:gd name="connsiteX162" fmla="*/ 3081020 w 4720266"/>
                <a:gd name="connsiteY162" fmla="*/ 2971800 h 6667500"/>
                <a:gd name="connsiteX163" fmla="*/ 3055620 w 4720266"/>
                <a:gd name="connsiteY163" fmla="*/ 3009900 h 6667500"/>
                <a:gd name="connsiteX164" fmla="*/ 3042920 w 4720266"/>
                <a:gd name="connsiteY164" fmla="*/ 3060700 h 6667500"/>
                <a:gd name="connsiteX165" fmla="*/ 3081020 w 4720266"/>
                <a:gd name="connsiteY165" fmla="*/ 3086100 h 6667500"/>
                <a:gd name="connsiteX166" fmla="*/ 3106420 w 4720266"/>
                <a:gd name="connsiteY166" fmla="*/ 3175000 h 6667500"/>
                <a:gd name="connsiteX167" fmla="*/ 3131820 w 4720266"/>
                <a:gd name="connsiteY167" fmla="*/ 3213100 h 6667500"/>
                <a:gd name="connsiteX168" fmla="*/ 3144520 w 4720266"/>
                <a:gd name="connsiteY168" fmla="*/ 3340100 h 6667500"/>
                <a:gd name="connsiteX169" fmla="*/ 3144520 w 4720266"/>
                <a:gd name="connsiteY169" fmla="*/ 3479800 h 6667500"/>
                <a:gd name="connsiteX170" fmla="*/ 3106420 w 4720266"/>
                <a:gd name="connsiteY170" fmla="*/ 3492500 h 6667500"/>
                <a:gd name="connsiteX171" fmla="*/ 3030220 w 4720266"/>
                <a:gd name="connsiteY171" fmla="*/ 3505200 h 6667500"/>
                <a:gd name="connsiteX172" fmla="*/ 2954020 w 4720266"/>
                <a:gd name="connsiteY172" fmla="*/ 3530600 h 6667500"/>
                <a:gd name="connsiteX173" fmla="*/ 2903220 w 4720266"/>
                <a:gd name="connsiteY173" fmla="*/ 3543300 h 6667500"/>
                <a:gd name="connsiteX174" fmla="*/ 2827020 w 4720266"/>
                <a:gd name="connsiteY174" fmla="*/ 3568700 h 6667500"/>
                <a:gd name="connsiteX175" fmla="*/ 2788920 w 4720266"/>
                <a:gd name="connsiteY175" fmla="*/ 3606800 h 6667500"/>
                <a:gd name="connsiteX176" fmla="*/ 2750820 w 4720266"/>
                <a:gd name="connsiteY176" fmla="*/ 3632200 h 6667500"/>
                <a:gd name="connsiteX177" fmla="*/ 2725420 w 4720266"/>
                <a:gd name="connsiteY177" fmla="*/ 3670300 h 6667500"/>
                <a:gd name="connsiteX178" fmla="*/ 2712720 w 4720266"/>
                <a:gd name="connsiteY178" fmla="*/ 3784600 h 6667500"/>
                <a:gd name="connsiteX179" fmla="*/ 2649220 w 4720266"/>
                <a:gd name="connsiteY179" fmla="*/ 3898900 h 6667500"/>
                <a:gd name="connsiteX180" fmla="*/ 2598420 w 4720266"/>
                <a:gd name="connsiteY180" fmla="*/ 3975100 h 6667500"/>
                <a:gd name="connsiteX181" fmla="*/ 2534920 w 4720266"/>
                <a:gd name="connsiteY181" fmla="*/ 3987800 h 6667500"/>
                <a:gd name="connsiteX182" fmla="*/ 2496820 w 4720266"/>
                <a:gd name="connsiteY182" fmla="*/ 4000500 h 6667500"/>
                <a:gd name="connsiteX183" fmla="*/ 2446020 w 4720266"/>
                <a:gd name="connsiteY183" fmla="*/ 4013200 h 6667500"/>
                <a:gd name="connsiteX184" fmla="*/ 2344420 w 4720266"/>
                <a:gd name="connsiteY184" fmla="*/ 4038600 h 6667500"/>
                <a:gd name="connsiteX185" fmla="*/ 2268220 w 4720266"/>
                <a:gd name="connsiteY185" fmla="*/ 4165600 h 6667500"/>
                <a:gd name="connsiteX186" fmla="*/ 2230120 w 4720266"/>
                <a:gd name="connsiteY186" fmla="*/ 4191000 h 6667500"/>
                <a:gd name="connsiteX187" fmla="*/ 2217420 w 4720266"/>
                <a:gd name="connsiteY187" fmla="*/ 4241800 h 6667500"/>
                <a:gd name="connsiteX188" fmla="*/ 2065020 w 4720266"/>
                <a:gd name="connsiteY188" fmla="*/ 4368800 h 6667500"/>
                <a:gd name="connsiteX189" fmla="*/ 1988820 w 4720266"/>
                <a:gd name="connsiteY189" fmla="*/ 4432300 h 6667500"/>
                <a:gd name="connsiteX190" fmla="*/ 1950720 w 4720266"/>
                <a:gd name="connsiteY190" fmla="*/ 4457700 h 6667500"/>
                <a:gd name="connsiteX191" fmla="*/ 1912620 w 4720266"/>
                <a:gd name="connsiteY191" fmla="*/ 4495800 h 6667500"/>
                <a:gd name="connsiteX192" fmla="*/ 1823720 w 4720266"/>
                <a:gd name="connsiteY192" fmla="*/ 4559300 h 6667500"/>
                <a:gd name="connsiteX193" fmla="*/ 1772920 w 4720266"/>
                <a:gd name="connsiteY193" fmla="*/ 4673600 h 6667500"/>
                <a:gd name="connsiteX194" fmla="*/ 1760220 w 4720266"/>
                <a:gd name="connsiteY194" fmla="*/ 4711700 h 6667500"/>
                <a:gd name="connsiteX195" fmla="*/ 1684020 w 4720266"/>
                <a:gd name="connsiteY195" fmla="*/ 4787900 h 6667500"/>
                <a:gd name="connsiteX196" fmla="*/ 1557020 w 4720266"/>
                <a:gd name="connsiteY196" fmla="*/ 4800600 h 6667500"/>
                <a:gd name="connsiteX197" fmla="*/ 1493520 w 4720266"/>
                <a:gd name="connsiteY197" fmla="*/ 4864100 h 6667500"/>
                <a:gd name="connsiteX198" fmla="*/ 1480820 w 4720266"/>
                <a:gd name="connsiteY198" fmla="*/ 4902200 h 6667500"/>
                <a:gd name="connsiteX199" fmla="*/ 1404620 w 4720266"/>
                <a:gd name="connsiteY199" fmla="*/ 4940300 h 6667500"/>
                <a:gd name="connsiteX200" fmla="*/ 1341120 w 4720266"/>
                <a:gd name="connsiteY200" fmla="*/ 4914900 h 6667500"/>
                <a:gd name="connsiteX201" fmla="*/ 1328420 w 4720266"/>
                <a:gd name="connsiteY201" fmla="*/ 4953000 h 6667500"/>
                <a:gd name="connsiteX202" fmla="*/ 1303020 w 4720266"/>
                <a:gd name="connsiteY202" fmla="*/ 4991100 h 6667500"/>
                <a:gd name="connsiteX203" fmla="*/ 1290320 w 4720266"/>
                <a:gd name="connsiteY203" fmla="*/ 5041900 h 6667500"/>
                <a:gd name="connsiteX204" fmla="*/ 1264920 w 4720266"/>
                <a:gd name="connsiteY204" fmla="*/ 5118100 h 6667500"/>
                <a:gd name="connsiteX205" fmla="*/ 1252220 w 4720266"/>
                <a:gd name="connsiteY205" fmla="*/ 5168900 h 6667500"/>
                <a:gd name="connsiteX206" fmla="*/ 1226820 w 4720266"/>
                <a:gd name="connsiteY206" fmla="*/ 5245100 h 6667500"/>
                <a:gd name="connsiteX207" fmla="*/ 1239520 w 4720266"/>
                <a:gd name="connsiteY207" fmla="*/ 5448300 h 6667500"/>
                <a:gd name="connsiteX208" fmla="*/ 1252220 w 4720266"/>
                <a:gd name="connsiteY208" fmla="*/ 5486400 h 6667500"/>
                <a:gd name="connsiteX209" fmla="*/ 1264920 w 4720266"/>
                <a:gd name="connsiteY209" fmla="*/ 5537200 h 6667500"/>
                <a:gd name="connsiteX210" fmla="*/ 1214120 w 4720266"/>
                <a:gd name="connsiteY210" fmla="*/ 5854700 h 6667500"/>
                <a:gd name="connsiteX211" fmla="*/ 1201420 w 4720266"/>
                <a:gd name="connsiteY211" fmla="*/ 6108700 h 6667500"/>
                <a:gd name="connsiteX212" fmla="*/ 1188720 w 4720266"/>
                <a:gd name="connsiteY212" fmla="*/ 6146800 h 6667500"/>
                <a:gd name="connsiteX213" fmla="*/ 1163320 w 4720266"/>
                <a:gd name="connsiteY213" fmla="*/ 6184900 h 6667500"/>
                <a:gd name="connsiteX214" fmla="*/ 1087120 w 4720266"/>
                <a:gd name="connsiteY214" fmla="*/ 6223000 h 6667500"/>
                <a:gd name="connsiteX215" fmla="*/ 1023620 w 4720266"/>
                <a:gd name="connsiteY215" fmla="*/ 6337300 h 6667500"/>
                <a:gd name="connsiteX216" fmla="*/ 1010920 w 4720266"/>
                <a:gd name="connsiteY216" fmla="*/ 6400800 h 6667500"/>
                <a:gd name="connsiteX217" fmla="*/ 896620 w 4720266"/>
                <a:gd name="connsiteY217" fmla="*/ 6413500 h 6667500"/>
                <a:gd name="connsiteX218" fmla="*/ 845820 w 4720266"/>
                <a:gd name="connsiteY218" fmla="*/ 6438900 h 6667500"/>
                <a:gd name="connsiteX219" fmla="*/ 795020 w 4720266"/>
                <a:gd name="connsiteY219" fmla="*/ 6553200 h 6667500"/>
                <a:gd name="connsiteX220" fmla="*/ 769620 w 4720266"/>
                <a:gd name="connsiteY220" fmla="*/ 6591300 h 6667500"/>
                <a:gd name="connsiteX221" fmla="*/ 756920 w 4720266"/>
                <a:gd name="connsiteY221" fmla="*/ 6629400 h 6667500"/>
                <a:gd name="connsiteX222" fmla="*/ 680720 w 4720266"/>
                <a:gd name="connsiteY222" fmla="*/ 6667500 h 6667500"/>
                <a:gd name="connsiteX223" fmla="*/ 604520 w 4720266"/>
                <a:gd name="connsiteY223" fmla="*/ 6616700 h 6667500"/>
                <a:gd name="connsiteX224" fmla="*/ 528320 w 4720266"/>
                <a:gd name="connsiteY224" fmla="*/ 6565900 h 6667500"/>
                <a:gd name="connsiteX225" fmla="*/ 490220 w 4720266"/>
                <a:gd name="connsiteY225" fmla="*/ 6540500 h 6667500"/>
                <a:gd name="connsiteX226" fmla="*/ 426720 w 4720266"/>
                <a:gd name="connsiteY226" fmla="*/ 6413500 h 6667500"/>
                <a:gd name="connsiteX227" fmla="*/ 414020 w 4720266"/>
                <a:gd name="connsiteY227" fmla="*/ 6375400 h 6667500"/>
                <a:gd name="connsiteX228" fmla="*/ 385445 w 4720266"/>
                <a:gd name="connsiteY228" fmla="*/ 6181725 h 6667500"/>
                <a:gd name="connsiteX229" fmla="*/ 312420 w 4720266"/>
                <a:gd name="connsiteY229" fmla="*/ 5940425 h 6667500"/>
                <a:gd name="connsiteX230" fmla="*/ 106045 w 4720266"/>
                <a:gd name="connsiteY230" fmla="*/ 5476875 h 6667500"/>
                <a:gd name="connsiteX231" fmla="*/ 0 w 4720266"/>
                <a:gd name="connsiteY231" fmla="*/ 271780 h 6667500"/>
                <a:gd name="connsiteX0" fmla="*/ 7620 w 4720266"/>
                <a:gd name="connsiteY0" fmla="*/ 254000 h 6667500"/>
                <a:gd name="connsiteX1" fmla="*/ 20320 w 4720266"/>
                <a:gd name="connsiteY1" fmla="*/ 165100 h 6667500"/>
                <a:gd name="connsiteX2" fmla="*/ 58420 w 4720266"/>
                <a:gd name="connsiteY2" fmla="*/ 139700 h 6667500"/>
                <a:gd name="connsiteX3" fmla="*/ 121920 w 4720266"/>
                <a:gd name="connsiteY3" fmla="*/ 63500 h 6667500"/>
                <a:gd name="connsiteX4" fmla="*/ 160020 w 4720266"/>
                <a:gd name="connsiteY4" fmla="*/ 50800 h 6667500"/>
                <a:gd name="connsiteX5" fmla="*/ 236220 w 4720266"/>
                <a:gd name="connsiteY5" fmla="*/ 25400 h 6667500"/>
                <a:gd name="connsiteX6" fmla="*/ 312420 w 4720266"/>
                <a:gd name="connsiteY6" fmla="*/ 12700 h 6667500"/>
                <a:gd name="connsiteX7" fmla="*/ 375920 w 4720266"/>
                <a:gd name="connsiteY7" fmla="*/ 0 h 6667500"/>
                <a:gd name="connsiteX8" fmla="*/ 541020 w 4720266"/>
                <a:gd name="connsiteY8" fmla="*/ 12700 h 6667500"/>
                <a:gd name="connsiteX9" fmla="*/ 553720 w 4720266"/>
                <a:gd name="connsiteY9" fmla="*/ 50800 h 6667500"/>
                <a:gd name="connsiteX10" fmla="*/ 604520 w 4720266"/>
                <a:gd name="connsiteY10" fmla="*/ 127000 h 6667500"/>
                <a:gd name="connsiteX11" fmla="*/ 655320 w 4720266"/>
                <a:gd name="connsiteY11" fmla="*/ 152400 h 6667500"/>
                <a:gd name="connsiteX12" fmla="*/ 693420 w 4720266"/>
                <a:gd name="connsiteY12" fmla="*/ 177800 h 6667500"/>
                <a:gd name="connsiteX13" fmla="*/ 756920 w 4720266"/>
                <a:gd name="connsiteY13" fmla="*/ 190500 h 6667500"/>
                <a:gd name="connsiteX14" fmla="*/ 782320 w 4720266"/>
                <a:gd name="connsiteY14" fmla="*/ 228600 h 6667500"/>
                <a:gd name="connsiteX15" fmla="*/ 795020 w 4720266"/>
                <a:gd name="connsiteY15" fmla="*/ 266700 h 6667500"/>
                <a:gd name="connsiteX16" fmla="*/ 883920 w 4720266"/>
                <a:gd name="connsiteY16" fmla="*/ 304800 h 6667500"/>
                <a:gd name="connsiteX17" fmla="*/ 896620 w 4720266"/>
                <a:gd name="connsiteY17" fmla="*/ 355600 h 6667500"/>
                <a:gd name="connsiteX18" fmla="*/ 1061720 w 4720266"/>
                <a:gd name="connsiteY18" fmla="*/ 381000 h 6667500"/>
                <a:gd name="connsiteX19" fmla="*/ 1176020 w 4720266"/>
                <a:gd name="connsiteY19" fmla="*/ 317500 h 6667500"/>
                <a:gd name="connsiteX20" fmla="*/ 1214120 w 4720266"/>
                <a:gd name="connsiteY20" fmla="*/ 292100 h 6667500"/>
                <a:gd name="connsiteX21" fmla="*/ 1353820 w 4720266"/>
                <a:gd name="connsiteY21" fmla="*/ 317500 h 6667500"/>
                <a:gd name="connsiteX22" fmla="*/ 1379220 w 4720266"/>
                <a:gd name="connsiteY22" fmla="*/ 571500 h 6667500"/>
                <a:gd name="connsiteX23" fmla="*/ 1341120 w 4720266"/>
                <a:gd name="connsiteY23" fmla="*/ 647700 h 6667500"/>
                <a:gd name="connsiteX24" fmla="*/ 1290320 w 4720266"/>
                <a:gd name="connsiteY24" fmla="*/ 660400 h 6667500"/>
                <a:gd name="connsiteX25" fmla="*/ 1252220 w 4720266"/>
                <a:gd name="connsiteY25" fmla="*/ 685800 h 6667500"/>
                <a:gd name="connsiteX26" fmla="*/ 1188720 w 4720266"/>
                <a:gd name="connsiteY26" fmla="*/ 762000 h 6667500"/>
                <a:gd name="connsiteX27" fmla="*/ 1176020 w 4720266"/>
                <a:gd name="connsiteY27" fmla="*/ 863600 h 6667500"/>
                <a:gd name="connsiteX28" fmla="*/ 1252220 w 4720266"/>
                <a:gd name="connsiteY28" fmla="*/ 889000 h 6667500"/>
                <a:gd name="connsiteX29" fmla="*/ 1264920 w 4720266"/>
                <a:gd name="connsiteY29" fmla="*/ 952500 h 6667500"/>
                <a:gd name="connsiteX30" fmla="*/ 1290320 w 4720266"/>
                <a:gd name="connsiteY30" fmla="*/ 990600 h 6667500"/>
                <a:gd name="connsiteX31" fmla="*/ 1277620 w 4720266"/>
                <a:gd name="connsiteY31" fmla="*/ 1066800 h 6667500"/>
                <a:gd name="connsiteX32" fmla="*/ 1201420 w 4720266"/>
                <a:gd name="connsiteY32" fmla="*/ 1104900 h 6667500"/>
                <a:gd name="connsiteX33" fmla="*/ 1137920 w 4720266"/>
                <a:gd name="connsiteY33" fmla="*/ 1092200 h 6667500"/>
                <a:gd name="connsiteX34" fmla="*/ 1099820 w 4720266"/>
                <a:gd name="connsiteY34" fmla="*/ 1079500 h 6667500"/>
                <a:gd name="connsiteX35" fmla="*/ 1049020 w 4720266"/>
                <a:gd name="connsiteY35" fmla="*/ 1092200 h 6667500"/>
                <a:gd name="connsiteX36" fmla="*/ 1074420 w 4720266"/>
                <a:gd name="connsiteY36" fmla="*/ 1168400 h 6667500"/>
                <a:gd name="connsiteX37" fmla="*/ 1087120 w 4720266"/>
                <a:gd name="connsiteY37" fmla="*/ 1206500 h 6667500"/>
                <a:gd name="connsiteX38" fmla="*/ 1099820 w 4720266"/>
                <a:gd name="connsiteY38" fmla="*/ 1244600 h 6667500"/>
                <a:gd name="connsiteX39" fmla="*/ 1112520 w 4720266"/>
                <a:gd name="connsiteY39" fmla="*/ 1346200 h 6667500"/>
                <a:gd name="connsiteX40" fmla="*/ 1188720 w 4720266"/>
                <a:gd name="connsiteY40" fmla="*/ 1371600 h 6667500"/>
                <a:gd name="connsiteX41" fmla="*/ 1226820 w 4720266"/>
                <a:gd name="connsiteY41" fmla="*/ 1397000 h 6667500"/>
                <a:gd name="connsiteX42" fmla="*/ 1264920 w 4720266"/>
                <a:gd name="connsiteY42" fmla="*/ 1409700 h 6667500"/>
                <a:gd name="connsiteX43" fmla="*/ 1290320 w 4720266"/>
                <a:gd name="connsiteY43" fmla="*/ 1447800 h 6667500"/>
                <a:gd name="connsiteX44" fmla="*/ 1366520 w 4720266"/>
                <a:gd name="connsiteY44" fmla="*/ 1473200 h 6667500"/>
                <a:gd name="connsiteX45" fmla="*/ 1442720 w 4720266"/>
                <a:gd name="connsiteY45" fmla="*/ 1536700 h 6667500"/>
                <a:gd name="connsiteX46" fmla="*/ 1506220 w 4720266"/>
                <a:gd name="connsiteY46" fmla="*/ 1612900 h 6667500"/>
                <a:gd name="connsiteX47" fmla="*/ 1468120 w 4720266"/>
                <a:gd name="connsiteY47" fmla="*/ 1638300 h 6667500"/>
                <a:gd name="connsiteX48" fmla="*/ 1417320 w 4720266"/>
                <a:gd name="connsiteY48" fmla="*/ 1663700 h 6667500"/>
                <a:gd name="connsiteX49" fmla="*/ 1404620 w 4720266"/>
                <a:gd name="connsiteY49" fmla="*/ 1701800 h 6667500"/>
                <a:gd name="connsiteX50" fmla="*/ 1366520 w 4720266"/>
                <a:gd name="connsiteY50" fmla="*/ 1841500 h 6667500"/>
                <a:gd name="connsiteX51" fmla="*/ 1379220 w 4720266"/>
                <a:gd name="connsiteY51" fmla="*/ 1930400 h 6667500"/>
                <a:gd name="connsiteX52" fmla="*/ 1417320 w 4720266"/>
                <a:gd name="connsiteY52" fmla="*/ 1943100 h 6667500"/>
                <a:gd name="connsiteX53" fmla="*/ 1493520 w 4720266"/>
                <a:gd name="connsiteY53" fmla="*/ 1993900 h 6667500"/>
                <a:gd name="connsiteX54" fmla="*/ 1569720 w 4720266"/>
                <a:gd name="connsiteY54" fmla="*/ 2019300 h 6667500"/>
                <a:gd name="connsiteX55" fmla="*/ 1645920 w 4720266"/>
                <a:gd name="connsiteY55" fmla="*/ 2070100 h 6667500"/>
                <a:gd name="connsiteX56" fmla="*/ 1684020 w 4720266"/>
                <a:gd name="connsiteY56" fmla="*/ 2095500 h 6667500"/>
                <a:gd name="connsiteX57" fmla="*/ 1709420 w 4720266"/>
                <a:gd name="connsiteY57" fmla="*/ 2133600 h 6667500"/>
                <a:gd name="connsiteX58" fmla="*/ 1785620 w 4720266"/>
                <a:gd name="connsiteY58" fmla="*/ 2184400 h 6667500"/>
                <a:gd name="connsiteX59" fmla="*/ 1861820 w 4720266"/>
                <a:gd name="connsiteY59" fmla="*/ 2222500 h 6667500"/>
                <a:gd name="connsiteX60" fmla="*/ 1899920 w 4720266"/>
                <a:gd name="connsiteY60" fmla="*/ 2247900 h 6667500"/>
                <a:gd name="connsiteX61" fmla="*/ 1976120 w 4720266"/>
                <a:gd name="connsiteY61" fmla="*/ 2273300 h 6667500"/>
                <a:gd name="connsiteX62" fmla="*/ 2268220 w 4720266"/>
                <a:gd name="connsiteY62" fmla="*/ 2311400 h 6667500"/>
                <a:gd name="connsiteX63" fmla="*/ 2319020 w 4720266"/>
                <a:gd name="connsiteY63" fmla="*/ 2387600 h 6667500"/>
                <a:gd name="connsiteX64" fmla="*/ 2395220 w 4720266"/>
                <a:gd name="connsiteY64" fmla="*/ 2438400 h 6667500"/>
                <a:gd name="connsiteX65" fmla="*/ 2509520 w 4720266"/>
                <a:gd name="connsiteY65" fmla="*/ 2476500 h 6667500"/>
                <a:gd name="connsiteX66" fmla="*/ 2865120 w 4720266"/>
                <a:gd name="connsiteY66" fmla="*/ 2463800 h 6667500"/>
                <a:gd name="connsiteX67" fmla="*/ 2903220 w 4720266"/>
                <a:gd name="connsiteY67" fmla="*/ 2438400 h 6667500"/>
                <a:gd name="connsiteX68" fmla="*/ 2915920 w 4720266"/>
                <a:gd name="connsiteY68" fmla="*/ 2400300 h 6667500"/>
                <a:gd name="connsiteX69" fmla="*/ 2928620 w 4720266"/>
                <a:gd name="connsiteY69" fmla="*/ 2209800 h 6667500"/>
                <a:gd name="connsiteX70" fmla="*/ 2966720 w 4720266"/>
                <a:gd name="connsiteY70" fmla="*/ 2184400 h 6667500"/>
                <a:gd name="connsiteX71" fmla="*/ 3042920 w 4720266"/>
                <a:gd name="connsiteY71" fmla="*/ 2120900 h 6667500"/>
                <a:gd name="connsiteX72" fmla="*/ 3068320 w 4720266"/>
                <a:gd name="connsiteY72" fmla="*/ 2222500 h 6667500"/>
                <a:gd name="connsiteX73" fmla="*/ 3093720 w 4720266"/>
                <a:gd name="connsiteY73" fmla="*/ 2298700 h 6667500"/>
                <a:gd name="connsiteX74" fmla="*/ 3131820 w 4720266"/>
                <a:gd name="connsiteY74" fmla="*/ 2324100 h 6667500"/>
                <a:gd name="connsiteX75" fmla="*/ 3169920 w 4720266"/>
                <a:gd name="connsiteY75" fmla="*/ 2336800 h 6667500"/>
                <a:gd name="connsiteX76" fmla="*/ 3360420 w 4720266"/>
                <a:gd name="connsiteY76" fmla="*/ 2349500 h 6667500"/>
                <a:gd name="connsiteX77" fmla="*/ 3639820 w 4720266"/>
                <a:gd name="connsiteY77" fmla="*/ 2336800 h 6667500"/>
                <a:gd name="connsiteX78" fmla="*/ 3690620 w 4720266"/>
                <a:gd name="connsiteY78" fmla="*/ 2324100 h 6667500"/>
                <a:gd name="connsiteX79" fmla="*/ 3716020 w 4720266"/>
                <a:gd name="connsiteY79" fmla="*/ 2247900 h 6667500"/>
                <a:gd name="connsiteX80" fmla="*/ 3690620 w 4720266"/>
                <a:gd name="connsiteY80" fmla="*/ 2197100 h 6667500"/>
                <a:gd name="connsiteX81" fmla="*/ 3614420 w 4720266"/>
                <a:gd name="connsiteY81" fmla="*/ 2171700 h 6667500"/>
                <a:gd name="connsiteX82" fmla="*/ 3627120 w 4720266"/>
                <a:gd name="connsiteY82" fmla="*/ 2082800 h 6667500"/>
                <a:gd name="connsiteX83" fmla="*/ 3703320 w 4720266"/>
                <a:gd name="connsiteY83" fmla="*/ 2108200 h 6667500"/>
                <a:gd name="connsiteX84" fmla="*/ 3843020 w 4720266"/>
                <a:gd name="connsiteY84" fmla="*/ 2095500 h 6667500"/>
                <a:gd name="connsiteX85" fmla="*/ 3868420 w 4720266"/>
                <a:gd name="connsiteY85" fmla="*/ 2057400 h 6667500"/>
                <a:gd name="connsiteX86" fmla="*/ 3881120 w 4720266"/>
                <a:gd name="connsiteY86" fmla="*/ 2019300 h 6667500"/>
                <a:gd name="connsiteX87" fmla="*/ 3893820 w 4720266"/>
                <a:gd name="connsiteY87" fmla="*/ 1955800 h 6667500"/>
                <a:gd name="connsiteX88" fmla="*/ 3982720 w 4720266"/>
                <a:gd name="connsiteY88" fmla="*/ 1917700 h 6667500"/>
                <a:gd name="connsiteX89" fmla="*/ 4058920 w 4720266"/>
                <a:gd name="connsiteY89" fmla="*/ 1866900 h 6667500"/>
                <a:gd name="connsiteX90" fmla="*/ 4097020 w 4720266"/>
                <a:gd name="connsiteY90" fmla="*/ 1841500 h 6667500"/>
                <a:gd name="connsiteX91" fmla="*/ 4122420 w 4720266"/>
                <a:gd name="connsiteY91" fmla="*/ 1803400 h 6667500"/>
                <a:gd name="connsiteX92" fmla="*/ 4135120 w 4720266"/>
                <a:gd name="connsiteY92" fmla="*/ 1739900 h 6667500"/>
                <a:gd name="connsiteX93" fmla="*/ 4185920 w 4720266"/>
                <a:gd name="connsiteY93" fmla="*/ 1752600 h 6667500"/>
                <a:gd name="connsiteX94" fmla="*/ 4262120 w 4720266"/>
                <a:gd name="connsiteY94" fmla="*/ 1778000 h 6667500"/>
                <a:gd name="connsiteX95" fmla="*/ 4312920 w 4720266"/>
                <a:gd name="connsiteY95" fmla="*/ 1765300 h 6667500"/>
                <a:gd name="connsiteX96" fmla="*/ 4351020 w 4720266"/>
                <a:gd name="connsiteY96" fmla="*/ 1727200 h 6667500"/>
                <a:gd name="connsiteX97" fmla="*/ 4389120 w 4720266"/>
                <a:gd name="connsiteY97" fmla="*/ 1701800 h 6667500"/>
                <a:gd name="connsiteX98" fmla="*/ 4465320 w 4720266"/>
                <a:gd name="connsiteY98" fmla="*/ 1714500 h 6667500"/>
                <a:gd name="connsiteX99" fmla="*/ 4516120 w 4720266"/>
                <a:gd name="connsiteY99" fmla="*/ 1790700 h 6667500"/>
                <a:gd name="connsiteX100" fmla="*/ 4566920 w 4720266"/>
                <a:gd name="connsiteY100" fmla="*/ 1841500 h 6667500"/>
                <a:gd name="connsiteX101" fmla="*/ 4554220 w 4720266"/>
                <a:gd name="connsiteY101" fmla="*/ 1879600 h 6667500"/>
                <a:gd name="connsiteX102" fmla="*/ 4592320 w 4720266"/>
                <a:gd name="connsiteY102" fmla="*/ 1892300 h 6667500"/>
                <a:gd name="connsiteX103" fmla="*/ 4693920 w 4720266"/>
                <a:gd name="connsiteY103" fmla="*/ 1905000 h 6667500"/>
                <a:gd name="connsiteX104" fmla="*/ 4719320 w 4720266"/>
                <a:gd name="connsiteY104" fmla="*/ 1943100 h 6667500"/>
                <a:gd name="connsiteX105" fmla="*/ 4681220 w 4720266"/>
                <a:gd name="connsiteY105" fmla="*/ 2044700 h 6667500"/>
                <a:gd name="connsiteX106" fmla="*/ 4655820 w 4720266"/>
                <a:gd name="connsiteY106" fmla="*/ 2171700 h 6667500"/>
                <a:gd name="connsiteX107" fmla="*/ 4516120 w 4720266"/>
                <a:gd name="connsiteY107" fmla="*/ 2197100 h 6667500"/>
                <a:gd name="connsiteX108" fmla="*/ 4439920 w 4720266"/>
                <a:gd name="connsiteY108" fmla="*/ 2222500 h 6667500"/>
                <a:gd name="connsiteX109" fmla="*/ 4414520 w 4720266"/>
                <a:gd name="connsiteY109" fmla="*/ 2260600 h 6667500"/>
                <a:gd name="connsiteX110" fmla="*/ 4363720 w 4720266"/>
                <a:gd name="connsiteY110" fmla="*/ 2349500 h 6667500"/>
                <a:gd name="connsiteX111" fmla="*/ 4325620 w 4720266"/>
                <a:gd name="connsiteY111" fmla="*/ 2374900 h 6667500"/>
                <a:gd name="connsiteX112" fmla="*/ 4312920 w 4720266"/>
                <a:gd name="connsiteY112" fmla="*/ 2438400 h 6667500"/>
                <a:gd name="connsiteX113" fmla="*/ 4300220 w 4720266"/>
                <a:gd name="connsiteY113" fmla="*/ 2552700 h 6667500"/>
                <a:gd name="connsiteX114" fmla="*/ 4236720 w 4720266"/>
                <a:gd name="connsiteY114" fmla="*/ 2616200 h 6667500"/>
                <a:gd name="connsiteX115" fmla="*/ 4224020 w 4720266"/>
                <a:gd name="connsiteY115" fmla="*/ 2654300 h 6667500"/>
                <a:gd name="connsiteX116" fmla="*/ 4249420 w 4720266"/>
                <a:gd name="connsiteY116" fmla="*/ 2781300 h 6667500"/>
                <a:gd name="connsiteX117" fmla="*/ 4236720 w 4720266"/>
                <a:gd name="connsiteY117" fmla="*/ 2870200 h 6667500"/>
                <a:gd name="connsiteX118" fmla="*/ 4198620 w 4720266"/>
                <a:gd name="connsiteY118" fmla="*/ 2895600 h 6667500"/>
                <a:gd name="connsiteX119" fmla="*/ 4135120 w 4720266"/>
                <a:gd name="connsiteY119" fmla="*/ 2946400 h 6667500"/>
                <a:gd name="connsiteX120" fmla="*/ 4020820 w 4720266"/>
                <a:gd name="connsiteY120" fmla="*/ 2959100 h 6667500"/>
                <a:gd name="connsiteX121" fmla="*/ 3995420 w 4720266"/>
                <a:gd name="connsiteY121" fmla="*/ 3048000 h 6667500"/>
                <a:gd name="connsiteX122" fmla="*/ 3970020 w 4720266"/>
                <a:gd name="connsiteY122" fmla="*/ 3124200 h 6667500"/>
                <a:gd name="connsiteX123" fmla="*/ 3995420 w 4720266"/>
                <a:gd name="connsiteY123" fmla="*/ 3162300 h 6667500"/>
                <a:gd name="connsiteX124" fmla="*/ 3957320 w 4720266"/>
                <a:gd name="connsiteY124" fmla="*/ 3416300 h 6667500"/>
                <a:gd name="connsiteX125" fmla="*/ 3906520 w 4720266"/>
                <a:gd name="connsiteY125" fmla="*/ 3340100 h 6667500"/>
                <a:gd name="connsiteX126" fmla="*/ 3893820 w 4720266"/>
                <a:gd name="connsiteY126" fmla="*/ 3302000 h 6667500"/>
                <a:gd name="connsiteX127" fmla="*/ 3843020 w 4720266"/>
                <a:gd name="connsiteY127" fmla="*/ 3225800 h 6667500"/>
                <a:gd name="connsiteX128" fmla="*/ 3792220 w 4720266"/>
                <a:gd name="connsiteY128" fmla="*/ 3111500 h 6667500"/>
                <a:gd name="connsiteX129" fmla="*/ 3716020 w 4720266"/>
                <a:gd name="connsiteY129" fmla="*/ 3187700 h 6667500"/>
                <a:gd name="connsiteX130" fmla="*/ 3639820 w 4720266"/>
                <a:gd name="connsiteY130" fmla="*/ 3213100 h 6667500"/>
                <a:gd name="connsiteX131" fmla="*/ 3601720 w 4720266"/>
                <a:gd name="connsiteY131" fmla="*/ 3187700 h 6667500"/>
                <a:gd name="connsiteX132" fmla="*/ 3589020 w 4720266"/>
                <a:gd name="connsiteY132" fmla="*/ 3136900 h 6667500"/>
                <a:gd name="connsiteX133" fmla="*/ 3627120 w 4720266"/>
                <a:gd name="connsiteY133" fmla="*/ 2971800 h 6667500"/>
                <a:gd name="connsiteX134" fmla="*/ 3665220 w 4720266"/>
                <a:gd name="connsiteY134" fmla="*/ 2959100 h 6667500"/>
                <a:gd name="connsiteX135" fmla="*/ 3741420 w 4720266"/>
                <a:gd name="connsiteY135" fmla="*/ 2895600 h 6667500"/>
                <a:gd name="connsiteX136" fmla="*/ 3766820 w 4720266"/>
                <a:gd name="connsiteY136" fmla="*/ 2819400 h 6667500"/>
                <a:gd name="connsiteX137" fmla="*/ 3754120 w 4720266"/>
                <a:gd name="connsiteY137" fmla="*/ 2743200 h 6667500"/>
                <a:gd name="connsiteX138" fmla="*/ 3690620 w 4720266"/>
                <a:gd name="connsiteY138" fmla="*/ 2730500 h 6667500"/>
                <a:gd name="connsiteX139" fmla="*/ 3639820 w 4720266"/>
                <a:gd name="connsiteY139" fmla="*/ 2717800 h 6667500"/>
                <a:gd name="connsiteX140" fmla="*/ 3538220 w 4720266"/>
                <a:gd name="connsiteY140" fmla="*/ 2705100 h 6667500"/>
                <a:gd name="connsiteX141" fmla="*/ 3449320 w 4720266"/>
                <a:gd name="connsiteY141" fmla="*/ 2692400 h 6667500"/>
                <a:gd name="connsiteX142" fmla="*/ 3411220 w 4720266"/>
                <a:gd name="connsiteY142" fmla="*/ 2679700 h 6667500"/>
                <a:gd name="connsiteX143" fmla="*/ 3296920 w 4720266"/>
                <a:gd name="connsiteY143" fmla="*/ 2667000 h 6667500"/>
                <a:gd name="connsiteX144" fmla="*/ 3246120 w 4720266"/>
                <a:gd name="connsiteY144" fmla="*/ 2578100 h 6667500"/>
                <a:gd name="connsiteX145" fmla="*/ 3233420 w 4720266"/>
                <a:gd name="connsiteY145" fmla="*/ 2514600 h 6667500"/>
                <a:gd name="connsiteX146" fmla="*/ 3157220 w 4720266"/>
                <a:gd name="connsiteY146" fmla="*/ 2540000 h 6667500"/>
                <a:gd name="connsiteX147" fmla="*/ 3119120 w 4720266"/>
                <a:gd name="connsiteY147" fmla="*/ 2501900 h 6667500"/>
                <a:gd name="connsiteX148" fmla="*/ 3030220 w 4720266"/>
                <a:gd name="connsiteY148" fmla="*/ 2501900 h 6667500"/>
                <a:gd name="connsiteX149" fmla="*/ 2992120 w 4720266"/>
                <a:gd name="connsiteY149" fmla="*/ 2514600 h 6667500"/>
                <a:gd name="connsiteX150" fmla="*/ 2928620 w 4720266"/>
                <a:gd name="connsiteY150" fmla="*/ 2578100 h 6667500"/>
                <a:gd name="connsiteX151" fmla="*/ 2954020 w 4720266"/>
                <a:gd name="connsiteY151" fmla="*/ 2616200 h 6667500"/>
                <a:gd name="connsiteX152" fmla="*/ 2992120 w 4720266"/>
                <a:gd name="connsiteY152" fmla="*/ 2628900 h 6667500"/>
                <a:gd name="connsiteX153" fmla="*/ 3030220 w 4720266"/>
                <a:gd name="connsiteY153" fmla="*/ 2654300 h 6667500"/>
                <a:gd name="connsiteX154" fmla="*/ 3068320 w 4720266"/>
                <a:gd name="connsiteY154" fmla="*/ 2667000 h 6667500"/>
                <a:gd name="connsiteX155" fmla="*/ 3081020 w 4720266"/>
                <a:gd name="connsiteY155" fmla="*/ 2705100 h 6667500"/>
                <a:gd name="connsiteX156" fmla="*/ 3068320 w 4720266"/>
                <a:gd name="connsiteY156" fmla="*/ 2755900 h 6667500"/>
                <a:gd name="connsiteX157" fmla="*/ 2992120 w 4720266"/>
                <a:gd name="connsiteY157" fmla="*/ 2806700 h 6667500"/>
                <a:gd name="connsiteX158" fmla="*/ 2954020 w 4720266"/>
                <a:gd name="connsiteY158" fmla="*/ 2882900 h 6667500"/>
                <a:gd name="connsiteX159" fmla="*/ 2966720 w 4720266"/>
                <a:gd name="connsiteY159" fmla="*/ 2921000 h 6667500"/>
                <a:gd name="connsiteX160" fmla="*/ 3004820 w 4720266"/>
                <a:gd name="connsiteY160" fmla="*/ 2933700 h 6667500"/>
                <a:gd name="connsiteX161" fmla="*/ 3042920 w 4720266"/>
                <a:gd name="connsiteY161" fmla="*/ 2959100 h 6667500"/>
                <a:gd name="connsiteX162" fmla="*/ 3081020 w 4720266"/>
                <a:gd name="connsiteY162" fmla="*/ 2971800 h 6667500"/>
                <a:gd name="connsiteX163" fmla="*/ 3055620 w 4720266"/>
                <a:gd name="connsiteY163" fmla="*/ 3009900 h 6667500"/>
                <a:gd name="connsiteX164" fmla="*/ 3042920 w 4720266"/>
                <a:gd name="connsiteY164" fmla="*/ 3060700 h 6667500"/>
                <a:gd name="connsiteX165" fmla="*/ 3081020 w 4720266"/>
                <a:gd name="connsiteY165" fmla="*/ 3086100 h 6667500"/>
                <a:gd name="connsiteX166" fmla="*/ 3106420 w 4720266"/>
                <a:gd name="connsiteY166" fmla="*/ 3175000 h 6667500"/>
                <a:gd name="connsiteX167" fmla="*/ 3131820 w 4720266"/>
                <a:gd name="connsiteY167" fmla="*/ 3213100 h 6667500"/>
                <a:gd name="connsiteX168" fmla="*/ 3144520 w 4720266"/>
                <a:gd name="connsiteY168" fmla="*/ 3340100 h 6667500"/>
                <a:gd name="connsiteX169" fmla="*/ 3144520 w 4720266"/>
                <a:gd name="connsiteY169" fmla="*/ 3479800 h 6667500"/>
                <a:gd name="connsiteX170" fmla="*/ 3106420 w 4720266"/>
                <a:gd name="connsiteY170" fmla="*/ 3492500 h 6667500"/>
                <a:gd name="connsiteX171" fmla="*/ 3030220 w 4720266"/>
                <a:gd name="connsiteY171" fmla="*/ 3505200 h 6667500"/>
                <a:gd name="connsiteX172" fmla="*/ 2954020 w 4720266"/>
                <a:gd name="connsiteY172" fmla="*/ 3530600 h 6667500"/>
                <a:gd name="connsiteX173" fmla="*/ 2903220 w 4720266"/>
                <a:gd name="connsiteY173" fmla="*/ 3543300 h 6667500"/>
                <a:gd name="connsiteX174" fmla="*/ 2827020 w 4720266"/>
                <a:gd name="connsiteY174" fmla="*/ 3568700 h 6667500"/>
                <a:gd name="connsiteX175" fmla="*/ 2788920 w 4720266"/>
                <a:gd name="connsiteY175" fmla="*/ 3606800 h 6667500"/>
                <a:gd name="connsiteX176" fmla="*/ 2750820 w 4720266"/>
                <a:gd name="connsiteY176" fmla="*/ 3632200 h 6667500"/>
                <a:gd name="connsiteX177" fmla="*/ 2725420 w 4720266"/>
                <a:gd name="connsiteY177" fmla="*/ 3670300 h 6667500"/>
                <a:gd name="connsiteX178" fmla="*/ 2712720 w 4720266"/>
                <a:gd name="connsiteY178" fmla="*/ 3784600 h 6667500"/>
                <a:gd name="connsiteX179" fmla="*/ 2649220 w 4720266"/>
                <a:gd name="connsiteY179" fmla="*/ 3898900 h 6667500"/>
                <a:gd name="connsiteX180" fmla="*/ 2598420 w 4720266"/>
                <a:gd name="connsiteY180" fmla="*/ 3975100 h 6667500"/>
                <a:gd name="connsiteX181" fmla="*/ 2534920 w 4720266"/>
                <a:gd name="connsiteY181" fmla="*/ 3987800 h 6667500"/>
                <a:gd name="connsiteX182" fmla="*/ 2496820 w 4720266"/>
                <a:gd name="connsiteY182" fmla="*/ 4000500 h 6667500"/>
                <a:gd name="connsiteX183" fmla="*/ 2446020 w 4720266"/>
                <a:gd name="connsiteY183" fmla="*/ 4013200 h 6667500"/>
                <a:gd name="connsiteX184" fmla="*/ 2344420 w 4720266"/>
                <a:gd name="connsiteY184" fmla="*/ 4038600 h 6667500"/>
                <a:gd name="connsiteX185" fmla="*/ 2268220 w 4720266"/>
                <a:gd name="connsiteY185" fmla="*/ 4165600 h 6667500"/>
                <a:gd name="connsiteX186" fmla="*/ 2230120 w 4720266"/>
                <a:gd name="connsiteY186" fmla="*/ 4191000 h 6667500"/>
                <a:gd name="connsiteX187" fmla="*/ 2217420 w 4720266"/>
                <a:gd name="connsiteY187" fmla="*/ 4241800 h 6667500"/>
                <a:gd name="connsiteX188" fmla="*/ 2065020 w 4720266"/>
                <a:gd name="connsiteY188" fmla="*/ 4368800 h 6667500"/>
                <a:gd name="connsiteX189" fmla="*/ 1988820 w 4720266"/>
                <a:gd name="connsiteY189" fmla="*/ 4432300 h 6667500"/>
                <a:gd name="connsiteX190" fmla="*/ 1950720 w 4720266"/>
                <a:gd name="connsiteY190" fmla="*/ 4457700 h 6667500"/>
                <a:gd name="connsiteX191" fmla="*/ 1912620 w 4720266"/>
                <a:gd name="connsiteY191" fmla="*/ 4495800 h 6667500"/>
                <a:gd name="connsiteX192" fmla="*/ 1823720 w 4720266"/>
                <a:gd name="connsiteY192" fmla="*/ 4559300 h 6667500"/>
                <a:gd name="connsiteX193" fmla="*/ 1772920 w 4720266"/>
                <a:gd name="connsiteY193" fmla="*/ 4673600 h 6667500"/>
                <a:gd name="connsiteX194" fmla="*/ 1760220 w 4720266"/>
                <a:gd name="connsiteY194" fmla="*/ 4711700 h 6667500"/>
                <a:gd name="connsiteX195" fmla="*/ 1684020 w 4720266"/>
                <a:gd name="connsiteY195" fmla="*/ 4787900 h 6667500"/>
                <a:gd name="connsiteX196" fmla="*/ 1557020 w 4720266"/>
                <a:gd name="connsiteY196" fmla="*/ 4800600 h 6667500"/>
                <a:gd name="connsiteX197" fmla="*/ 1493520 w 4720266"/>
                <a:gd name="connsiteY197" fmla="*/ 4864100 h 6667500"/>
                <a:gd name="connsiteX198" fmla="*/ 1480820 w 4720266"/>
                <a:gd name="connsiteY198" fmla="*/ 4902200 h 6667500"/>
                <a:gd name="connsiteX199" fmla="*/ 1404620 w 4720266"/>
                <a:gd name="connsiteY199" fmla="*/ 4940300 h 6667500"/>
                <a:gd name="connsiteX200" fmla="*/ 1341120 w 4720266"/>
                <a:gd name="connsiteY200" fmla="*/ 4914900 h 6667500"/>
                <a:gd name="connsiteX201" fmla="*/ 1328420 w 4720266"/>
                <a:gd name="connsiteY201" fmla="*/ 4953000 h 6667500"/>
                <a:gd name="connsiteX202" fmla="*/ 1303020 w 4720266"/>
                <a:gd name="connsiteY202" fmla="*/ 4991100 h 6667500"/>
                <a:gd name="connsiteX203" fmla="*/ 1290320 w 4720266"/>
                <a:gd name="connsiteY203" fmla="*/ 5041900 h 6667500"/>
                <a:gd name="connsiteX204" fmla="*/ 1264920 w 4720266"/>
                <a:gd name="connsiteY204" fmla="*/ 5118100 h 6667500"/>
                <a:gd name="connsiteX205" fmla="*/ 1252220 w 4720266"/>
                <a:gd name="connsiteY205" fmla="*/ 5168900 h 6667500"/>
                <a:gd name="connsiteX206" fmla="*/ 1226820 w 4720266"/>
                <a:gd name="connsiteY206" fmla="*/ 5245100 h 6667500"/>
                <a:gd name="connsiteX207" fmla="*/ 1239520 w 4720266"/>
                <a:gd name="connsiteY207" fmla="*/ 5448300 h 6667500"/>
                <a:gd name="connsiteX208" fmla="*/ 1252220 w 4720266"/>
                <a:gd name="connsiteY208" fmla="*/ 5486400 h 6667500"/>
                <a:gd name="connsiteX209" fmla="*/ 1264920 w 4720266"/>
                <a:gd name="connsiteY209" fmla="*/ 5537200 h 6667500"/>
                <a:gd name="connsiteX210" fmla="*/ 1214120 w 4720266"/>
                <a:gd name="connsiteY210" fmla="*/ 5854700 h 6667500"/>
                <a:gd name="connsiteX211" fmla="*/ 1201420 w 4720266"/>
                <a:gd name="connsiteY211" fmla="*/ 6108700 h 6667500"/>
                <a:gd name="connsiteX212" fmla="*/ 1188720 w 4720266"/>
                <a:gd name="connsiteY212" fmla="*/ 6146800 h 6667500"/>
                <a:gd name="connsiteX213" fmla="*/ 1163320 w 4720266"/>
                <a:gd name="connsiteY213" fmla="*/ 6184900 h 6667500"/>
                <a:gd name="connsiteX214" fmla="*/ 1087120 w 4720266"/>
                <a:gd name="connsiteY214" fmla="*/ 6223000 h 6667500"/>
                <a:gd name="connsiteX215" fmla="*/ 1023620 w 4720266"/>
                <a:gd name="connsiteY215" fmla="*/ 6337300 h 6667500"/>
                <a:gd name="connsiteX216" fmla="*/ 1010920 w 4720266"/>
                <a:gd name="connsiteY216" fmla="*/ 6400800 h 6667500"/>
                <a:gd name="connsiteX217" fmla="*/ 896620 w 4720266"/>
                <a:gd name="connsiteY217" fmla="*/ 6413500 h 6667500"/>
                <a:gd name="connsiteX218" fmla="*/ 845820 w 4720266"/>
                <a:gd name="connsiteY218" fmla="*/ 6438900 h 6667500"/>
                <a:gd name="connsiteX219" fmla="*/ 795020 w 4720266"/>
                <a:gd name="connsiteY219" fmla="*/ 6553200 h 6667500"/>
                <a:gd name="connsiteX220" fmla="*/ 769620 w 4720266"/>
                <a:gd name="connsiteY220" fmla="*/ 6591300 h 6667500"/>
                <a:gd name="connsiteX221" fmla="*/ 756920 w 4720266"/>
                <a:gd name="connsiteY221" fmla="*/ 6629400 h 6667500"/>
                <a:gd name="connsiteX222" fmla="*/ 680720 w 4720266"/>
                <a:gd name="connsiteY222" fmla="*/ 6667500 h 6667500"/>
                <a:gd name="connsiteX223" fmla="*/ 604520 w 4720266"/>
                <a:gd name="connsiteY223" fmla="*/ 6616700 h 6667500"/>
                <a:gd name="connsiteX224" fmla="*/ 528320 w 4720266"/>
                <a:gd name="connsiteY224" fmla="*/ 6565900 h 6667500"/>
                <a:gd name="connsiteX225" fmla="*/ 490220 w 4720266"/>
                <a:gd name="connsiteY225" fmla="*/ 6540500 h 6667500"/>
                <a:gd name="connsiteX226" fmla="*/ 426720 w 4720266"/>
                <a:gd name="connsiteY226" fmla="*/ 6413500 h 6667500"/>
                <a:gd name="connsiteX227" fmla="*/ 414020 w 4720266"/>
                <a:gd name="connsiteY227" fmla="*/ 6375400 h 6667500"/>
                <a:gd name="connsiteX228" fmla="*/ 385445 w 4720266"/>
                <a:gd name="connsiteY228" fmla="*/ 6181725 h 6667500"/>
                <a:gd name="connsiteX229" fmla="*/ 312420 w 4720266"/>
                <a:gd name="connsiteY229" fmla="*/ 5940425 h 6667500"/>
                <a:gd name="connsiteX230" fmla="*/ 229870 w 4720266"/>
                <a:gd name="connsiteY230" fmla="*/ 5762625 h 6667500"/>
                <a:gd name="connsiteX231" fmla="*/ 106045 w 4720266"/>
                <a:gd name="connsiteY231" fmla="*/ 5476875 h 6667500"/>
                <a:gd name="connsiteX232" fmla="*/ 0 w 4720266"/>
                <a:gd name="connsiteY232" fmla="*/ 271780 h 6667500"/>
                <a:gd name="connsiteX0" fmla="*/ 7620 w 4720266"/>
                <a:gd name="connsiteY0" fmla="*/ 254000 h 6667500"/>
                <a:gd name="connsiteX1" fmla="*/ 20320 w 4720266"/>
                <a:gd name="connsiteY1" fmla="*/ 165100 h 6667500"/>
                <a:gd name="connsiteX2" fmla="*/ 58420 w 4720266"/>
                <a:gd name="connsiteY2" fmla="*/ 139700 h 6667500"/>
                <a:gd name="connsiteX3" fmla="*/ 121920 w 4720266"/>
                <a:gd name="connsiteY3" fmla="*/ 63500 h 6667500"/>
                <a:gd name="connsiteX4" fmla="*/ 160020 w 4720266"/>
                <a:gd name="connsiteY4" fmla="*/ 50800 h 6667500"/>
                <a:gd name="connsiteX5" fmla="*/ 236220 w 4720266"/>
                <a:gd name="connsiteY5" fmla="*/ 25400 h 6667500"/>
                <a:gd name="connsiteX6" fmla="*/ 312420 w 4720266"/>
                <a:gd name="connsiteY6" fmla="*/ 12700 h 6667500"/>
                <a:gd name="connsiteX7" fmla="*/ 375920 w 4720266"/>
                <a:gd name="connsiteY7" fmla="*/ 0 h 6667500"/>
                <a:gd name="connsiteX8" fmla="*/ 541020 w 4720266"/>
                <a:gd name="connsiteY8" fmla="*/ 12700 h 6667500"/>
                <a:gd name="connsiteX9" fmla="*/ 553720 w 4720266"/>
                <a:gd name="connsiteY9" fmla="*/ 50800 h 6667500"/>
                <a:gd name="connsiteX10" fmla="*/ 604520 w 4720266"/>
                <a:gd name="connsiteY10" fmla="*/ 127000 h 6667500"/>
                <a:gd name="connsiteX11" fmla="*/ 655320 w 4720266"/>
                <a:gd name="connsiteY11" fmla="*/ 152400 h 6667500"/>
                <a:gd name="connsiteX12" fmla="*/ 693420 w 4720266"/>
                <a:gd name="connsiteY12" fmla="*/ 177800 h 6667500"/>
                <a:gd name="connsiteX13" fmla="*/ 756920 w 4720266"/>
                <a:gd name="connsiteY13" fmla="*/ 190500 h 6667500"/>
                <a:gd name="connsiteX14" fmla="*/ 782320 w 4720266"/>
                <a:gd name="connsiteY14" fmla="*/ 228600 h 6667500"/>
                <a:gd name="connsiteX15" fmla="*/ 795020 w 4720266"/>
                <a:gd name="connsiteY15" fmla="*/ 266700 h 6667500"/>
                <a:gd name="connsiteX16" fmla="*/ 883920 w 4720266"/>
                <a:gd name="connsiteY16" fmla="*/ 304800 h 6667500"/>
                <a:gd name="connsiteX17" fmla="*/ 896620 w 4720266"/>
                <a:gd name="connsiteY17" fmla="*/ 355600 h 6667500"/>
                <a:gd name="connsiteX18" fmla="*/ 1061720 w 4720266"/>
                <a:gd name="connsiteY18" fmla="*/ 381000 h 6667500"/>
                <a:gd name="connsiteX19" fmla="*/ 1176020 w 4720266"/>
                <a:gd name="connsiteY19" fmla="*/ 317500 h 6667500"/>
                <a:gd name="connsiteX20" fmla="*/ 1214120 w 4720266"/>
                <a:gd name="connsiteY20" fmla="*/ 292100 h 6667500"/>
                <a:gd name="connsiteX21" fmla="*/ 1353820 w 4720266"/>
                <a:gd name="connsiteY21" fmla="*/ 317500 h 6667500"/>
                <a:gd name="connsiteX22" fmla="*/ 1379220 w 4720266"/>
                <a:gd name="connsiteY22" fmla="*/ 571500 h 6667500"/>
                <a:gd name="connsiteX23" fmla="*/ 1341120 w 4720266"/>
                <a:gd name="connsiteY23" fmla="*/ 647700 h 6667500"/>
                <a:gd name="connsiteX24" fmla="*/ 1290320 w 4720266"/>
                <a:gd name="connsiteY24" fmla="*/ 660400 h 6667500"/>
                <a:gd name="connsiteX25" fmla="*/ 1252220 w 4720266"/>
                <a:gd name="connsiteY25" fmla="*/ 685800 h 6667500"/>
                <a:gd name="connsiteX26" fmla="*/ 1188720 w 4720266"/>
                <a:gd name="connsiteY26" fmla="*/ 762000 h 6667500"/>
                <a:gd name="connsiteX27" fmla="*/ 1176020 w 4720266"/>
                <a:gd name="connsiteY27" fmla="*/ 863600 h 6667500"/>
                <a:gd name="connsiteX28" fmla="*/ 1252220 w 4720266"/>
                <a:gd name="connsiteY28" fmla="*/ 889000 h 6667500"/>
                <a:gd name="connsiteX29" fmla="*/ 1264920 w 4720266"/>
                <a:gd name="connsiteY29" fmla="*/ 952500 h 6667500"/>
                <a:gd name="connsiteX30" fmla="*/ 1290320 w 4720266"/>
                <a:gd name="connsiteY30" fmla="*/ 990600 h 6667500"/>
                <a:gd name="connsiteX31" fmla="*/ 1277620 w 4720266"/>
                <a:gd name="connsiteY31" fmla="*/ 1066800 h 6667500"/>
                <a:gd name="connsiteX32" fmla="*/ 1201420 w 4720266"/>
                <a:gd name="connsiteY32" fmla="*/ 1104900 h 6667500"/>
                <a:gd name="connsiteX33" fmla="*/ 1137920 w 4720266"/>
                <a:gd name="connsiteY33" fmla="*/ 1092200 h 6667500"/>
                <a:gd name="connsiteX34" fmla="*/ 1099820 w 4720266"/>
                <a:gd name="connsiteY34" fmla="*/ 1079500 h 6667500"/>
                <a:gd name="connsiteX35" fmla="*/ 1049020 w 4720266"/>
                <a:gd name="connsiteY35" fmla="*/ 1092200 h 6667500"/>
                <a:gd name="connsiteX36" fmla="*/ 1074420 w 4720266"/>
                <a:gd name="connsiteY36" fmla="*/ 1168400 h 6667500"/>
                <a:gd name="connsiteX37" fmla="*/ 1087120 w 4720266"/>
                <a:gd name="connsiteY37" fmla="*/ 1206500 h 6667500"/>
                <a:gd name="connsiteX38" fmla="*/ 1099820 w 4720266"/>
                <a:gd name="connsiteY38" fmla="*/ 1244600 h 6667500"/>
                <a:gd name="connsiteX39" fmla="*/ 1112520 w 4720266"/>
                <a:gd name="connsiteY39" fmla="*/ 1346200 h 6667500"/>
                <a:gd name="connsiteX40" fmla="*/ 1188720 w 4720266"/>
                <a:gd name="connsiteY40" fmla="*/ 1371600 h 6667500"/>
                <a:gd name="connsiteX41" fmla="*/ 1226820 w 4720266"/>
                <a:gd name="connsiteY41" fmla="*/ 1397000 h 6667500"/>
                <a:gd name="connsiteX42" fmla="*/ 1264920 w 4720266"/>
                <a:gd name="connsiteY42" fmla="*/ 1409700 h 6667500"/>
                <a:gd name="connsiteX43" fmla="*/ 1290320 w 4720266"/>
                <a:gd name="connsiteY43" fmla="*/ 1447800 h 6667500"/>
                <a:gd name="connsiteX44" fmla="*/ 1366520 w 4720266"/>
                <a:gd name="connsiteY44" fmla="*/ 1473200 h 6667500"/>
                <a:gd name="connsiteX45" fmla="*/ 1442720 w 4720266"/>
                <a:gd name="connsiteY45" fmla="*/ 1536700 h 6667500"/>
                <a:gd name="connsiteX46" fmla="*/ 1506220 w 4720266"/>
                <a:gd name="connsiteY46" fmla="*/ 1612900 h 6667500"/>
                <a:gd name="connsiteX47" fmla="*/ 1468120 w 4720266"/>
                <a:gd name="connsiteY47" fmla="*/ 1638300 h 6667500"/>
                <a:gd name="connsiteX48" fmla="*/ 1417320 w 4720266"/>
                <a:gd name="connsiteY48" fmla="*/ 1663700 h 6667500"/>
                <a:gd name="connsiteX49" fmla="*/ 1404620 w 4720266"/>
                <a:gd name="connsiteY49" fmla="*/ 1701800 h 6667500"/>
                <a:gd name="connsiteX50" fmla="*/ 1366520 w 4720266"/>
                <a:gd name="connsiteY50" fmla="*/ 1841500 h 6667500"/>
                <a:gd name="connsiteX51" fmla="*/ 1379220 w 4720266"/>
                <a:gd name="connsiteY51" fmla="*/ 1930400 h 6667500"/>
                <a:gd name="connsiteX52" fmla="*/ 1417320 w 4720266"/>
                <a:gd name="connsiteY52" fmla="*/ 1943100 h 6667500"/>
                <a:gd name="connsiteX53" fmla="*/ 1493520 w 4720266"/>
                <a:gd name="connsiteY53" fmla="*/ 1993900 h 6667500"/>
                <a:gd name="connsiteX54" fmla="*/ 1569720 w 4720266"/>
                <a:gd name="connsiteY54" fmla="*/ 2019300 h 6667500"/>
                <a:gd name="connsiteX55" fmla="*/ 1645920 w 4720266"/>
                <a:gd name="connsiteY55" fmla="*/ 2070100 h 6667500"/>
                <a:gd name="connsiteX56" fmla="*/ 1684020 w 4720266"/>
                <a:gd name="connsiteY56" fmla="*/ 2095500 h 6667500"/>
                <a:gd name="connsiteX57" fmla="*/ 1709420 w 4720266"/>
                <a:gd name="connsiteY57" fmla="*/ 2133600 h 6667500"/>
                <a:gd name="connsiteX58" fmla="*/ 1785620 w 4720266"/>
                <a:gd name="connsiteY58" fmla="*/ 2184400 h 6667500"/>
                <a:gd name="connsiteX59" fmla="*/ 1861820 w 4720266"/>
                <a:gd name="connsiteY59" fmla="*/ 2222500 h 6667500"/>
                <a:gd name="connsiteX60" fmla="*/ 1899920 w 4720266"/>
                <a:gd name="connsiteY60" fmla="*/ 2247900 h 6667500"/>
                <a:gd name="connsiteX61" fmla="*/ 1976120 w 4720266"/>
                <a:gd name="connsiteY61" fmla="*/ 2273300 h 6667500"/>
                <a:gd name="connsiteX62" fmla="*/ 2268220 w 4720266"/>
                <a:gd name="connsiteY62" fmla="*/ 2311400 h 6667500"/>
                <a:gd name="connsiteX63" fmla="*/ 2319020 w 4720266"/>
                <a:gd name="connsiteY63" fmla="*/ 2387600 h 6667500"/>
                <a:gd name="connsiteX64" fmla="*/ 2395220 w 4720266"/>
                <a:gd name="connsiteY64" fmla="*/ 2438400 h 6667500"/>
                <a:gd name="connsiteX65" fmla="*/ 2509520 w 4720266"/>
                <a:gd name="connsiteY65" fmla="*/ 2476500 h 6667500"/>
                <a:gd name="connsiteX66" fmla="*/ 2865120 w 4720266"/>
                <a:gd name="connsiteY66" fmla="*/ 2463800 h 6667500"/>
                <a:gd name="connsiteX67" fmla="*/ 2903220 w 4720266"/>
                <a:gd name="connsiteY67" fmla="*/ 2438400 h 6667500"/>
                <a:gd name="connsiteX68" fmla="*/ 2915920 w 4720266"/>
                <a:gd name="connsiteY68" fmla="*/ 2400300 h 6667500"/>
                <a:gd name="connsiteX69" fmla="*/ 2928620 w 4720266"/>
                <a:gd name="connsiteY69" fmla="*/ 2209800 h 6667500"/>
                <a:gd name="connsiteX70" fmla="*/ 2966720 w 4720266"/>
                <a:gd name="connsiteY70" fmla="*/ 2184400 h 6667500"/>
                <a:gd name="connsiteX71" fmla="*/ 3042920 w 4720266"/>
                <a:gd name="connsiteY71" fmla="*/ 2120900 h 6667500"/>
                <a:gd name="connsiteX72" fmla="*/ 3068320 w 4720266"/>
                <a:gd name="connsiteY72" fmla="*/ 2222500 h 6667500"/>
                <a:gd name="connsiteX73" fmla="*/ 3093720 w 4720266"/>
                <a:gd name="connsiteY73" fmla="*/ 2298700 h 6667500"/>
                <a:gd name="connsiteX74" fmla="*/ 3131820 w 4720266"/>
                <a:gd name="connsiteY74" fmla="*/ 2324100 h 6667500"/>
                <a:gd name="connsiteX75" fmla="*/ 3169920 w 4720266"/>
                <a:gd name="connsiteY75" fmla="*/ 2336800 h 6667500"/>
                <a:gd name="connsiteX76" fmla="*/ 3360420 w 4720266"/>
                <a:gd name="connsiteY76" fmla="*/ 2349500 h 6667500"/>
                <a:gd name="connsiteX77" fmla="*/ 3639820 w 4720266"/>
                <a:gd name="connsiteY77" fmla="*/ 2336800 h 6667500"/>
                <a:gd name="connsiteX78" fmla="*/ 3690620 w 4720266"/>
                <a:gd name="connsiteY78" fmla="*/ 2324100 h 6667500"/>
                <a:gd name="connsiteX79" fmla="*/ 3716020 w 4720266"/>
                <a:gd name="connsiteY79" fmla="*/ 2247900 h 6667500"/>
                <a:gd name="connsiteX80" fmla="*/ 3690620 w 4720266"/>
                <a:gd name="connsiteY80" fmla="*/ 2197100 h 6667500"/>
                <a:gd name="connsiteX81" fmla="*/ 3614420 w 4720266"/>
                <a:gd name="connsiteY81" fmla="*/ 2171700 h 6667500"/>
                <a:gd name="connsiteX82" fmla="*/ 3627120 w 4720266"/>
                <a:gd name="connsiteY82" fmla="*/ 2082800 h 6667500"/>
                <a:gd name="connsiteX83" fmla="*/ 3703320 w 4720266"/>
                <a:gd name="connsiteY83" fmla="*/ 2108200 h 6667500"/>
                <a:gd name="connsiteX84" fmla="*/ 3843020 w 4720266"/>
                <a:gd name="connsiteY84" fmla="*/ 2095500 h 6667500"/>
                <a:gd name="connsiteX85" fmla="*/ 3868420 w 4720266"/>
                <a:gd name="connsiteY85" fmla="*/ 2057400 h 6667500"/>
                <a:gd name="connsiteX86" fmla="*/ 3881120 w 4720266"/>
                <a:gd name="connsiteY86" fmla="*/ 2019300 h 6667500"/>
                <a:gd name="connsiteX87" fmla="*/ 3893820 w 4720266"/>
                <a:gd name="connsiteY87" fmla="*/ 1955800 h 6667500"/>
                <a:gd name="connsiteX88" fmla="*/ 3982720 w 4720266"/>
                <a:gd name="connsiteY88" fmla="*/ 1917700 h 6667500"/>
                <a:gd name="connsiteX89" fmla="*/ 4058920 w 4720266"/>
                <a:gd name="connsiteY89" fmla="*/ 1866900 h 6667500"/>
                <a:gd name="connsiteX90" fmla="*/ 4097020 w 4720266"/>
                <a:gd name="connsiteY90" fmla="*/ 1841500 h 6667500"/>
                <a:gd name="connsiteX91" fmla="*/ 4122420 w 4720266"/>
                <a:gd name="connsiteY91" fmla="*/ 1803400 h 6667500"/>
                <a:gd name="connsiteX92" fmla="*/ 4135120 w 4720266"/>
                <a:gd name="connsiteY92" fmla="*/ 1739900 h 6667500"/>
                <a:gd name="connsiteX93" fmla="*/ 4185920 w 4720266"/>
                <a:gd name="connsiteY93" fmla="*/ 1752600 h 6667500"/>
                <a:gd name="connsiteX94" fmla="*/ 4262120 w 4720266"/>
                <a:gd name="connsiteY94" fmla="*/ 1778000 h 6667500"/>
                <a:gd name="connsiteX95" fmla="*/ 4312920 w 4720266"/>
                <a:gd name="connsiteY95" fmla="*/ 1765300 h 6667500"/>
                <a:gd name="connsiteX96" fmla="*/ 4351020 w 4720266"/>
                <a:gd name="connsiteY96" fmla="*/ 1727200 h 6667500"/>
                <a:gd name="connsiteX97" fmla="*/ 4389120 w 4720266"/>
                <a:gd name="connsiteY97" fmla="*/ 1701800 h 6667500"/>
                <a:gd name="connsiteX98" fmla="*/ 4465320 w 4720266"/>
                <a:gd name="connsiteY98" fmla="*/ 1714500 h 6667500"/>
                <a:gd name="connsiteX99" fmla="*/ 4516120 w 4720266"/>
                <a:gd name="connsiteY99" fmla="*/ 1790700 h 6667500"/>
                <a:gd name="connsiteX100" fmla="*/ 4566920 w 4720266"/>
                <a:gd name="connsiteY100" fmla="*/ 1841500 h 6667500"/>
                <a:gd name="connsiteX101" fmla="*/ 4554220 w 4720266"/>
                <a:gd name="connsiteY101" fmla="*/ 1879600 h 6667500"/>
                <a:gd name="connsiteX102" fmla="*/ 4592320 w 4720266"/>
                <a:gd name="connsiteY102" fmla="*/ 1892300 h 6667500"/>
                <a:gd name="connsiteX103" fmla="*/ 4693920 w 4720266"/>
                <a:gd name="connsiteY103" fmla="*/ 1905000 h 6667500"/>
                <a:gd name="connsiteX104" fmla="*/ 4719320 w 4720266"/>
                <a:gd name="connsiteY104" fmla="*/ 1943100 h 6667500"/>
                <a:gd name="connsiteX105" fmla="*/ 4681220 w 4720266"/>
                <a:gd name="connsiteY105" fmla="*/ 2044700 h 6667500"/>
                <a:gd name="connsiteX106" fmla="*/ 4655820 w 4720266"/>
                <a:gd name="connsiteY106" fmla="*/ 2171700 h 6667500"/>
                <a:gd name="connsiteX107" fmla="*/ 4516120 w 4720266"/>
                <a:gd name="connsiteY107" fmla="*/ 2197100 h 6667500"/>
                <a:gd name="connsiteX108" fmla="*/ 4439920 w 4720266"/>
                <a:gd name="connsiteY108" fmla="*/ 2222500 h 6667500"/>
                <a:gd name="connsiteX109" fmla="*/ 4414520 w 4720266"/>
                <a:gd name="connsiteY109" fmla="*/ 2260600 h 6667500"/>
                <a:gd name="connsiteX110" fmla="*/ 4363720 w 4720266"/>
                <a:gd name="connsiteY110" fmla="*/ 2349500 h 6667500"/>
                <a:gd name="connsiteX111" fmla="*/ 4325620 w 4720266"/>
                <a:gd name="connsiteY111" fmla="*/ 2374900 h 6667500"/>
                <a:gd name="connsiteX112" fmla="*/ 4312920 w 4720266"/>
                <a:gd name="connsiteY112" fmla="*/ 2438400 h 6667500"/>
                <a:gd name="connsiteX113" fmla="*/ 4300220 w 4720266"/>
                <a:gd name="connsiteY113" fmla="*/ 2552700 h 6667500"/>
                <a:gd name="connsiteX114" fmla="*/ 4236720 w 4720266"/>
                <a:gd name="connsiteY114" fmla="*/ 2616200 h 6667500"/>
                <a:gd name="connsiteX115" fmla="*/ 4224020 w 4720266"/>
                <a:gd name="connsiteY115" fmla="*/ 2654300 h 6667500"/>
                <a:gd name="connsiteX116" fmla="*/ 4249420 w 4720266"/>
                <a:gd name="connsiteY116" fmla="*/ 2781300 h 6667500"/>
                <a:gd name="connsiteX117" fmla="*/ 4236720 w 4720266"/>
                <a:gd name="connsiteY117" fmla="*/ 2870200 h 6667500"/>
                <a:gd name="connsiteX118" fmla="*/ 4198620 w 4720266"/>
                <a:gd name="connsiteY118" fmla="*/ 2895600 h 6667500"/>
                <a:gd name="connsiteX119" fmla="*/ 4135120 w 4720266"/>
                <a:gd name="connsiteY119" fmla="*/ 2946400 h 6667500"/>
                <a:gd name="connsiteX120" fmla="*/ 4020820 w 4720266"/>
                <a:gd name="connsiteY120" fmla="*/ 2959100 h 6667500"/>
                <a:gd name="connsiteX121" fmla="*/ 3995420 w 4720266"/>
                <a:gd name="connsiteY121" fmla="*/ 3048000 h 6667500"/>
                <a:gd name="connsiteX122" fmla="*/ 3970020 w 4720266"/>
                <a:gd name="connsiteY122" fmla="*/ 3124200 h 6667500"/>
                <a:gd name="connsiteX123" fmla="*/ 3995420 w 4720266"/>
                <a:gd name="connsiteY123" fmla="*/ 3162300 h 6667500"/>
                <a:gd name="connsiteX124" fmla="*/ 3957320 w 4720266"/>
                <a:gd name="connsiteY124" fmla="*/ 3416300 h 6667500"/>
                <a:gd name="connsiteX125" fmla="*/ 3906520 w 4720266"/>
                <a:gd name="connsiteY125" fmla="*/ 3340100 h 6667500"/>
                <a:gd name="connsiteX126" fmla="*/ 3893820 w 4720266"/>
                <a:gd name="connsiteY126" fmla="*/ 3302000 h 6667500"/>
                <a:gd name="connsiteX127" fmla="*/ 3843020 w 4720266"/>
                <a:gd name="connsiteY127" fmla="*/ 3225800 h 6667500"/>
                <a:gd name="connsiteX128" fmla="*/ 3792220 w 4720266"/>
                <a:gd name="connsiteY128" fmla="*/ 3111500 h 6667500"/>
                <a:gd name="connsiteX129" fmla="*/ 3716020 w 4720266"/>
                <a:gd name="connsiteY129" fmla="*/ 3187700 h 6667500"/>
                <a:gd name="connsiteX130" fmla="*/ 3639820 w 4720266"/>
                <a:gd name="connsiteY130" fmla="*/ 3213100 h 6667500"/>
                <a:gd name="connsiteX131" fmla="*/ 3601720 w 4720266"/>
                <a:gd name="connsiteY131" fmla="*/ 3187700 h 6667500"/>
                <a:gd name="connsiteX132" fmla="*/ 3589020 w 4720266"/>
                <a:gd name="connsiteY132" fmla="*/ 3136900 h 6667500"/>
                <a:gd name="connsiteX133" fmla="*/ 3627120 w 4720266"/>
                <a:gd name="connsiteY133" fmla="*/ 2971800 h 6667500"/>
                <a:gd name="connsiteX134" fmla="*/ 3665220 w 4720266"/>
                <a:gd name="connsiteY134" fmla="*/ 2959100 h 6667500"/>
                <a:gd name="connsiteX135" fmla="*/ 3741420 w 4720266"/>
                <a:gd name="connsiteY135" fmla="*/ 2895600 h 6667500"/>
                <a:gd name="connsiteX136" fmla="*/ 3766820 w 4720266"/>
                <a:gd name="connsiteY136" fmla="*/ 2819400 h 6667500"/>
                <a:gd name="connsiteX137" fmla="*/ 3754120 w 4720266"/>
                <a:gd name="connsiteY137" fmla="*/ 2743200 h 6667500"/>
                <a:gd name="connsiteX138" fmla="*/ 3690620 w 4720266"/>
                <a:gd name="connsiteY138" fmla="*/ 2730500 h 6667500"/>
                <a:gd name="connsiteX139" fmla="*/ 3639820 w 4720266"/>
                <a:gd name="connsiteY139" fmla="*/ 2717800 h 6667500"/>
                <a:gd name="connsiteX140" fmla="*/ 3538220 w 4720266"/>
                <a:gd name="connsiteY140" fmla="*/ 2705100 h 6667500"/>
                <a:gd name="connsiteX141" fmla="*/ 3449320 w 4720266"/>
                <a:gd name="connsiteY141" fmla="*/ 2692400 h 6667500"/>
                <a:gd name="connsiteX142" fmla="*/ 3411220 w 4720266"/>
                <a:gd name="connsiteY142" fmla="*/ 2679700 h 6667500"/>
                <a:gd name="connsiteX143" fmla="*/ 3296920 w 4720266"/>
                <a:gd name="connsiteY143" fmla="*/ 2667000 h 6667500"/>
                <a:gd name="connsiteX144" fmla="*/ 3246120 w 4720266"/>
                <a:gd name="connsiteY144" fmla="*/ 2578100 h 6667500"/>
                <a:gd name="connsiteX145" fmla="*/ 3233420 w 4720266"/>
                <a:gd name="connsiteY145" fmla="*/ 2514600 h 6667500"/>
                <a:gd name="connsiteX146" fmla="*/ 3157220 w 4720266"/>
                <a:gd name="connsiteY146" fmla="*/ 2540000 h 6667500"/>
                <a:gd name="connsiteX147" fmla="*/ 3119120 w 4720266"/>
                <a:gd name="connsiteY147" fmla="*/ 2501900 h 6667500"/>
                <a:gd name="connsiteX148" fmla="*/ 3030220 w 4720266"/>
                <a:gd name="connsiteY148" fmla="*/ 2501900 h 6667500"/>
                <a:gd name="connsiteX149" fmla="*/ 2992120 w 4720266"/>
                <a:gd name="connsiteY149" fmla="*/ 2514600 h 6667500"/>
                <a:gd name="connsiteX150" fmla="*/ 2928620 w 4720266"/>
                <a:gd name="connsiteY150" fmla="*/ 2578100 h 6667500"/>
                <a:gd name="connsiteX151" fmla="*/ 2954020 w 4720266"/>
                <a:gd name="connsiteY151" fmla="*/ 2616200 h 6667500"/>
                <a:gd name="connsiteX152" fmla="*/ 2992120 w 4720266"/>
                <a:gd name="connsiteY152" fmla="*/ 2628900 h 6667500"/>
                <a:gd name="connsiteX153" fmla="*/ 3030220 w 4720266"/>
                <a:gd name="connsiteY153" fmla="*/ 2654300 h 6667500"/>
                <a:gd name="connsiteX154" fmla="*/ 3068320 w 4720266"/>
                <a:gd name="connsiteY154" fmla="*/ 2667000 h 6667500"/>
                <a:gd name="connsiteX155" fmla="*/ 3081020 w 4720266"/>
                <a:gd name="connsiteY155" fmla="*/ 2705100 h 6667500"/>
                <a:gd name="connsiteX156" fmla="*/ 3068320 w 4720266"/>
                <a:gd name="connsiteY156" fmla="*/ 2755900 h 6667500"/>
                <a:gd name="connsiteX157" fmla="*/ 2992120 w 4720266"/>
                <a:gd name="connsiteY157" fmla="*/ 2806700 h 6667500"/>
                <a:gd name="connsiteX158" fmla="*/ 2954020 w 4720266"/>
                <a:gd name="connsiteY158" fmla="*/ 2882900 h 6667500"/>
                <a:gd name="connsiteX159" fmla="*/ 2966720 w 4720266"/>
                <a:gd name="connsiteY159" fmla="*/ 2921000 h 6667500"/>
                <a:gd name="connsiteX160" fmla="*/ 3004820 w 4720266"/>
                <a:gd name="connsiteY160" fmla="*/ 2933700 h 6667500"/>
                <a:gd name="connsiteX161" fmla="*/ 3042920 w 4720266"/>
                <a:gd name="connsiteY161" fmla="*/ 2959100 h 6667500"/>
                <a:gd name="connsiteX162" fmla="*/ 3081020 w 4720266"/>
                <a:gd name="connsiteY162" fmla="*/ 2971800 h 6667500"/>
                <a:gd name="connsiteX163" fmla="*/ 3055620 w 4720266"/>
                <a:gd name="connsiteY163" fmla="*/ 3009900 h 6667500"/>
                <a:gd name="connsiteX164" fmla="*/ 3042920 w 4720266"/>
                <a:gd name="connsiteY164" fmla="*/ 3060700 h 6667500"/>
                <a:gd name="connsiteX165" fmla="*/ 3081020 w 4720266"/>
                <a:gd name="connsiteY165" fmla="*/ 3086100 h 6667500"/>
                <a:gd name="connsiteX166" fmla="*/ 3106420 w 4720266"/>
                <a:gd name="connsiteY166" fmla="*/ 3175000 h 6667500"/>
                <a:gd name="connsiteX167" fmla="*/ 3131820 w 4720266"/>
                <a:gd name="connsiteY167" fmla="*/ 3213100 h 6667500"/>
                <a:gd name="connsiteX168" fmla="*/ 3144520 w 4720266"/>
                <a:gd name="connsiteY168" fmla="*/ 3340100 h 6667500"/>
                <a:gd name="connsiteX169" fmla="*/ 3144520 w 4720266"/>
                <a:gd name="connsiteY169" fmla="*/ 3479800 h 6667500"/>
                <a:gd name="connsiteX170" fmla="*/ 3106420 w 4720266"/>
                <a:gd name="connsiteY170" fmla="*/ 3492500 h 6667500"/>
                <a:gd name="connsiteX171" fmla="*/ 3030220 w 4720266"/>
                <a:gd name="connsiteY171" fmla="*/ 3505200 h 6667500"/>
                <a:gd name="connsiteX172" fmla="*/ 2954020 w 4720266"/>
                <a:gd name="connsiteY172" fmla="*/ 3530600 h 6667500"/>
                <a:gd name="connsiteX173" fmla="*/ 2903220 w 4720266"/>
                <a:gd name="connsiteY173" fmla="*/ 3543300 h 6667500"/>
                <a:gd name="connsiteX174" fmla="*/ 2827020 w 4720266"/>
                <a:gd name="connsiteY174" fmla="*/ 3568700 h 6667500"/>
                <a:gd name="connsiteX175" fmla="*/ 2788920 w 4720266"/>
                <a:gd name="connsiteY175" fmla="*/ 3606800 h 6667500"/>
                <a:gd name="connsiteX176" fmla="*/ 2750820 w 4720266"/>
                <a:gd name="connsiteY176" fmla="*/ 3632200 h 6667500"/>
                <a:gd name="connsiteX177" fmla="*/ 2725420 w 4720266"/>
                <a:gd name="connsiteY177" fmla="*/ 3670300 h 6667500"/>
                <a:gd name="connsiteX178" fmla="*/ 2712720 w 4720266"/>
                <a:gd name="connsiteY178" fmla="*/ 3784600 h 6667500"/>
                <a:gd name="connsiteX179" fmla="*/ 2649220 w 4720266"/>
                <a:gd name="connsiteY179" fmla="*/ 3898900 h 6667500"/>
                <a:gd name="connsiteX180" fmla="*/ 2598420 w 4720266"/>
                <a:gd name="connsiteY180" fmla="*/ 3975100 h 6667500"/>
                <a:gd name="connsiteX181" fmla="*/ 2534920 w 4720266"/>
                <a:gd name="connsiteY181" fmla="*/ 3987800 h 6667500"/>
                <a:gd name="connsiteX182" fmla="*/ 2496820 w 4720266"/>
                <a:gd name="connsiteY182" fmla="*/ 4000500 h 6667500"/>
                <a:gd name="connsiteX183" fmla="*/ 2446020 w 4720266"/>
                <a:gd name="connsiteY183" fmla="*/ 4013200 h 6667500"/>
                <a:gd name="connsiteX184" fmla="*/ 2344420 w 4720266"/>
                <a:gd name="connsiteY184" fmla="*/ 4038600 h 6667500"/>
                <a:gd name="connsiteX185" fmla="*/ 2268220 w 4720266"/>
                <a:gd name="connsiteY185" fmla="*/ 4165600 h 6667500"/>
                <a:gd name="connsiteX186" fmla="*/ 2230120 w 4720266"/>
                <a:gd name="connsiteY186" fmla="*/ 4191000 h 6667500"/>
                <a:gd name="connsiteX187" fmla="*/ 2217420 w 4720266"/>
                <a:gd name="connsiteY187" fmla="*/ 4241800 h 6667500"/>
                <a:gd name="connsiteX188" fmla="*/ 2065020 w 4720266"/>
                <a:gd name="connsiteY188" fmla="*/ 4368800 h 6667500"/>
                <a:gd name="connsiteX189" fmla="*/ 1988820 w 4720266"/>
                <a:gd name="connsiteY189" fmla="*/ 4432300 h 6667500"/>
                <a:gd name="connsiteX190" fmla="*/ 1950720 w 4720266"/>
                <a:gd name="connsiteY190" fmla="*/ 4457700 h 6667500"/>
                <a:gd name="connsiteX191" fmla="*/ 1912620 w 4720266"/>
                <a:gd name="connsiteY191" fmla="*/ 4495800 h 6667500"/>
                <a:gd name="connsiteX192" fmla="*/ 1823720 w 4720266"/>
                <a:gd name="connsiteY192" fmla="*/ 4559300 h 6667500"/>
                <a:gd name="connsiteX193" fmla="*/ 1772920 w 4720266"/>
                <a:gd name="connsiteY193" fmla="*/ 4673600 h 6667500"/>
                <a:gd name="connsiteX194" fmla="*/ 1760220 w 4720266"/>
                <a:gd name="connsiteY194" fmla="*/ 4711700 h 6667500"/>
                <a:gd name="connsiteX195" fmla="*/ 1684020 w 4720266"/>
                <a:gd name="connsiteY195" fmla="*/ 4787900 h 6667500"/>
                <a:gd name="connsiteX196" fmla="*/ 1557020 w 4720266"/>
                <a:gd name="connsiteY196" fmla="*/ 4800600 h 6667500"/>
                <a:gd name="connsiteX197" fmla="*/ 1493520 w 4720266"/>
                <a:gd name="connsiteY197" fmla="*/ 4864100 h 6667500"/>
                <a:gd name="connsiteX198" fmla="*/ 1480820 w 4720266"/>
                <a:gd name="connsiteY198" fmla="*/ 4902200 h 6667500"/>
                <a:gd name="connsiteX199" fmla="*/ 1404620 w 4720266"/>
                <a:gd name="connsiteY199" fmla="*/ 4940300 h 6667500"/>
                <a:gd name="connsiteX200" fmla="*/ 1341120 w 4720266"/>
                <a:gd name="connsiteY200" fmla="*/ 4914900 h 6667500"/>
                <a:gd name="connsiteX201" fmla="*/ 1328420 w 4720266"/>
                <a:gd name="connsiteY201" fmla="*/ 4953000 h 6667500"/>
                <a:gd name="connsiteX202" fmla="*/ 1303020 w 4720266"/>
                <a:gd name="connsiteY202" fmla="*/ 4991100 h 6667500"/>
                <a:gd name="connsiteX203" fmla="*/ 1290320 w 4720266"/>
                <a:gd name="connsiteY203" fmla="*/ 5041900 h 6667500"/>
                <a:gd name="connsiteX204" fmla="*/ 1264920 w 4720266"/>
                <a:gd name="connsiteY204" fmla="*/ 5118100 h 6667500"/>
                <a:gd name="connsiteX205" fmla="*/ 1252220 w 4720266"/>
                <a:gd name="connsiteY205" fmla="*/ 5168900 h 6667500"/>
                <a:gd name="connsiteX206" fmla="*/ 1226820 w 4720266"/>
                <a:gd name="connsiteY206" fmla="*/ 5245100 h 6667500"/>
                <a:gd name="connsiteX207" fmla="*/ 1239520 w 4720266"/>
                <a:gd name="connsiteY207" fmla="*/ 5448300 h 6667500"/>
                <a:gd name="connsiteX208" fmla="*/ 1252220 w 4720266"/>
                <a:gd name="connsiteY208" fmla="*/ 5486400 h 6667500"/>
                <a:gd name="connsiteX209" fmla="*/ 1264920 w 4720266"/>
                <a:gd name="connsiteY209" fmla="*/ 5537200 h 6667500"/>
                <a:gd name="connsiteX210" fmla="*/ 1214120 w 4720266"/>
                <a:gd name="connsiteY210" fmla="*/ 5854700 h 6667500"/>
                <a:gd name="connsiteX211" fmla="*/ 1201420 w 4720266"/>
                <a:gd name="connsiteY211" fmla="*/ 6108700 h 6667500"/>
                <a:gd name="connsiteX212" fmla="*/ 1188720 w 4720266"/>
                <a:gd name="connsiteY212" fmla="*/ 6146800 h 6667500"/>
                <a:gd name="connsiteX213" fmla="*/ 1163320 w 4720266"/>
                <a:gd name="connsiteY213" fmla="*/ 6184900 h 6667500"/>
                <a:gd name="connsiteX214" fmla="*/ 1087120 w 4720266"/>
                <a:gd name="connsiteY214" fmla="*/ 6223000 h 6667500"/>
                <a:gd name="connsiteX215" fmla="*/ 1023620 w 4720266"/>
                <a:gd name="connsiteY215" fmla="*/ 6337300 h 6667500"/>
                <a:gd name="connsiteX216" fmla="*/ 1010920 w 4720266"/>
                <a:gd name="connsiteY216" fmla="*/ 6400800 h 6667500"/>
                <a:gd name="connsiteX217" fmla="*/ 896620 w 4720266"/>
                <a:gd name="connsiteY217" fmla="*/ 6413500 h 6667500"/>
                <a:gd name="connsiteX218" fmla="*/ 845820 w 4720266"/>
                <a:gd name="connsiteY218" fmla="*/ 6438900 h 6667500"/>
                <a:gd name="connsiteX219" fmla="*/ 795020 w 4720266"/>
                <a:gd name="connsiteY219" fmla="*/ 6553200 h 6667500"/>
                <a:gd name="connsiteX220" fmla="*/ 769620 w 4720266"/>
                <a:gd name="connsiteY220" fmla="*/ 6591300 h 6667500"/>
                <a:gd name="connsiteX221" fmla="*/ 756920 w 4720266"/>
                <a:gd name="connsiteY221" fmla="*/ 6629400 h 6667500"/>
                <a:gd name="connsiteX222" fmla="*/ 680720 w 4720266"/>
                <a:gd name="connsiteY222" fmla="*/ 6667500 h 6667500"/>
                <a:gd name="connsiteX223" fmla="*/ 604520 w 4720266"/>
                <a:gd name="connsiteY223" fmla="*/ 6616700 h 6667500"/>
                <a:gd name="connsiteX224" fmla="*/ 528320 w 4720266"/>
                <a:gd name="connsiteY224" fmla="*/ 6565900 h 6667500"/>
                <a:gd name="connsiteX225" fmla="*/ 490220 w 4720266"/>
                <a:gd name="connsiteY225" fmla="*/ 6540500 h 6667500"/>
                <a:gd name="connsiteX226" fmla="*/ 426720 w 4720266"/>
                <a:gd name="connsiteY226" fmla="*/ 6413500 h 6667500"/>
                <a:gd name="connsiteX227" fmla="*/ 414020 w 4720266"/>
                <a:gd name="connsiteY227" fmla="*/ 6375400 h 6667500"/>
                <a:gd name="connsiteX228" fmla="*/ 385445 w 4720266"/>
                <a:gd name="connsiteY228" fmla="*/ 6181725 h 6667500"/>
                <a:gd name="connsiteX229" fmla="*/ 312420 w 4720266"/>
                <a:gd name="connsiteY229" fmla="*/ 5940425 h 6667500"/>
                <a:gd name="connsiteX230" fmla="*/ 229870 w 4720266"/>
                <a:gd name="connsiteY230" fmla="*/ 5762625 h 6667500"/>
                <a:gd name="connsiteX231" fmla="*/ 48895 w 4720266"/>
                <a:gd name="connsiteY231" fmla="*/ 5184775 h 6667500"/>
                <a:gd name="connsiteX232" fmla="*/ 0 w 4720266"/>
                <a:gd name="connsiteY232" fmla="*/ 271780 h 6667500"/>
                <a:gd name="connsiteX0" fmla="*/ 57631 w 4770277"/>
                <a:gd name="connsiteY0" fmla="*/ 254000 h 6667500"/>
                <a:gd name="connsiteX1" fmla="*/ 70331 w 4770277"/>
                <a:gd name="connsiteY1" fmla="*/ 165100 h 6667500"/>
                <a:gd name="connsiteX2" fmla="*/ 108431 w 4770277"/>
                <a:gd name="connsiteY2" fmla="*/ 139700 h 6667500"/>
                <a:gd name="connsiteX3" fmla="*/ 171931 w 4770277"/>
                <a:gd name="connsiteY3" fmla="*/ 63500 h 6667500"/>
                <a:gd name="connsiteX4" fmla="*/ 210031 w 4770277"/>
                <a:gd name="connsiteY4" fmla="*/ 50800 h 6667500"/>
                <a:gd name="connsiteX5" fmla="*/ 286231 w 4770277"/>
                <a:gd name="connsiteY5" fmla="*/ 25400 h 6667500"/>
                <a:gd name="connsiteX6" fmla="*/ 362431 w 4770277"/>
                <a:gd name="connsiteY6" fmla="*/ 12700 h 6667500"/>
                <a:gd name="connsiteX7" fmla="*/ 425931 w 4770277"/>
                <a:gd name="connsiteY7" fmla="*/ 0 h 6667500"/>
                <a:gd name="connsiteX8" fmla="*/ 591031 w 4770277"/>
                <a:gd name="connsiteY8" fmla="*/ 12700 h 6667500"/>
                <a:gd name="connsiteX9" fmla="*/ 603731 w 4770277"/>
                <a:gd name="connsiteY9" fmla="*/ 50800 h 6667500"/>
                <a:gd name="connsiteX10" fmla="*/ 654531 w 4770277"/>
                <a:gd name="connsiteY10" fmla="*/ 127000 h 6667500"/>
                <a:gd name="connsiteX11" fmla="*/ 705331 w 4770277"/>
                <a:gd name="connsiteY11" fmla="*/ 152400 h 6667500"/>
                <a:gd name="connsiteX12" fmla="*/ 743431 w 4770277"/>
                <a:gd name="connsiteY12" fmla="*/ 177800 h 6667500"/>
                <a:gd name="connsiteX13" fmla="*/ 806931 w 4770277"/>
                <a:gd name="connsiteY13" fmla="*/ 190500 h 6667500"/>
                <a:gd name="connsiteX14" fmla="*/ 832331 w 4770277"/>
                <a:gd name="connsiteY14" fmla="*/ 228600 h 6667500"/>
                <a:gd name="connsiteX15" fmla="*/ 845031 w 4770277"/>
                <a:gd name="connsiteY15" fmla="*/ 266700 h 6667500"/>
                <a:gd name="connsiteX16" fmla="*/ 933931 w 4770277"/>
                <a:gd name="connsiteY16" fmla="*/ 304800 h 6667500"/>
                <a:gd name="connsiteX17" fmla="*/ 946631 w 4770277"/>
                <a:gd name="connsiteY17" fmla="*/ 355600 h 6667500"/>
                <a:gd name="connsiteX18" fmla="*/ 1111731 w 4770277"/>
                <a:gd name="connsiteY18" fmla="*/ 381000 h 6667500"/>
                <a:gd name="connsiteX19" fmla="*/ 1226031 w 4770277"/>
                <a:gd name="connsiteY19" fmla="*/ 317500 h 6667500"/>
                <a:gd name="connsiteX20" fmla="*/ 1264131 w 4770277"/>
                <a:gd name="connsiteY20" fmla="*/ 292100 h 6667500"/>
                <a:gd name="connsiteX21" fmla="*/ 1403831 w 4770277"/>
                <a:gd name="connsiteY21" fmla="*/ 317500 h 6667500"/>
                <a:gd name="connsiteX22" fmla="*/ 1429231 w 4770277"/>
                <a:gd name="connsiteY22" fmla="*/ 571500 h 6667500"/>
                <a:gd name="connsiteX23" fmla="*/ 1391131 w 4770277"/>
                <a:gd name="connsiteY23" fmla="*/ 647700 h 6667500"/>
                <a:gd name="connsiteX24" fmla="*/ 1340331 w 4770277"/>
                <a:gd name="connsiteY24" fmla="*/ 660400 h 6667500"/>
                <a:gd name="connsiteX25" fmla="*/ 1302231 w 4770277"/>
                <a:gd name="connsiteY25" fmla="*/ 685800 h 6667500"/>
                <a:gd name="connsiteX26" fmla="*/ 1238731 w 4770277"/>
                <a:gd name="connsiteY26" fmla="*/ 762000 h 6667500"/>
                <a:gd name="connsiteX27" fmla="*/ 1226031 w 4770277"/>
                <a:gd name="connsiteY27" fmla="*/ 863600 h 6667500"/>
                <a:gd name="connsiteX28" fmla="*/ 1302231 w 4770277"/>
                <a:gd name="connsiteY28" fmla="*/ 889000 h 6667500"/>
                <a:gd name="connsiteX29" fmla="*/ 1314931 w 4770277"/>
                <a:gd name="connsiteY29" fmla="*/ 952500 h 6667500"/>
                <a:gd name="connsiteX30" fmla="*/ 1340331 w 4770277"/>
                <a:gd name="connsiteY30" fmla="*/ 990600 h 6667500"/>
                <a:gd name="connsiteX31" fmla="*/ 1327631 w 4770277"/>
                <a:gd name="connsiteY31" fmla="*/ 1066800 h 6667500"/>
                <a:gd name="connsiteX32" fmla="*/ 1251431 w 4770277"/>
                <a:gd name="connsiteY32" fmla="*/ 1104900 h 6667500"/>
                <a:gd name="connsiteX33" fmla="*/ 1187931 w 4770277"/>
                <a:gd name="connsiteY33" fmla="*/ 1092200 h 6667500"/>
                <a:gd name="connsiteX34" fmla="*/ 1149831 w 4770277"/>
                <a:gd name="connsiteY34" fmla="*/ 1079500 h 6667500"/>
                <a:gd name="connsiteX35" fmla="*/ 1099031 w 4770277"/>
                <a:gd name="connsiteY35" fmla="*/ 1092200 h 6667500"/>
                <a:gd name="connsiteX36" fmla="*/ 1124431 w 4770277"/>
                <a:gd name="connsiteY36" fmla="*/ 1168400 h 6667500"/>
                <a:gd name="connsiteX37" fmla="*/ 1137131 w 4770277"/>
                <a:gd name="connsiteY37" fmla="*/ 1206500 h 6667500"/>
                <a:gd name="connsiteX38" fmla="*/ 1149831 w 4770277"/>
                <a:gd name="connsiteY38" fmla="*/ 1244600 h 6667500"/>
                <a:gd name="connsiteX39" fmla="*/ 1162531 w 4770277"/>
                <a:gd name="connsiteY39" fmla="*/ 1346200 h 6667500"/>
                <a:gd name="connsiteX40" fmla="*/ 1238731 w 4770277"/>
                <a:gd name="connsiteY40" fmla="*/ 1371600 h 6667500"/>
                <a:gd name="connsiteX41" fmla="*/ 1276831 w 4770277"/>
                <a:gd name="connsiteY41" fmla="*/ 1397000 h 6667500"/>
                <a:gd name="connsiteX42" fmla="*/ 1314931 w 4770277"/>
                <a:gd name="connsiteY42" fmla="*/ 1409700 h 6667500"/>
                <a:gd name="connsiteX43" fmla="*/ 1340331 w 4770277"/>
                <a:gd name="connsiteY43" fmla="*/ 1447800 h 6667500"/>
                <a:gd name="connsiteX44" fmla="*/ 1416531 w 4770277"/>
                <a:gd name="connsiteY44" fmla="*/ 1473200 h 6667500"/>
                <a:gd name="connsiteX45" fmla="*/ 1492731 w 4770277"/>
                <a:gd name="connsiteY45" fmla="*/ 1536700 h 6667500"/>
                <a:gd name="connsiteX46" fmla="*/ 1556231 w 4770277"/>
                <a:gd name="connsiteY46" fmla="*/ 1612900 h 6667500"/>
                <a:gd name="connsiteX47" fmla="*/ 1518131 w 4770277"/>
                <a:gd name="connsiteY47" fmla="*/ 1638300 h 6667500"/>
                <a:gd name="connsiteX48" fmla="*/ 1467331 w 4770277"/>
                <a:gd name="connsiteY48" fmla="*/ 1663700 h 6667500"/>
                <a:gd name="connsiteX49" fmla="*/ 1454631 w 4770277"/>
                <a:gd name="connsiteY49" fmla="*/ 1701800 h 6667500"/>
                <a:gd name="connsiteX50" fmla="*/ 1416531 w 4770277"/>
                <a:gd name="connsiteY50" fmla="*/ 1841500 h 6667500"/>
                <a:gd name="connsiteX51" fmla="*/ 1429231 w 4770277"/>
                <a:gd name="connsiteY51" fmla="*/ 1930400 h 6667500"/>
                <a:gd name="connsiteX52" fmla="*/ 1467331 w 4770277"/>
                <a:gd name="connsiteY52" fmla="*/ 1943100 h 6667500"/>
                <a:gd name="connsiteX53" fmla="*/ 1543531 w 4770277"/>
                <a:gd name="connsiteY53" fmla="*/ 1993900 h 6667500"/>
                <a:gd name="connsiteX54" fmla="*/ 1619731 w 4770277"/>
                <a:gd name="connsiteY54" fmla="*/ 2019300 h 6667500"/>
                <a:gd name="connsiteX55" fmla="*/ 1695931 w 4770277"/>
                <a:gd name="connsiteY55" fmla="*/ 2070100 h 6667500"/>
                <a:gd name="connsiteX56" fmla="*/ 1734031 w 4770277"/>
                <a:gd name="connsiteY56" fmla="*/ 2095500 h 6667500"/>
                <a:gd name="connsiteX57" fmla="*/ 1759431 w 4770277"/>
                <a:gd name="connsiteY57" fmla="*/ 2133600 h 6667500"/>
                <a:gd name="connsiteX58" fmla="*/ 1835631 w 4770277"/>
                <a:gd name="connsiteY58" fmla="*/ 2184400 h 6667500"/>
                <a:gd name="connsiteX59" fmla="*/ 1911831 w 4770277"/>
                <a:gd name="connsiteY59" fmla="*/ 2222500 h 6667500"/>
                <a:gd name="connsiteX60" fmla="*/ 1949931 w 4770277"/>
                <a:gd name="connsiteY60" fmla="*/ 2247900 h 6667500"/>
                <a:gd name="connsiteX61" fmla="*/ 2026131 w 4770277"/>
                <a:gd name="connsiteY61" fmla="*/ 2273300 h 6667500"/>
                <a:gd name="connsiteX62" fmla="*/ 2318231 w 4770277"/>
                <a:gd name="connsiteY62" fmla="*/ 2311400 h 6667500"/>
                <a:gd name="connsiteX63" fmla="*/ 2369031 w 4770277"/>
                <a:gd name="connsiteY63" fmla="*/ 2387600 h 6667500"/>
                <a:gd name="connsiteX64" fmla="*/ 2445231 w 4770277"/>
                <a:gd name="connsiteY64" fmla="*/ 2438400 h 6667500"/>
                <a:gd name="connsiteX65" fmla="*/ 2559531 w 4770277"/>
                <a:gd name="connsiteY65" fmla="*/ 2476500 h 6667500"/>
                <a:gd name="connsiteX66" fmla="*/ 2915131 w 4770277"/>
                <a:gd name="connsiteY66" fmla="*/ 2463800 h 6667500"/>
                <a:gd name="connsiteX67" fmla="*/ 2953231 w 4770277"/>
                <a:gd name="connsiteY67" fmla="*/ 2438400 h 6667500"/>
                <a:gd name="connsiteX68" fmla="*/ 2965931 w 4770277"/>
                <a:gd name="connsiteY68" fmla="*/ 2400300 h 6667500"/>
                <a:gd name="connsiteX69" fmla="*/ 2978631 w 4770277"/>
                <a:gd name="connsiteY69" fmla="*/ 2209800 h 6667500"/>
                <a:gd name="connsiteX70" fmla="*/ 3016731 w 4770277"/>
                <a:gd name="connsiteY70" fmla="*/ 2184400 h 6667500"/>
                <a:gd name="connsiteX71" fmla="*/ 3092931 w 4770277"/>
                <a:gd name="connsiteY71" fmla="*/ 2120900 h 6667500"/>
                <a:gd name="connsiteX72" fmla="*/ 3118331 w 4770277"/>
                <a:gd name="connsiteY72" fmla="*/ 2222500 h 6667500"/>
                <a:gd name="connsiteX73" fmla="*/ 3143731 w 4770277"/>
                <a:gd name="connsiteY73" fmla="*/ 2298700 h 6667500"/>
                <a:gd name="connsiteX74" fmla="*/ 3181831 w 4770277"/>
                <a:gd name="connsiteY74" fmla="*/ 2324100 h 6667500"/>
                <a:gd name="connsiteX75" fmla="*/ 3219931 w 4770277"/>
                <a:gd name="connsiteY75" fmla="*/ 2336800 h 6667500"/>
                <a:gd name="connsiteX76" fmla="*/ 3410431 w 4770277"/>
                <a:gd name="connsiteY76" fmla="*/ 2349500 h 6667500"/>
                <a:gd name="connsiteX77" fmla="*/ 3689831 w 4770277"/>
                <a:gd name="connsiteY77" fmla="*/ 2336800 h 6667500"/>
                <a:gd name="connsiteX78" fmla="*/ 3740631 w 4770277"/>
                <a:gd name="connsiteY78" fmla="*/ 2324100 h 6667500"/>
                <a:gd name="connsiteX79" fmla="*/ 3766031 w 4770277"/>
                <a:gd name="connsiteY79" fmla="*/ 2247900 h 6667500"/>
                <a:gd name="connsiteX80" fmla="*/ 3740631 w 4770277"/>
                <a:gd name="connsiteY80" fmla="*/ 2197100 h 6667500"/>
                <a:gd name="connsiteX81" fmla="*/ 3664431 w 4770277"/>
                <a:gd name="connsiteY81" fmla="*/ 2171700 h 6667500"/>
                <a:gd name="connsiteX82" fmla="*/ 3677131 w 4770277"/>
                <a:gd name="connsiteY82" fmla="*/ 2082800 h 6667500"/>
                <a:gd name="connsiteX83" fmla="*/ 3753331 w 4770277"/>
                <a:gd name="connsiteY83" fmla="*/ 2108200 h 6667500"/>
                <a:gd name="connsiteX84" fmla="*/ 3893031 w 4770277"/>
                <a:gd name="connsiteY84" fmla="*/ 2095500 h 6667500"/>
                <a:gd name="connsiteX85" fmla="*/ 3918431 w 4770277"/>
                <a:gd name="connsiteY85" fmla="*/ 2057400 h 6667500"/>
                <a:gd name="connsiteX86" fmla="*/ 3931131 w 4770277"/>
                <a:gd name="connsiteY86" fmla="*/ 2019300 h 6667500"/>
                <a:gd name="connsiteX87" fmla="*/ 3943831 w 4770277"/>
                <a:gd name="connsiteY87" fmla="*/ 1955800 h 6667500"/>
                <a:gd name="connsiteX88" fmla="*/ 4032731 w 4770277"/>
                <a:gd name="connsiteY88" fmla="*/ 1917700 h 6667500"/>
                <a:gd name="connsiteX89" fmla="*/ 4108931 w 4770277"/>
                <a:gd name="connsiteY89" fmla="*/ 1866900 h 6667500"/>
                <a:gd name="connsiteX90" fmla="*/ 4147031 w 4770277"/>
                <a:gd name="connsiteY90" fmla="*/ 1841500 h 6667500"/>
                <a:gd name="connsiteX91" fmla="*/ 4172431 w 4770277"/>
                <a:gd name="connsiteY91" fmla="*/ 1803400 h 6667500"/>
                <a:gd name="connsiteX92" fmla="*/ 4185131 w 4770277"/>
                <a:gd name="connsiteY92" fmla="*/ 1739900 h 6667500"/>
                <a:gd name="connsiteX93" fmla="*/ 4235931 w 4770277"/>
                <a:gd name="connsiteY93" fmla="*/ 1752600 h 6667500"/>
                <a:gd name="connsiteX94" fmla="*/ 4312131 w 4770277"/>
                <a:gd name="connsiteY94" fmla="*/ 1778000 h 6667500"/>
                <a:gd name="connsiteX95" fmla="*/ 4362931 w 4770277"/>
                <a:gd name="connsiteY95" fmla="*/ 1765300 h 6667500"/>
                <a:gd name="connsiteX96" fmla="*/ 4401031 w 4770277"/>
                <a:gd name="connsiteY96" fmla="*/ 1727200 h 6667500"/>
                <a:gd name="connsiteX97" fmla="*/ 4439131 w 4770277"/>
                <a:gd name="connsiteY97" fmla="*/ 1701800 h 6667500"/>
                <a:gd name="connsiteX98" fmla="*/ 4515331 w 4770277"/>
                <a:gd name="connsiteY98" fmla="*/ 1714500 h 6667500"/>
                <a:gd name="connsiteX99" fmla="*/ 4566131 w 4770277"/>
                <a:gd name="connsiteY99" fmla="*/ 1790700 h 6667500"/>
                <a:gd name="connsiteX100" fmla="*/ 4616931 w 4770277"/>
                <a:gd name="connsiteY100" fmla="*/ 1841500 h 6667500"/>
                <a:gd name="connsiteX101" fmla="*/ 4604231 w 4770277"/>
                <a:gd name="connsiteY101" fmla="*/ 1879600 h 6667500"/>
                <a:gd name="connsiteX102" fmla="*/ 4642331 w 4770277"/>
                <a:gd name="connsiteY102" fmla="*/ 1892300 h 6667500"/>
                <a:gd name="connsiteX103" fmla="*/ 4743931 w 4770277"/>
                <a:gd name="connsiteY103" fmla="*/ 1905000 h 6667500"/>
                <a:gd name="connsiteX104" fmla="*/ 4769331 w 4770277"/>
                <a:gd name="connsiteY104" fmla="*/ 1943100 h 6667500"/>
                <a:gd name="connsiteX105" fmla="*/ 4731231 w 4770277"/>
                <a:gd name="connsiteY105" fmla="*/ 2044700 h 6667500"/>
                <a:gd name="connsiteX106" fmla="*/ 4705831 w 4770277"/>
                <a:gd name="connsiteY106" fmla="*/ 2171700 h 6667500"/>
                <a:gd name="connsiteX107" fmla="*/ 4566131 w 4770277"/>
                <a:gd name="connsiteY107" fmla="*/ 2197100 h 6667500"/>
                <a:gd name="connsiteX108" fmla="*/ 4489931 w 4770277"/>
                <a:gd name="connsiteY108" fmla="*/ 2222500 h 6667500"/>
                <a:gd name="connsiteX109" fmla="*/ 4464531 w 4770277"/>
                <a:gd name="connsiteY109" fmla="*/ 2260600 h 6667500"/>
                <a:gd name="connsiteX110" fmla="*/ 4413731 w 4770277"/>
                <a:gd name="connsiteY110" fmla="*/ 2349500 h 6667500"/>
                <a:gd name="connsiteX111" fmla="*/ 4375631 w 4770277"/>
                <a:gd name="connsiteY111" fmla="*/ 2374900 h 6667500"/>
                <a:gd name="connsiteX112" fmla="*/ 4362931 w 4770277"/>
                <a:gd name="connsiteY112" fmla="*/ 2438400 h 6667500"/>
                <a:gd name="connsiteX113" fmla="*/ 4350231 w 4770277"/>
                <a:gd name="connsiteY113" fmla="*/ 2552700 h 6667500"/>
                <a:gd name="connsiteX114" fmla="*/ 4286731 w 4770277"/>
                <a:gd name="connsiteY114" fmla="*/ 2616200 h 6667500"/>
                <a:gd name="connsiteX115" fmla="*/ 4274031 w 4770277"/>
                <a:gd name="connsiteY115" fmla="*/ 2654300 h 6667500"/>
                <a:gd name="connsiteX116" fmla="*/ 4299431 w 4770277"/>
                <a:gd name="connsiteY116" fmla="*/ 2781300 h 6667500"/>
                <a:gd name="connsiteX117" fmla="*/ 4286731 w 4770277"/>
                <a:gd name="connsiteY117" fmla="*/ 2870200 h 6667500"/>
                <a:gd name="connsiteX118" fmla="*/ 4248631 w 4770277"/>
                <a:gd name="connsiteY118" fmla="*/ 2895600 h 6667500"/>
                <a:gd name="connsiteX119" fmla="*/ 4185131 w 4770277"/>
                <a:gd name="connsiteY119" fmla="*/ 2946400 h 6667500"/>
                <a:gd name="connsiteX120" fmla="*/ 4070831 w 4770277"/>
                <a:gd name="connsiteY120" fmla="*/ 2959100 h 6667500"/>
                <a:gd name="connsiteX121" fmla="*/ 4045431 w 4770277"/>
                <a:gd name="connsiteY121" fmla="*/ 3048000 h 6667500"/>
                <a:gd name="connsiteX122" fmla="*/ 4020031 w 4770277"/>
                <a:gd name="connsiteY122" fmla="*/ 3124200 h 6667500"/>
                <a:gd name="connsiteX123" fmla="*/ 4045431 w 4770277"/>
                <a:gd name="connsiteY123" fmla="*/ 3162300 h 6667500"/>
                <a:gd name="connsiteX124" fmla="*/ 4007331 w 4770277"/>
                <a:gd name="connsiteY124" fmla="*/ 3416300 h 6667500"/>
                <a:gd name="connsiteX125" fmla="*/ 3956531 w 4770277"/>
                <a:gd name="connsiteY125" fmla="*/ 3340100 h 6667500"/>
                <a:gd name="connsiteX126" fmla="*/ 3943831 w 4770277"/>
                <a:gd name="connsiteY126" fmla="*/ 3302000 h 6667500"/>
                <a:gd name="connsiteX127" fmla="*/ 3893031 w 4770277"/>
                <a:gd name="connsiteY127" fmla="*/ 3225800 h 6667500"/>
                <a:gd name="connsiteX128" fmla="*/ 3842231 w 4770277"/>
                <a:gd name="connsiteY128" fmla="*/ 3111500 h 6667500"/>
                <a:gd name="connsiteX129" fmla="*/ 3766031 w 4770277"/>
                <a:gd name="connsiteY129" fmla="*/ 3187700 h 6667500"/>
                <a:gd name="connsiteX130" fmla="*/ 3689831 w 4770277"/>
                <a:gd name="connsiteY130" fmla="*/ 3213100 h 6667500"/>
                <a:gd name="connsiteX131" fmla="*/ 3651731 w 4770277"/>
                <a:gd name="connsiteY131" fmla="*/ 3187700 h 6667500"/>
                <a:gd name="connsiteX132" fmla="*/ 3639031 w 4770277"/>
                <a:gd name="connsiteY132" fmla="*/ 3136900 h 6667500"/>
                <a:gd name="connsiteX133" fmla="*/ 3677131 w 4770277"/>
                <a:gd name="connsiteY133" fmla="*/ 2971800 h 6667500"/>
                <a:gd name="connsiteX134" fmla="*/ 3715231 w 4770277"/>
                <a:gd name="connsiteY134" fmla="*/ 2959100 h 6667500"/>
                <a:gd name="connsiteX135" fmla="*/ 3791431 w 4770277"/>
                <a:gd name="connsiteY135" fmla="*/ 2895600 h 6667500"/>
                <a:gd name="connsiteX136" fmla="*/ 3816831 w 4770277"/>
                <a:gd name="connsiteY136" fmla="*/ 2819400 h 6667500"/>
                <a:gd name="connsiteX137" fmla="*/ 3804131 w 4770277"/>
                <a:gd name="connsiteY137" fmla="*/ 2743200 h 6667500"/>
                <a:gd name="connsiteX138" fmla="*/ 3740631 w 4770277"/>
                <a:gd name="connsiteY138" fmla="*/ 2730500 h 6667500"/>
                <a:gd name="connsiteX139" fmla="*/ 3689831 w 4770277"/>
                <a:gd name="connsiteY139" fmla="*/ 2717800 h 6667500"/>
                <a:gd name="connsiteX140" fmla="*/ 3588231 w 4770277"/>
                <a:gd name="connsiteY140" fmla="*/ 2705100 h 6667500"/>
                <a:gd name="connsiteX141" fmla="*/ 3499331 w 4770277"/>
                <a:gd name="connsiteY141" fmla="*/ 2692400 h 6667500"/>
                <a:gd name="connsiteX142" fmla="*/ 3461231 w 4770277"/>
                <a:gd name="connsiteY142" fmla="*/ 2679700 h 6667500"/>
                <a:gd name="connsiteX143" fmla="*/ 3346931 w 4770277"/>
                <a:gd name="connsiteY143" fmla="*/ 2667000 h 6667500"/>
                <a:gd name="connsiteX144" fmla="*/ 3296131 w 4770277"/>
                <a:gd name="connsiteY144" fmla="*/ 2578100 h 6667500"/>
                <a:gd name="connsiteX145" fmla="*/ 3283431 w 4770277"/>
                <a:gd name="connsiteY145" fmla="*/ 2514600 h 6667500"/>
                <a:gd name="connsiteX146" fmla="*/ 3207231 w 4770277"/>
                <a:gd name="connsiteY146" fmla="*/ 2540000 h 6667500"/>
                <a:gd name="connsiteX147" fmla="*/ 3169131 w 4770277"/>
                <a:gd name="connsiteY147" fmla="*/ 2501900 h 6667500"/>
                <a:gd name="connsiteX148" fmla="*/ 3080231 w 4770277"/>
                <a:gd name="connsiteY148" fmla="*/ 2501900 h 6667500"/>
                <a:gd name="connsiteX149" fmla="*/ 3042131 w 4770277"/>
                <a:gd name="connsiteY149" fmla="*/ 2514600 h 6667500"/>
                <a:gd name="connsiteX150" fmla="*/ 2978631 w 4770277"/>
                <a:gd name="connsiteY150" fmla="*/ 2578100 h 6667500"/>
                <a:gd name="connsiteX151" fmla="*/ 3004031 w 4770277"/>
                <a:gd name="connsiteY151" fmla="*/ 2616200 h 6667500"/>
                <a:gd name="connsiteX152" fmla="*/ 3042131 w 4770277"/>
                <a:gd name="connsiteY152" fmla="*/ 2628900 h 6667500"/>
                <a:gd name="connsiteX153" fmla="*/ 3080231 w 4770277"/>
                <a:gd name="connsiteY153" fmla="*/ 2654300 h 6667500"/>
                <a:gd name="connsiteX154" fmla="*/ 3118331 w 4770277"/>
                <a:gd name="connsiteY154" fmla="*/ 2667000 h 6667500"/>
                <a:gd name="connsiteX155" fmla="*/ 3131031 w 4770277"/>
                <a:gd name="connsiteY155" fmla="*/ 2705100 h 6667500"/>
                <a:gd name="connsiteX156" fmla="*/ 3118331 w 4770277"/>
                <a:gd name="connsiteY156" fmla="*/ 2755900 h 6667500"/>
                <a:gd name="connsiteX157" fmla="*/ 3042131 w 4770277"/>
                <a:gd name="connsiteY157" fmla="*/ 2806700 h 6667500"/>
                <a:gd name="connsiteX158" fmla="*/ 3004031 w 4770277"/>
                <a:gd name="connsiteY158" fmla="*/ 2882900 h 6667500"/>
                <a:gd name="connsiteX159" fmla="*/ 3016731 w 4770277"/>
                <a:gd name="connsiteY159" fmla="*/ 2921000 h 6667500"/>
                <a:gd name="connsiteX160" fmla="*/ 3054831 w 4770277"/>
                <a:gd name="connsiteY160" fmla="*/ 2933700 h 6667500"/>
                <a:gd name="connsiteX161" fmla="*/ 3092931 w 4770277"/>
                <a:gd name="connsiteY161" fmla="*/ 2959100 h 6667500"/>
                <a:gd name="connsiteX162" fmla="*/ 3131031 w 4770277"/>
                <a:gd name="connsiteY162" fmla="*/ 2971800 h 6667500"/>
                <a:gd name="connsiteX163" fmla="*/ 3105631 w 4770277"/>
                <a:gd name="connsiteY163" fmla="*/ 3009900 h 6667500"/>
                <a:gd name="connsiteX164" fmla="*/ 3092931 w 4770277"/>
                <a:gd name="connsiteY164" fmla="*/ 3060700 h 6667500"/>
                <a:gd name="connsiteX165" fmla="*/ 3131031 w 4770277"/>
                <a:gd name="connsiteY165" fmla="*/ 3086100 h 6667500"/>
                <a:gd name="connsiteX166" fmla="*/ 3156431 w 4770277"/>
                <a:gd name="connsiteY166" fmla="*/ 3175000 h 6667500"/>
                <a:gd name="connsiteX167" fmla="*/ 3181831 w 4770277"/>
                <a:gd name="connsiteY167" fmla="*/ 3213100 h 6667500"/>
                <a:gd name="connsiteX168" fmla="*/ 3194531 w 4770277"/>
                <a:gd name="connsiteY168" fmla="*/ 3340100 h 6667500"/>
                <a:gd name="connsiteX169" fmla="*/ 3194531 w 4770277"/>
                <a:gd name="connsiteY169" fmla="*/ 3479800 h 6667500"/>
                <a:gd name="connsiteX170" fmla="*/ 3156431 w 4770277"/>
                <a:gd name="connsiteY170" fmla="*/ 3492500 h 6667500"/>
                <a:gd name="connsiteX171" fmla="*/ 3080231 w 4770277"/>
                <a:gd name="connsiteY171" fmla="*/ 3505200 h 6667500"/>
                <a:gd name="connsiteX172" fmla="*/ 3004031 w 4770277"/>
                <a:gd name="connsiteY172" fmla="*/ 3530600 h 6667500"/>
                <a:gd name="connsiteX173" fmla="*/ 2953231 w 4770277"/>
                <a:gd name="connsiteY173" fmla="*/ 3543300 h 6667500"/>
                <a:gd name="connsiteX174" fmla="*/ 2877031 w 4770277"/>
                <a:gd name="connsiteY174" fmla="*/ 3568700 h 6667500"/>
                <a:gd name="connsiteX175" fmla="*/ 2838931 w 4770277"/>
                <a:gd name="connsiteY175" fmla="*/ 3606800 h 6667500"/>
                <a:gd name="connsiteX176" fmla="*/ 2800831 w 4770277"/>
                <a:gd name="connsiteY176" fmla="*/ 3632200 h 6667500"/>
                <a:gd name="connsiteX177" fmla="*/ 2775431 w 4770277"/>
                <a:gd name="connsiteY177" fmla="*/ 3670300 h 6667500"/>
                <a:gd name="connsiteX178" fmla="*/ 2762731 w 4770277"/>
                <a:gd name="connsiteY178" fmla="*/ 3784600 h 6667500"/>
                <a:gd name="connsiteX179" fmla="*/ 2699231 w 4770277"/>
                <a:gd name="connsiteY179" fmla="*/ 3898900 h 6667500"/>
                <a:gd name="connsiteX180" fmla="*/ 2648431 w 4770277"/>
                <a:gd name="connsiteY180" fmla="*/ 3975100 h 6667500"/>
                <a:gd name="connsiteX181" fmla="*/ 2584931 w 4770277"/>
                <a:gd name="connsiteY181" fmla="*/ 3987800 h 6667500"/>
                <a:gd name="connsiteX182" fmla="*/ 2546831 w 4770277"/>
                <a:gd name="connsiteY182" fmla="*/ 4000500 h 6667500"/>
                <a:gd name="connsiteX183" fmla="*/ 2496031 w 4770277"/>
                <a:gd name="connsiteY183" fmla="*/ 4013200 h 6667500"/>
                <a:gd name="connsiteX184" fmla="*/ 2394431 w 4770277"/>
                <a:gd name="connsiteY184" fmla="*/ 4038600 h 6667500"/>
                <a:gd name="connsiteX185" fmla="*/ 2318231 w 4770277"/>
                <a:gd name="connsiteY185" fmla="*/ 4165600 h 6667500"/>
                <a:gd name="connsiteX186" fmla="*/ 2280131 w 4770277"/>
                <a:gd name="connsiteY186" fmla="*/ 4191000 h 6667500"/>
                <a:gd name="connsiteX187" fmla="*/ 2267431 w 4770277"/>
                <a:gd name="connsiteY187" fmla="*/ 4241800 h 6667500"/>
                <a:gd name="connsiteX188" fmla="*/ 2115031 w 4770277"/>
                <a:gd name="connsiteY188" fmla="*/ 4368800 h 6667500"/>
                <a:gd name="connsiteX189" fmla="*/ 2038831 w 4770277"/>
                <a:gd name="connsiteY189" fmla="*/ 4432300 h 6667500"/>
                <a:gd name="connsiteX190" fmla="*/ 2000731 w 4770277"/>
                <a:gd name="connsiteY190" fmla="*/ 4457700 h 6667500"/>
                <a:gd name="connsiteX191" fmla="*/ 1962631 w 4770277"/>
                <a:gd name="connsiteY191" fmla="*/ 4495800 h 6667500"/>
                <a:gd name="connsiteX192" fmla="*/ 1873731 w 4770277"/>
                <a:gd name="connsiteY192" fmla="*/ 4559300 h 6667500"/>
                <a:gd name="connsiteX193" fmla="*/ 1822931 w 4770277"/>
                <a:gd name="connsiteY193" fmla="*/ 4673600 h 6667500"/>
                <a:gd name="connsiteX194" fmla="*/ 1810231 w 4770277"/>
                <a:gd name="connsiteY194" fmla="*/ 4711700 h 6667500"/>
                <a:gd name="connsiteX195" fmla="*/ 1734031 w 4770277"/>
                <a:gd name="connsiteY195" fmla="*/ 4787900 h 6667500"/>
                <a:gd name="connsiteX196" fmla="*/ 1607031 w 4770277"/>
                <a:gd name="connsiteY196" fmla="*/ 4800600 h 6667500"/>
                <a:gd name="connsiteX197" fmla="*/ 1543531 w 4770277"/>
                <a:gd name="connsiteY197" fmla="*/ 4864100 h 6667500"/>
                <a:gd name="connsiteX198" fmla="*/ 1530831 w 4770277"/>
                <a:gd name="connsiteY198" fmla="*/ 4902200 h 6667500"/>
                <a:gd name="connsiteX199" fmla="*/ 1454631 w 4770277"/>
                <a:gd name="connsiteY199" fmla="*/ 4940300 h 6667500"/>
                <a:gd name="connsiteX200" fmla="*/ 1391131 w 4770277"/>
                <a:gd name="connsiteY200" fmla="*/ 4914900 h 6667500"/>
                <a:gd name="connsiteX201" fmla="*/ 1378431 w 4770277"/>
                <a:gd name="connsiteY201" fmla="*/ 4953000 h 6667500"/>
                <a:gd name="connsiteX202" fmla="*/ 1353031 w 4770277"/>
                <a:gd name="connsiteY202" fmla="*/ 4991100 h 6667500"/>
                <a:gd name="connsiteX203" fmla="*/ 1340331 w 4770277"/>
                <a:gd name="connsiteY203" fmla="*/ 5041900 h 6667500"/>
                <a:gd name="connsiteX204" fmla="*/ 1314931 w 4770277"/>
                <a:gd name="connsiteY204" fmla="*/ 5118100 h 6667500"/>
                <a:gd name="connsiteX205" fmla="*/ 1302231 w 4770277"/>
                <a:gd name="connsiteY205" fmla="*/ 5168900 h 6667500"/>
                <a:gd name="connsiteX206" fmla="*/ 1276831 w 4770277"/>
                <a:gd name="connsiteY206" fmla="*/ 5245100 h 6667500"/>
                <a:gd name="connsiteX207" fmla="*/ 1289531 w 4770277"/>
                <a:gd name="connsiteY207" fmla="*/ 5448300 h 6667500"/>
                <a:gd name="connsiteX208" fmla="*/ 1302231 w 4770277"/>
                <a:gd name="connsiteY208" fmla="*/ 5486400 h 6667500"/>
                <a:gd name="connsiteX209" fmla="*/ 1314931 w 4770277"/>
                <a:gd name="connsiteY209" fmla="*/ 5537200 h 6667500"/>
                <a:gd name="connsiteX210" fmla="*/ 1264131 w 4770277"/>
                <a:gd name="connsiteY210" fmla="*/ 5854700 h 6667500"/>
                <a:gd name="connsiteX211" fmla="*/ 1251431 w 4770277"/>
                <a:gd name="connsiteY211" fmla="*/ 6108700 h 6667500"/>
                <a:gd name="connsiteX212" fmla="*/ 1238731 w 4770277"/>
                <a:gd name="connsiteY212" fmla="*/ 6146800 h 6667500"/>
                <a:gd name="connsiteX213" fmla="*/ 1213331 w 4770277"/>
                <a:gd name="connsiteY213" fmla="*/ 6184900 h 6667500"/>
                <a:gd name="connsiteX214" fmla="*/ 1137131 w 4770277"/>
                <a:gd name="connsiteY214" fmla="*/ 6223000 h 6667500"/>
                <a:gd name="connsiteX215" fmla="*/ 1073631 w 4770277"/>
                <a:gd name="connsiteY215" fmla="*/ 6337300 h 6667500"/>
                <a:gd name="connsiteX216" fmla="*/ 1060931 w 4770277"/>
                <a:gd name="connsiteY216" fmla="*/ 6400800 h 6667500"/>
                <a:gd name="connsiteX217" fmla="*/ 946631 w 4770277"/>
                <a:gd name="connsiteY217" fmla="*/ 6413500 h 6667500"/>
                <a:gd name="connsiteX218" fmla="*/ 895831 w 4770277"/>
                <a:gd name="connsiteY218" fmla="*/ 6438900 h 6667500"/>
                <a:gd name="connsiteX219" fmla="*/ 845031 w 4770277"/>
                <a:gd name="connsiteY219" fmla="*/ 6553200 h 6667500"/>
                <a:gd name="connsiteX220" fmla="*/ 819631 w 4770277"/>
                <a:gd name="connsiteY220" fmla="*/ 6591300 h 6667500"/>
                <a:gd name="connsiteX221" fmla="*/ 806931 w 4770277"/>
                <a:gd name="connsiteY221" fmla="*/ 6629400 h 6667500"/>
                <a:gd name="connsiteX222" fmla="*/ 730731 w 4770277"/>
                <a:gd name="connsiteY222" fmla="*/ 6667500 h 6667500"/>
                <a:gd name="connsiteX223" fmla="*/ 654531 w 4770277"/>
                <a:gd name="connsiteY223" fmla="*/ 6616700 h 6667500"/>
                <a:gd name="connsiteX224" fmla="*/ 578331 w 4770277"/>
                <a:gd name="connsiteY224" fmla="*/ 6565900 h 6667500"/>
                <a:gd name="connsiteX225" fmla="*/ 540231 w 4770277"/>
                <a:gd name="connsiteY225" fmla="*/ 6540500 h 6667500"/>
                <a:gd name="connsiteX226" fmla="*/ 476731 w 4770277"/>
                <a:gd name="connsiteY226" fmla="*/ 6413500 h 6667500"/>
                <a:gd name="connsiteX227" fmla="*/ 464031 w 4770277"/>
                <a:gd name="connsiteY227" fmla="*/ 6375400 h 6667500"/>
                <a:gd name="connsiteX228" fmla="*/ 435456 w 4770277"/>
                <a:gd name="connsiteY228" fmla="*/ 6181725 h 6667500"/>
                <a:gd name="connsiteX229" fmla="*/ 362431 w 4770277"/>
                <a:gd name="connsiteY229" fmla="*/ 5940425 h 6667500"/>
                <a:gd name="connsiteX230" fmla="*/ 279881 w 4770277"/>
                <a:gd name="connsiteY230" fmla="*/ 5762625 h 6667500"/>
                <a:gd name="connsiteX231" fmla="*/ 98906 w 4770277"/>
                <a:gd name="connsiteY231" fmla="*/ 5184775 h 6667500"/>
                <a:gd name="connsiteX232" fmla="*/ 50011 w 4770277"/>
                <a:gd name="connsiteY232" fmla="*/ 271780 h 6667500"/>
                <a:gd name="connsiteX0" fmla="*/ 57935 w 4770581"/>
                <a:gd name="connsiteY0" fmla="*/ 254000 h 6667500"/>
                <a:gd name="connsiteX1" fmla="*/ 70635 w 4770581"/>
                <a:gd name="connsiteY1" fmla="*/ 165100 h 6667500"/>
                <a:gd name="connsiteX2" fmla="*/ 108735 w 4770581"/>
                <a:gd name="connsiteY2" fmla="*/ 139700 h 6667500"/>
                <a:gd name="connsiteX3" fmla="*/ 172235 w 4770581"/>
                <a:gd name="connsiteY3" fmla="*/ 63500 h 6667500"/>
                <a:gd name="connsiteX4" fmla="*/ 210335 w 4770581"/>
                <a:gd name="connsiteY4" fmla="*/ 50800 h 6667500"/>
                <a:gd name="connsiteX5" fmla="*/ 286535 w 4770581"/>
                <a:gd name="connsiteY5" fmla="*/ 25400 h 6667500"/>
                <a:gd name="connsiteX6" fmla="*/ 362735 w 4770581"/>
                <a:gd name="connsiteY6" fmla="*/ 12700 h 6667500"/>
                <a:gd name="connsiteX7" fmla="*/ 426235 w 4770581"/>
                <a:gd name="connsiteY7" fmla="*/ 0 h 6667500"/>
                <a:gd name="connsiteX8" fmla="*/ 591335 w 4770581"/>
                <a:gd name="connsiteY8" fmla="*/ 12700 h 6667500"/>
                <a:gd name="connsiteX9" fmla="*/ 604035 w 4770581"/>
                <a:gd name="connsiteY9" fmla="*/ 50800 h 6667500"/>
                <a:gd name="connsiteX10" fmla="*/ 654835 w 4770581"/>
                <a:gd name="connsiteY10" fmla="*/ 127000 h 6667500"/>
                <a:gd name="connsiteX11" fmla="*/ 705635 w 4770581"/>
                <a:gd name="connsiteY11" fmla="*/ 152400 h 6667500"/>
                <a:gd name="connsiteX12" fmla="*/ 743735 w 4770581"/>
                <a:gd name="connsiteY12" fmla="*/ 177800 h 6667500"/>
                <a:gd name="connsiteX13" fmla="*/ 807235 w 4770581"/>
                <a:gd name="connsiteY13" fmla="*/ 190500 h 6667500"/>
                <a:gd name="connsiteX14" fmla="*/ 832635 w 4770581"/>
                <a:gd name="connsiteY14" fmla="*/ 228600 h 6667500"/>
                <a:gd name="connsiteX15" fmla="*/ 845335 w 4770581"/>
                <a:gd name="connsiteY15" fmla="*/ 266700 h 6667500"/>
                <a:gd name="connsiteX16" fmla="*/ 934235 w 4770581"/>
                <a:gd name="connsiteY16" fmla="*/ 304800 h 6667500"/>
                <a:gd name="connsiteX17" fmla="*/ 946935 w 4770581"/>
                <a:gd name="connsiteY17" fmla="*/ 355600 h 6667500"/>
                <a:gd name="connsiteX18" fmla="*/ 1112035 w 4770581"/>
                <a:gd name="connsiteY18" fmla="*/ 381000 h 6667500"/>
                <a:gd name="connsiteX19" fmla="*/ 1226335 w 4770581"/>
                <a:gd name="connsiteY19" fmla="*/ 317500 h 6667500"/>
                <a:gd name="connsiteX20" fmla="*/ 1264435 w 4770581"/>
                <a:gd name="connsiteY20" fmla="*/ 292100 h 6667500"/>
                <a:gd name="connsiteX21" fmla="*/ 1404135 w 4770581"/>
                <a:gd name="connsiteY21" fmla="*/ 317500 h 6667500"/>
                <a:gd name="connsiteX22" fmla="*/ 1429535 w 4770581"/>
                <a:gd name="connsiteY22" fmla="*/ 571500 h 6667500"/>
                <a:gd name="connsiteX23" fmla="*/ 1391435 w 4770581"/>
                <a:gd name="connsiteY23" fmla="*/ 647700 h 6667500"/>
                <a:gd name="connsiteX24" fmla="*/ 1340635 w 4770581"/>
                <a:gd name="connsiteY24" fmla="*/ 660400 h 6667500"/>
                <a:gd name="connsiteX25" fmla="*/ 1302535 w 4770581"/>
                <a:gd name="connsiteY25" fmla="*/ 685800 h 6667500"/>
                <a:gd name="connsiteX26" fmla="*/ 1239035 w 4770581"/>
                <a:gd name="connsiteY26" fmla="*/ 762000 h 6667500"/>
                <a:gd name="connsiteX27" fmla="*/ 1226335 w 4770581"/>
                <a:gd name="connsiteY27" fmla="*/ 863600 h 6667500"/>
                <a:gd name="connsiteX28" fmla="*/ 1302535 w 4770581"/>
                <a:gd name="connsiteY28" fmla="*/ 889000 h 6667500"/>
                <a:gd name="connsiteX29" fmla="*/ 1315235 w 4770581"/>
                <a:gd name="connsiteY29" fmla="*/ 952500 h 6667500"/>
                <a:gd name="connsiteX30" fmla="*/ 1340635 w 4770581"/>
                <a:gd name="connsiteY30" fmla="*/ 990600 h 6667500"/>
                <a:gd name="connsiteX31" fmla="*/ 1327935 w 4770581"/>
                <a:gd name="connsiteY31" fmla="*/ 1066800 h 6667500"/>
                <a:gd name="connsiteX32" fmla="*/ 1251735 w 4770581"/>
                <a:gd name="connsiteY32" fmla="*/ 1104900 h 6667500"/>
                <a:gd name="connsiteX33" fmla="*/ 1188235 w 4770581"/>
                <a:gd name="connsiteY33" fmla="*/ 1092200 h 6667500"/>
                <a:gd name="connsiteX34" fmla="*/ 1150135 w 4770581"/>
                <a:gd name="connsiteY34" fmla="*/ 1079500 h 6667500"/>
                <a:gd name="connsiteX35" fmla="*/ 1099335 w 4770581"/>
                <a:gd name="connsiteY35" fmla="*/ 1092200 h 6667500"/>
                <a:gd name="connsiteX36" fmla="*/ 1124735 w 4770581"/>
                <a:gd name="connsiteY36" fmla="*/ 1168400 h 6667500"/>
                <a:gd name="connsiteX37" fmla="*/ 1137435 w 4770581"/>
                <a:gd name="connsiteY37" fmla="*/ 1206500 h 6667500"/>
                <a:gd name="connsiteX38" fmla="*/ 1150135 w 4770581"/>
                <a:gd name="connsiteY38" fmla="*/ 1244600 h 6667500"/>
                <a:gd name="connsiteX39" fmla="*/ 1162835 w 4770581"/>
                <a:gd name="connsiteY39" fmla="*/ 1346200 h 6667500"/>
                <a:gd name="connsiteX40" fmla="*/ 1239035 w 4770581"/>
                <a:gd name="connsiteY40" fmla="*/ 1371600 h 6667500"/>
                <a:gd name="connsiteX41" fmla="*/ 1277135 w 4770581"/>
                <a:gd name="connsiteY41" fmla="*/ 1397000 h 6667500"/>
                <a:gd name="connsiteX42" fmla="*/ 1315235 w 4770581"/>
                <a:gd name="connsiteY42" fmla="*/ 1409700 h 6667500"/>
                <a:gd name="connsiteX43" fmla="*/ 1340635 w 4770581"/>
                <a:gd name="connsiteY43" fmla="*/ 1447800 h 6667500"/>
                <a:gd name="connsiteX44" fmla="*/ 1416835 w 4770581"/>
                <a:gd name="connsiteY44" fmla="*/ 1473200 h 6667500"/>
                <a:gd name="connsiteX45" fmla="*/ 1493035 w 4770581"/>
                <a:gd name="connsiteY45" fmla="*/ 1536700 h 6667500"/>
                <a:gd name="connsiteX46" fmla="*/ 1556535 w 4770581"/>
                <a:gd name="connsiteY46" fmla="*/ 1612900 h 6667500"/>
                <a:gd name="connsiteX47" fmla="*/ 1518435 w 4770581"/>
                <a:gd name="connsiteY47" fmla="*/ 1638300 h 6667500"/>
                <a:gd name="connsiteX48" fmla="*/ 1467635 w 4770581"/>
                <a:gd name="connsiteY48" fmla="*/ 1663700 h 6667500"/>
                <a:gd name="connsiteX49" fmla="*/ 1454935 w 4770581"/>
                <a:gd name="connsiteY49" fmla="*/ 1701800 h 6667500"/>
                <a:gd name="connsiteX50" fmla="*/ 1416835 w 4770581"/>
                <a:gd name="connsiteY50" fmla="*/ 1841500 h 6667500"/>
                <a:gd name="connsiteX51" fmla="*/ 1429535 w 4770581"/>
                <a:gd name="connsiteY51" fmla="*/ 1930400 h 6667500"/>
                <a:gd name="connsiteX52" fmla="*/ 1467635 w 4770581"/>
                <a:gd name="connsiteY52" fmla="*/ 1943100 h 6667500"/>
                <a:gd name="connsiteX53" fmla="*/ 1543835 w 4770581"/>
                <a:gd name="connsiteY53" fmla="*/ 1993900 h 6667500"/>
                <a:gd name="connsiteX54" fmla="*/ 1620035 w 4770581"/>
                <a:gd name="connsiteY54" fmla="*/ 2019300 h 6667500"/>
                <a:gd name="connsiteX55" fmla="*/ 1696235 w 4770581"/>
                <a:gd name="connsiteY55" fmla="*/ 2070100 h 6667500"/>
                <a:gd name="connsiteX56" fmla="*/ 1734335 w 4770581"/>
                <a:gd name="connsiteY56" fmla="*/ 2095500 h 6667500"/>
                <a:gd name="connsiteX57" fmla="*/ 1759735 w 4770581"/>
                <a:gd name="connsiteY57" fmla="*/ 2133600 h 6667500"/>
                <a:gd name="connsiteX58" fmla="*/ 1835935 w 4770581"/>
                <a:gd name="connsiteY58" fmla="*/ 2184400 h 6667500"/>
                <a:gd name="connsiteX59" fmla="*/ 1912135 w 4770581"/>
                <a:gd name="connsiteY59" fmla="*/ 2222500 h 6667500"/>
                <a:gd name="connsiteX60" fmla="*/ 1950235 w 4770581"/>
                <a:gd name="connsiteY60" fmla="*/ 2247900 h 6667500"/>
                <a:gd name="connsiteX61" fmla="*/ 2026435 w 4770581"/>
                <a:gd name="connsiteY61" fmla="*/ 2273300 h 6667500"/>
                <a:gd name="connsiteX62" fmla="*/ 2318535 w 4770581"/>
                <a:gd name="connsiteY62" fmla="*/ 2311400 h 6667500"/>
                <a:gd name="connsiteX63" fmla="*/ 2369335 w 4770581"/>
                <a:gd name="connsiteY63" fmla="*/ 2387600 h 6667500"/>
                <a:gd name="connsiteX64" fmla="*/ 2445535 w 4770581"/>
                <a:gd name="connsiteY64" fmla="*/ 2438400 h 6667500"/>
                <a:gd name="connsiteX65" fmla="*/ 2559835 w 4770581"/>
                <a:gd name="connsiteY65" fmla="*/ 2476500 h 6667500"/>
                <a:gd name="connsiteX66" fmla="*/ 2915435 w 4770581"/>
                <a:gd name="connsiteY66" fmla="*/ 2463800 h 6667500"/>
                <a:gd name="connsiteX67" fmla="*/ 2953535 w 4770581"/>
                <a:gd name="connsiteY67" fmla="*/ 2438400 h 6667500"/>
                <a:gd name="connsiteX68" fmla="*/ 2966235 w 4770581"/>
                <a:gd name="connsiteY68" fmla="*/ 2400300 h 6667500"/>
                <a:gd name="connsiteX69" fmla="*/ 2978935 w 4770581"/>
                <a:gd name="connsiteY69" fmla="*/ 2209800 h 6667500"/>
                <a:gd name="connsiteX70" fmla="*/ 3017035 w 4770581"/>
                <a:gd name="connsiteY70" fmla="*/ 2184400 h 6667500"/>
                <a:gd name="connsiteX71" fmla="*/ 3093235 w 4770581"/>
                <a:gd name="connsiteY71" fmla="*/ 2120900 h 6667500"/>
                <a:gd name="connsiteX72" fmla="*/ 3118635 w 4770581"/>
                <a:gd name="connsiteY72" fmla="*/ 2222500 h 6667500"/>
                <a:gd name="connsiteX73" fmla="*/ 3144035 w 4770581"/>
                <a:gd name="connsiteY73" fmla="*/ 2298700 h 6667500"/>
                <a:gd name="connsiteX74" fmla="*/ 3182135 w 4770581"/>
                <a:gd name="connsiteY74" fmla="*/ 2324100 h 6667500"/>
                <a:gd name="connsiteX75" fmla="*/ 3220235 w 4770581"/>
                <a:gd name="connsiteY75" fmla="*/ 2336800 h 6667500"/>
                <a:gd name="connsiteX76" fmla="*/ 3410735 w 4770581"/>
                <a:gd name="connsiteY76" fmla="*/ 2349500 h 6667500"/>
                <a:gd name="connsiteX77" fmla="*/ 3690135 w 4770581"/>
                <a:gd name="connsiteY77" fmla="*/ 2336800 h 6667500"/>
                <a:gd name="connsiteX78" fmla="*/ 3740935 w 4770581"/>
                <a:gd name="connsiteY78" fmla="*/ 2324100 h 6667500"/>
                <a:gd name="connsiteX79" fmla="*/ 3766335 w 4770581"/>
                <a:gd name="connsiteY79" fmla="*/ 2247900 h 6667500"/>
                <a:gd name="connsiteX80" fmla="*/ 3740935 w 4770581"/>
                <a:gd name="connsiteY80" fmla="*/ 2197100 h 6667500"/>
                <a:gd name="connsiteX81" fmla="*/ 3664735 w 4770581"/>
                <a:gd name="connsiteY81" fmla="*/ 2171700 h 6667500"/>
                <a:gd name="connsiteX82" fmla="*/ 3677435 w 4770581"/>
                <a:gd name="connsiteY82" fmla="*/ 2082800 h 6667500"/>
                <a:gd name="connsiteX83" fmla="*/ 3753635 w 4770581"/>
                <a:gd name="connsiteY83" fmla="*/ 2108200 h 6667500"/>
                <a:gd name="connsiteX84" fmla="*/ 3893335 w 4770581"/>
                <a:gd name="connsiteY84" fmla="*/ 2095500 h 6667500"/>
                <a:gd name="connsiteX85" fmla="*/ 3918735 w 4770581"/>
                <a:gd name="connsiteY85" fmla="*/ 2057400 h 6667500"/>
                <a:gd name="connsiteX86" fmla="*/ 3931435 w 4770581"/>
                <a:gd name="connsiteY86" fmla="*/ 2019300 h 6667500"/>
                <a:gd name="connsiteX87" fmla="*/ 3944135 w 4770581"/>
                <a:gd name="connsiteY87" fmla="*/ 1955800 h 6667500"/>
                <a:gd name="connsiteX88" fmla="*/ 4033035 w 4770581"/>
                <a:gd name="connsiteY88" fmla="*/ 1917700 h 6667500"/>
                <a:gd name="connsiteX89" fmla="*/ 4109235 w 4770581"/>
                <a:gd name="connsiteY89" fmla="*/ 1866900 h 6667500"/>
                <a:gd name="connsiteX90" fmla="*/ 4147335 w 4770581"/>
                <a:gd name="connsiteY90" fmla="*/ 1841500 h 6667500"/>
                <a:gd name="connsiteX91" fmla="*/ 4172735 w 4770581"/>
                <a:gd name="connsiteY91" fmla="*/ 1803400 h 6667500"/>
                <a:gd name="connsiteX92" fmla="*/ 4185435 w 4770581"/>
                <a:gd name="connsiteY92" fmla="*/ 1739900 h 6667500"/>
                <a:gd name="connsiteX93" fmla="*/ 4236235 w 4770581"/>
                <a:gd name="connsiteY93" fmla="*/ 1752600 h 6667500"/>
                <a:gd name="connsiteX94" fmla="*/ 4312435 w 4770581"/>
                <a:gd name="connsiteY94" fmla="*/ 1778000 h 6667500"/>
                <a:gd name="connsiteX95" fmla="*/ 4363235 w 4770581"/>
                <a:gd name="connsiteY95" fmla="*/ 1765300 h 6667500"/>
                <a:gd name="connsiteX96" fmla="*/ 4401335 w 4770581"/>
                <a:gd name="connsiteY96" fmla="*/ 1727200 h 6667500"/>
                <a:gd name="connsiteX97" fmla="*/ 4439435 w 4770581"/>
                <a:gd name="connsiteY97" fmla="*/ 1701800 h 6667500"/>
                <a:gd name="connsiteX98" fmla="*/ 4515635 w 4770581"/>
                <a:gd name="connsiteY98" fmla="*/ 1714500 h 6667500"/>
                <a:gd name="connsiteX99" fmla="*/ 4566435 w 4770581"/>
                <a:gd name="connsiteY99" fmla="*/ 1790700 h 6667500"/>
                <a:gd name="connsiteX100" fmla="*/ 4617235 w 4770581"/>
                <a:gd name="connsiteY100" fmla="*/ 1841500 h 6667500"/>
                <a:gd name="connsiteX101" fmla="*/ 4604535 w 4770581"/>
                <a:gd name="connsiteY101" fmla="*/ 1879600 h 6667500"/>
                <a:gd name="connsiteX102" fmla="*/ 4642635 w 4770581"/>
                <a:gd name="connsiteY102" fmla="*/ 1892300 h 6667500"/>
                <a:gd name="connsiteX103" fmla="*/ 4744235 w 4770581"/>
                <a:gd name="connsiteY103" fmla="*/ 1905000 h 6667500"/>
                <a:gd name="connsiteX104" fmla="*/ 4769635 w 4770581"/>
                <a:gd name="connsiteY104" fmla="*/ 1943100 h 6667500"/>
                <a:gd name="connsiteX105" fmla="*/ 4731535 w 4770581"/>
                <a:gd name="connsiteY105" fmla="*/ 2044700 h 6667500"/>
                <a:gd name="connsiteX106" fmla="*/ 4706135 w 4770581"/>
                <a:gd name="connsiteY106" fmla="*/ 2171700 h 6667500"/>
                <a:gd name="connsiteX107" fmla="*/ 4566435 w 4770581"/>
                <a:gd name="connsiteY107" fmla="*/ 2197100 h 6667500"/>
                <a:gd name="connsiteX108" fmla="*/ 4490235 w 4770581"/>
                <a:gd name="connsiteY108" fmla="*/ 2222500 h 6667500"/>
                <a:gd name="connsiteX109" fmla="*/ 4464835 w 4770581"/>
                <a:gd name="connsiteY109" fmla="*/ 2260600 h 6667500"/>
                <a:gd name="connsiteX110" fmla="*/ 4414035 w 4770581"/>
                <a:gd name="connsiteY110" fmla="*/ 2349500 h 6667500"/>
                <a:gd name="connsiteX111" fmla="*/ 4375935 w 4770581"/>
                <a:gd name="connsiteY111" fmla="*/ 2374900 h 6667500"/>
                <a:gd name="connsiteX112" fmla="*/ 4363235 w 4770581"/>
                <a:gd name="connsiteY112" fmla="*/ 2438400 h 6667500"/>
                <a:gd name="connsiteX113" fmla="*/ 4350535 w 4770581"/>
                <a:gd name="connsiteY113" fmla="*/ 2552700 h 6667500"/>
                <a:gd name="connsiteX114" fmla="*/ 4287035 w 4770581"/>
                <a:gd name="connsiteY114" fmla="*/ 2616200 h 6667500"/>
                <a:gd name="connsiteX115" fmla="*/ 4274335 w 4770581"/>
                <a:gd name="connsiteY115" fmla="*/ 2654300 h 6667500"/>
                <a:gd name="connsiteX116" fmla="*/ 4299735 w 4770581"/>
                <a:gd name="connsiteY116" fmla="*/ 2781300 h 6667500"/>
                <a:gd name="connsiteX117" fmla="*/ 4287035 w 4770581"/>
                <a:gd name="connsiteY117" fmla="*/ 2870200 h 6667500"/>
                <a:gd name="connsiteX118" fmla="*/ 4248935 w 4770581"/>
                <a:gd name="connsiteY118" fmla="*/ 2895600 h 6667500"/>
                <a:gd name="connsiteX119" fmla="*/ 4185435 w 4770581"/>
                <a:gd name="connsiteY119" fmla="*/ 2946400 h 6667500"/>
                <a:gd name="connsiteX120" fmla="*/ 4071135 w 4770581"/>
                <a:gd name="connsiteY120" fmla="*/ 2959100 h 6667500"/>
                <a:gd name="connsiteX121" fmla="*/ 4045735 w 4770581"/>
                <a:gd name="connsiteY121" fmla="*/ 3048000 h 6667500"/>
                <a:gd name="connsiteX122" fmla="*/ 4020335 w 4770581"/>
                <a:gd name="connsiteY122" fmla="*/ 3124200 h 6667500"/>
                <a:gd name="connsiteX123" fmla="*/ 4045735 w 4770581"/>
                <a:gd name="connsiteY123" fmla="*/ 3162300 h 6667500"/>
                <a:gd name="connsiteX124" fmla="*/ 4007635 w 4770581"/>
                <a:gd name="connsiteY124" fmla="*/ 3416300 h 6667500"/>
                <a:gd name="connsiteX125" fmla="*/ 3956835 w 4770581"/>
                <a:gd name="connsiteY125" fmla="*/ 3340100 h 6667500"/>
                <a:gd name="connsiteX126" fmla="*/ 3944135 w 4770581"/>
                <a:gd name="connsiteY126" fmla="*/ 3302000 h 6667500"/>
                <a:gd name="connsiteX127" fmla="*/ 3893335 w 4770581"/>
                <a:gd name="connsiteY127" fmla="*/ 3225800 h 6667500"/>
                <a:gd name="connsiteX128" fmla="*/ 3842535 w 4770581"/>
                <a:gd name="connsiteY128" fmla="*/ 3111500 h 6667500"/>
                <a:gd name="connsiteX129" fmla="*/ 3766335 w 4770581"/>
                <a:gd name="connsiteY129" fmla="*/ 3187700 h 6667500"/>
                <a:gd name="connsiteX130" fmla="*/ 3690135 w 4770581"/>
                <a:gd name="connsiteY130" fmla="*/ 3213100 h 6667500"/>
                <a:gd name="connsiteX131" fmla="*/ 3652035 w 4770581"/>
                <a:gd name="connsiteY131" fmla="*/ 3187700 h 6667500"/>
                <a:gd name="connsiteX132" fmla="*/ 3639335 w 4770581"/>
                <a:gd name="connsiteY132" fmla="*/ 3136900 h 6667500"/>
                <a:gd name="connsiteX133" fmla="*/ 3677435 w 4770581"/>
                <a:gd name="connsiteY133" fmla="*/ 2971800 h 6667500"/>
                <a:gd name="connsiteX134" fmla="*/ 3715535 w 4770581"/>
                <a:gd name="connsiteY134" fmla="*/ 2959100 h 6667500"/>
                <a:gd name="connsiteX135" fmla="*/ 3791735 w 4770581"/>
                <a:gd name="connsiteY135" fmla="*/ 2895600 h 6667500"/>
                <a:gd name="connsiteX136" fmla="*/ 3817135 w 4770581"/>
                <a:gd name="connsiteY136" fmla="*/ 2819400 h 6667500"/>
                <a:gd name="connsiteX137" fmla="*/ 3804435 w 4770581"/>
                <a:gd name="connsiteY137" fmla="*/ 2743200 h 6667500"/>
                <a:gd name="connsiteX138" fmla="*/ 3740935 w 4770581"/>
                <a:gd name="connsiteY138" fmla="*/ 2730500 h 6667500"/>
                <a:gd name="connsiteX139" fmla="*/ 3690135 w 4770581"/>
                <a:gd name="connsiteY139" fmla="*/ 2717800 h 6667500"/>
                <a:gd name="connsiteX140" fmla="*/ 3588535 w 4770581"/>
                <a:gd name="connsiteY140" fmla="*/ 2705100 h 6667500"/>
                <a:gd name="connsiteX141" fmla="*/ 3499635 w 4770581"/>
                <a:gd name="connsiteY141" fmla="*/ 2692400 h 6667500"/>
                <a:gd name="connsiteX142" fmla="*/ 3461535 w 4770581"/>
                <a:gd name="connsiteY142" fmla="*/ 2679700 h 6667500"/>
                <a:gd name="connsiteX143" fmla="*/ 3347235 w 4770581"/>
                <a:gd name="connsiteY143" fmla="*/ 2667000 h 6667500"/>
                <a:gd name="connsiteX144" fmla="*/ 3296435 w 4770581"/>
                <a:gd name="connsiteY144" fmla="*/ 2578100 h 6667500"/>
                <a:gd name="connsiteX145" fmla="*/ 3283735 w 4770581"/>
                <a:gd name="connsiteY145" fmla="*/ 2514600 h 6667500"/>
                <a:gd name="connsiteX146" fmla="*/ 3207535 w 4770581"/>
                <a:gd name="connsiteY146" fmla="*/ 2540000 h 6667500"/>
                <a:gd name="connsiteX147" fmla="*/ 3169435 w 4770581"/>
                <a:gd name="connsiteY147" fmla="*/ 2501900 h 6667500"/>
                <a:gd name="connsiteX148" fmla="*/ 3080535 w 4770581"/>
                <a:gd name="connsiteY148" fmla="*/ 2501900 h 6667500"/>
                <a:gd name="connsiteX149" fmla="*/ 3042435 w 4770581"/>
                <a:gd name="connsiteY149" fmla="*/ 2514600 h 6667500"/>
                <a:gd name="connsiteX150" fmla="*/ 2978935 w 4770581"/>
                <a:gd name="connsiteY150" fmla="*/ 2578100 h 6667500"/>
                <a:gd name="connsiteX151" fmla="*/ 3004335 w 4770581"/>
                <a:gd name="connsiteY151" fmla="*/ 2616200 h 6667500"/>
                <a:gd name="connsiteX152" fmla="*/ 3042435 w 4770581"/>
                <a:gd name="connsiteY152" fmla="*/ 2628900 h 6667500"/>
                <a:gd name="connsiteX153" fmla="*/ 3080535 w 4770581"/>
                <a:gd name="connsiteY153" fmla="*/ 2654300 h 6667500"/>
                <a:gd name="connsiteX154" fmla="*/ 3118635 w 4770581"/>
                <a:gd name="connsiteY154" fmla="*/ 2667000 h 6667500"/>
                <a:gd name="connsiteX155" fmla="*/ 3131335 w 4770581"/>
                <a:gd name="connsiteY155" fmla="*/ 2705100 h 6667500"/>
                <a:gd name="connsiteX156" fmla="*/ 3118635 w 4770581"/>
                <a:gd name="connsiteY156" fmla="*/ 2755900 h 6667500"/>
                <a:gd name="connsiteX157" fmla="*/ 3042435 w 4770581"/>
                <a:gd name="connsiteY157" fmla="*/ 2806700 h 6667500"/>
                <a:gd name="connsiteX158" fmla="*/ 3004335 w 4770581"/>
                <a:gd name="connsiteY158" fmla="*/ 2882900 h 6667500"/>
                <a:gd name="connsiteX159" fmla="*/ 3017035 w 4770581"/>
                <a:gd name="connsiteY159" fmla="*/ 2921000 h 6667500"/>
                <a:gd name="connsiteX160" fmla="*/ 3055135 w 4770581"/>
                <a:gd name="connsiteY160" fmla="*/ 2933700 h 6667500"/>
                <a:gd name="connsiteX161" fmla="*/ 3093235 w 4770581"/>
                <a:gd name="connsiteY161" fmla="*/ 2959100 h 6667500"/>
                <a:gd name="connsiteX162" fmla="*/ 3131335 w 4770581"/>
                <a:gd name="connsiteY162" fmla="*/ 2971800 h 6667500"/>
                <a:gd name="connsiteX163" fmla="*/ 3105935 w 4770581"/>
                <a:gd name="connsiteY163" fmla="*/ 3009900 h 6667500"/>
                <a:gd name="connsiteX164" fmla="*/ 3093235 w 4770581"/>
                <a:gd name="connsiteY164" fmla="*/ 3060700 h 6667500"/>
                <a:gd name="connsiteX165" fmla="*/ 3131335 w 4770581"/>
                <a:gd name="connsiteY165" fmla="*/ 3086100 h 6667500"/>
                <a:gd name="connsiteX166" fmla="*/ 3156735 w 4770581"/>
                <a:gd name="connsiteY166" fmla="*/ 3175000 h 6667500"/>
                <a:gd name="connsiteX167" fmla="*/ 3182135 w 4770581"/>
                <a:gd name="connsiteY167" fmla="*/ 3213100 h 6667500"/>
                <a:gd name="connsiteX168" fmla="*/ 3194835 w 4770581"/>
                <a:gd name="connsiteY168" fmla="*/ 3340100 h 6667500"/>
                <a:gd name="connsiteX169" fmla="*/ 3194835 w 4770581"/>
                <a:gd name="connsiteY169" fmla="*/ 3479800 h 6667500"/>
                <a:gd name="connsiteX170" fmla="*/ 3156735 w 4770581"/>
                <a:gd name="connsiteY170" fmla="*/ 3492500 h 6667500"/>
                <a:gd name="connsiteX171" fmla="*/ 3080535 w 4770581"/>
                <a:gd name="connsiteY171" fmla="*/ 3505200 h 6667500"/>
                <a:gd name="connsiteX172" fmla="*/ 3004335 w 4770581"/>
                <a:gd name="connsiteY172" fmla="*/ 3530600 h 6667500"/>
                <a:gd name="connsiteX173" fmla="*/ 2953535 w 4770581"/>
                <a:gd name="connsiteY173" fmla="*/ 3543300 h 6667500"/>
                <a:gd name="connsiteX174" fmla="*/ 2877335 w 4770581"/>
                <a:gd name="connsiteY174" fmla="*/ 3568700 h 6667500"/>
                <a:gd name="connsiteX175" fmla="*/ 2839235 w 4770581"/>
                <a:gd name="connsiteY175" fmla="*/ 3606800 h 6667500"/>
                <a:gd name="connsiteX176" fmla="*/ 2801135 w 4770581"/>
                <a:gd name="connsiteY176" fmla="*/ 3632200 h 6667500"/>
                <a:gd name="connsiteX177" fmla="*/ 2775735 w 4770581"/>
                <a:gd name="connsiteY177" fmla="*/ 3670300 h 6667500"/>
                <a:gd name="connsiteX178" fmla="*/ 2763035 w 4770581"/>
                <a:gd name="connsiteY178" fmla="*/ 3784600 h 6667500"/>
                <a:gd name="connsiteX179" fmla="*/ 2699535 w 4770581"/>
                <a:gd name="connsiteY179" fmla="*/ 3898900 h 6667500"/>
                <a:gd name="connsiteX180" fmla="*/ 2648735 w 4770581"/>
                <a:gd name="connsiteY180" fmla="*/ 3975100 h 6667500"/>
                <a:gd name="connsiteX181" fmla="*/ 2585235 w 4770581"/>
                <a:gd name="connsiteY181" fmla="*/ 3987800 h 6667500"/>
                <a:gd name="connsiteX182" fmla="*/ 2547135 w 4770581"/>
                <a:gd name="connsiteY182" fmla="*/ 4000500 h 6667500"/>
                <a:gd name="connsiteX183" fmla="*/ 2496335 w 4770581"/>
                <a:gd name="connsiteY183" fmla="*/ 4013200 h 6667500"/>
                <a:gd name="connsiteX184" fmla="*/ 2394735 w 4770581"/>
                <a:gd name="connsiteY184" fmla="*/ 4038600 h 6667500"/>
                <a:gd name="connsiteX185" fmla="*/ 2318535 w 4770581"/>
                <a:gd name="connsiteY185" fmla="*/ 4165600 h 6667500"/>
                <a:gd name="connsiteX186" fmla="*/ 2280435 w 4770581"/>
                <a:gd name="connsiteY186" fmla="*/ 4191000 h 6667500"/>
                <a:gd name="connsiteX187" fmla="*/ 2267735 w 4770581"/>
                <a:gd name="connsiteY187" fmla="*/ 4241800 h 6667500"/>
                <a:gd name="connsiteX188" fmla="*/ 2115335 w 4770581"/>
                <a:gd name="connsiteY188" fmla="*/ 4368800 h 6667500"/>
                <a:gd name="connsiteX189" fmla="*/ 2039135 w 4770581"/>
                <a:gd name="connsiteY189" fmla="*/ 4432300 h 6667500"/>
                <a:gd name="connsiteX190" fmla="*/ 2001035 w 4770581"/>
                <a:gd name="connsiteY190" fmla="*/ 4457700 h 6667500"/>
                <a:gd name="connsiteX191" fmla="*/ 1962935 w 4770581"/>
                <a:gd name="connsiteY191" fmla="*/ 4495800 h 6667500"/>
                <a:gd name="connsiteX192" fmla="*/ 1874035 w 4770581"/>
                <a:gd name="connsiteY192" fmla="*/ 4559300 h 6667500"/>
                <a:gd name="connsiteX193" fmla="*/ 1823235 w 4770581"/>
                <a:gd name="connsiteY193" fmla="*/ 4673600 h 6667500"/>
                <a:gd name="connsiteX194" fmla="*/ 1810535 w 4770581"/>
                <a:gd name="connsiteY194" fmla="*/ 4711700 h 6667500"/>
                <a:gd name="connsiteX195" fmla="*/ 1734335 w 4770581"/>
                <a:gd name="connsiteY195" fmla="*/ 4787900 h 6667500"/>
                <a:gd name="connsiteX196" fmla="*/ 1607335 w 4770581"/>
                <a:gd name="connsiteY196" fmla="*/ 4800600 h 6667500"/>
                <a:gd name="connsiteX197" fmla="*/ 1543835 w 4770581"/>
                <a:gd name="connsiteY197" fmla="*/ 4864100 h 6667500"/>
                <a:gd name="connsiteX198" fmla="*/ 1531135 w 4770581"/>
                <a:gd name="connsiteY198" fmla="*/ 4902200 h 6667500"/>
                <a:gd name="connsiteX199" fmla="*/ 1454935 w 4770581"/>
                <a:gd name="connsiteY199" fmla="*/ 4940300 h 6667500"/>
                <a:gd name="connsiteX200" fmla="*/ 1391435 w 4770581"/>
                <a:gd name="connsiteY200" fmla="*/ 4914900 h 6667500"/>
                <a:gd name="connsiteX201" fmla="*/ 1378735 w 4770581"/>
                <a:gd name="connsiteY201" fmla="*/ 4953000 h 6667500"/>
                <a:gd name="connsiteX202" fmla="*/ 1353335 w 4770581"/>
                <a:gd name="connsiteY202" fmla="*/ 4991100 h 6667500"/>
                <a:gd name="connsiteX203" fmla="*/ 1340635 w 4770581"/>
                <a:gd name="connsiteY203" fmla="*/ 5041900 h 6667500"/>
                <a:gd name="connsiteX204" fmla="*/ 1315235 w 4770581"/>
                <a:gd name="connsiteY204" fmla="*/ 5118100 h 6667500"/>
                <a:gd name="connsiteX205" fmla="*/ 1302535 w 4770581"/>
                <a:gd name="connsiteY205" fmla="*/ 5168900 h 6667500"/>
                <a:gd name="connsiteX206" fmla="*/ 1277135 w 4770581"/>
                <a:gd name="connsiteY206" fmla="*/ 5245100 h 6667500"/>
                <a:gd name="connsiteX207" fmla="*/ 1289835 w 4770581"/>
                <a:gd name="connsiteY207" fmla="*/ 5448300 h 6667500"/>
                <a:gd name="connsiteX208" fmla="*/ 1302535 w 4770581"/>
                <a:gd name="connsiteY208" fmla="*/ 5486400 h 6667500"/>
                <a:gd name="connsiteX209" fmla="*/ 1315235 w 4770581"/>
                <a:gd name="connsiteY209" fmla="*/ 5537200 h 6667500"/>
                <a:gd name="connsiteX210" fmla="*/ 1264435 w 4770581"/>
                <a:gd name="connsiteY210" fmla="*/ 5854700 h 6667500"/>
                <a:gd name="connsiteX211" fmla="*/ 1251735 w 4770581"/>
                <a:gd name="connsiteY211" fmla="*/ 6108700 h 6667500"/>
                <a:gd name="connsiteX212" fmla="*/ 1239035 w 4770581"/>
                <a:gd name="connsiteY212" fmla="*/ 6146800 h 6667500"/>
                <a:gd name="connsiteX213" fmla="*/ 1213635 w 4770581"/>
                <a:gd name="connsiteY213" fmla="*/ 6184900 h 6667500"/>
                <a:gd name="connsiteX214" fmla="*/ 1137435 w 4770581"/>
                <a:gd name="connsiteY214" fmla="*/ 6223000 h 6667500"/>
                <a:gd name="connsiteX215" fmla="*/ 1073935 w 4770581"/>
                <a:gd name="connsiteY215" fmla="*/ 6337300 h 6667500"/>
                <a:gd name="connsiteX216" fmla="*/ 1061235 w 4770581"/>
                <a:gd name="connsiteY216" fmla="*/ 6400800 h 6667500"/>
                <a:gd name="connsiteX217" fmla="*/ 946935 w 4770581"/>
                <a:gd name="connsiteY217" fmla="*/ 6413500 h 6667500"/>
                <a:gd name="connsiteX218" fmla="*/ 896135 w 4770581"/>
                <a:gd name="connsiteY218" fmla="*/ 6438900 h 6667500"/>
                <a:gd name="connsiteX219" fmla="*/ 845335 w 4770581"/>
                <a:gd name="connsiteY219" fmla="*/ 6553200 h 6667500"/>
                <a:gd name="connsiteX220" fmla="*/ 819935 w 4770581"/>
                <a:gd name="connsiteY220" fmla="*/ 6591300 h 6667500"/>
                <a:gd name="connsiteX221" fmla="*/ 807235 w 4770581"/>
                <a:gd name="connsiteY221" fmla="*/ 6629400 h 6667500"/>
                <a:gd name="connsiteX222" fmla="*/ 731035 w 4770581"/>
                <a:gd name="connsiteY222" fmla="*/ 6667500 h 6667500"/>
                <a:gd name="connsiteX223" fmla="*/ 654835 w 4770581"/>
                <a:gd name="connsiteY223" fmla="*/ 6616700 h 6667500"/>
                <a:gd name="connsiteX224" fmla="*/ 578635 w 4770581"/>
                <a:gd name="connsiteY224" fmla="*/ 6565900 h 6667500"/>
                <a:gd name="connsiteX225" fmla="*/ 540535 w 4770581"/>
                <a:gd name="connsiteY225" fmla="*/ 6540500 h 6667500"/>
                <a:gd name="connsiteX226" fmla="*/ 477035 w 4770581"/>
                <a:gd name="connsiteY226" fmla="*/ 6413500 h 6667500"/>
                <a:gd name="connsiteX227" fmla="*/ 464335 w 4770581"/>
                <a:gd name="connsiteY227" fmla="*/ 6375400 h 6667500"/>
                <a:gd name="connsiteX228" fmla="*/ 435760 w 4770581"/>
                <a:gd name="connsiteY228" fmla="*/ 6181725 h 6667500"/>
                <a:gd name="connsiteX229" fmla="*/ 362735 w 4770581"/>
                <a:gd name="connsiteY229" fmla="*/ 5940425 h 6667500"/>
                <a:gd name="connsiteX230" fmla="*/ 280185 w 4770581"/>
                <a:gd name="connsiteY230" fmla="*/ 5762625 h 6667500"/>
                <a:gd name="connsiteX231" fmla="*/ 99210 w 4770581"/>
                <a:gd name="connsiteY231" fmla="*/ 5184775 h 6667500"/>
                <a:gd name="connsiteX232" fmla="*/ 786 w 4770581"/>
                <a:gd name="connsiteY232" fmla="*/ 4984750 h 6667500"/>
                <a:gd name="connsiteX233" fmla="*/ 50315 w 4770581"/>
                <a:gd name="connsiteY233" fmla="*/ 271780 h 6667500"/>
                <a:gd name="connsiteX0" fmla="*/ 57935 w 4770581"/>
                <a:gd name="connsiteY0" fmla="*/ 254000 h 6667500"/>
                <a:gd name="connsiteX1" fmla="*/ 70635 w 4770581"/>
                <a:gd name="connsiteY1" fmla="*/ 165100 h 6667500"/>
                <a:gd name="connsiteX2" fmla="*/ 108735 w 4770581"/>
                <a:gd name="connsiteY2" fmla="*/ 139700 h 6667500"/>
                <a:gd name="connsiteX3" fmla="*/ 172235 w 4770581"/>
                <a:gd name="connsiteY3" fmla="*/ 63500 h 6667500"/>
                <a:gd name="connsiteX4" fmla="*/ 210335 w 4770581"/>
                <a:gd name="connsiteY4" fmla="*/ 50800 h 6667500"/>
                <a:gd name="connsiteX5" fmla="*/ 286535 w 4770581"/>
                <a:gd name="connsiteY5" fmla="*/ 25400 h 6667500"/>
                <a:gd name="connsiteX6" fmla="*/ 362735 w 4770581"/>
                <a:gd name="connsiteY6" fmla="*/ 12700 h 6667500"/>
                <a:gd name="connsiteX7" fmla="*/ 426235 w 4770581"/>
                <a:gd name="connsiteY7" fmla="*/ 0 h 6667500"/>
                <a:gd name="connsiteX8" fmla="*/ 591335 w 4770581"/>
                <a:gd name="connsiteY8" fmla="*/ 12700 h 6667500"/>
                <a:gd name="connsiteX9" fmla="*/ 604035 w 4770581"/>
                <a:gd name="connsiteY9" fmla="*/ 50800 h 6667500"/>
                <a:gd name="connsiteX10" fmla="*/ 654835 w 4770581"/>
                <a:gd name="connsiteY10" fmla="*/ 127000 h 6667500"/>
                <a:gd name="connsiteX11" fmla="*/ 705635 w 4770581"/>
                <a:gd name="connsiteY11" fmla="*/ 152400 h 6667500"/>
                <a:gd name="connsiteX12" fmla="*/ 743735 w 4770581"/>
                <a:gd name="connsiteY12" fmla="*/ 177800 h 6667500"/>
                <a:gd name="connsiteX13" fmla="*/ 807235 w 4770581"/>
                <a:gd name="connsiteY13" fmla="*/ 190500 h 6667500"/>
                <a:gd name="connsiteX14" fmla="*/ 832635 w 4770581"/>
                <a:gd name="connsiteY14" fmla="*/ 228600 h 6667500"/>
                <a:gd name="connsiteX15" fmla="*/ 845335 w 4770581"/>
                <a:gd name="connsiteY15" fmla="*/ 266700 h 6667500"/>
                <a:gd name="connsiteX16" fmla="*/ 934235 w 4770581"/>
                <a:gd name="connsiteY16" fmla="*/ 304800 h 6667500"/>
                <a:gd name="connsiteX17" fmla="*/ 946935 w 4770581"/>
                <a:gd name="connsiteY17" fmla="*/ 355600 h 6667500"/>
                <a:gd name="connsiteX18" fmla="*/ 1112035 w 4770581"/>
                <a:gd name="connsiteY18" fmla="*/ 381000 h 6667500"/>
                <a:gd name="connsiteX19" fmla="*/ 1226335 w 4770581"/>
                <a:gd name="connsiteY19" fmla="*/ 317500 h 6667500"/>
                <a:gd name="connsiteX20" fmla="*/ 1264435 w 4770581"/>
                <a:gd name="connsiteY20" fmla="*/ 292100 h 6667500"/>
                <a:gd name="connsiteX21" fmla="*/ 1404135 w 4770581"/>
                <a:gd name="connsiteY21" fmla="*/ 317500 h 6667500"/>
                <a:gd name="connsiteX22" fmla="*/ 1429535 w 4770581"/>
                <a:gd name="connsiteY22" fmla="*/ 571500 h 6667500"/>
                <a:gd name="connsiteX23" fmla="*/ 1391435 w 4770581"/>
                <a:gd name="connsiteY23" fmla="*/ 647700 h 6667500"/>
                <a:gd name="connsiteX24" fmla="*/ 1340635 w 4770581"/>
                <a:gd name="connsiteY24" fmla="*/ 660400 h 6667500"/>
                <a:gd name="connsiteX25" fmla="*/ 1302535 w 4770581"/>
                <a:gd name="connsiteY25" fmla="*/ 685800 h 6667500"/>
                <a:gd name="connsiteX26" fmla="*/ 1239035 w 4770581"/>
                <a:gd name="connsiteY26" fmla="*/ 762000 h 6667500"/>
                <a:gd name="connsiteX27" fmla="*/ 1226335 w 4770581"/>
                <a:gd name="connsiteY27" fmla="*/ 863600 h 6667500"/>
                <a:gd name="connsiteX28" fmla="*/ 1302535 w 4770581"/>
                <a:gd name="connsiteY28" fmla="*/ 889000 h 6667500"/>
                <a:gd name="connsiteX29" fmla="*/ 1315235 w 4770581"/>
                <a:gd name="connsiteY29" fmla="*/ 952500 h 6667500"/>
                <a:gd name="connsiteX30" fmla="*/ 1340635 w 4770581"/>
                <a:gd name="connsiteY30" fmla="*/ 990600 h 6667500"/>
                <a:gd name="connsiteX31" fmla="*/ 1327935 w 4770581"/>
                <a:gd name="connsiteY31" fmla="*/ 1066800 h 6667500"/>
                <a:gd name="connsiteX32" fmla="*/ 1251735 w 4770581"/>
                <a:gd name="connsiteY32" fmla="*/ 1104900 h 6667500"/>
                <a:gd name="connsiteX33" fmla="*/ 1188235 w 4770581"/>
                <a:gd name="connsiteY33" fmla="*/ 1092200 h 6667500"/>
                <a:gd name="connsiteX34" fmla="*/ 1150135 w 4770581"/>
                <a:gd name="connsiteY34" fmla="*/ 1079500 h 6667500"/>
                <a:gd name="connsiteX35" fmla="*/ 1099335 w 4770581"/>
                <a:gd name="connsiteY35" fmla="*/ 1092200 h 6667500"/>
                <a:gd name="connsiteX36" fmla="*/ 1124735 w 4770581"/>
                <a:gd name="connsiteY36" fmla="*/ 1168400 h 6667500"/>
                <a:gd name="connsiteX37" fmla="*/ 1137435 w 4770581"/>
                <a:gd name="connsiteY37" fmla="*/ 1206500 h 6667500"/>
                <a:gd name="connsiteX38" fmla="*/ 1150135 w 4770581"/>
                <a:gd name="connsiteY38" fmla="*/ 1244600 h 6667500"/>
                <a:gd name="connsiteX39" fmla="*/ 1162835 w 4770581"/>
                <a:gd name="connsiteY39" fmla="*/ 1346200 h 6667500"/>
                <a:gd name="connsiteX40" fmla="*/ 1239035 w 4770581"/>
                <a:gd name="connsiteY40" fmla="*/ 1371600 h 6667500"/>
                <a:gd name="connsiteX41" fmla="*/ 1277135 w 4770581"/>
                <a:gd name="connsiteY41" fmla="*/ 1397000 h 6667500"/>
                <a:gd name="connsiteX42" fmla="*/ 1315235 w 4770581"/>
                <a:gd name="connsiteY42" fmla="*/ 1409700 h 6667500"/>
                <a:gd name="connsiteX43" fmla="*/ 1340635 w 4770581"/>
                <a:gd name="connsiteY43" fmla="*/ 1447800 h 6667500"/>
                <a:gd name="connsiteX44" fmla="*/ 1416835 w 4770581"/>
                <a:gd name="connsiteY44" fmla="*/ 1473200 h 6667500"/>
                <a:gd name="connsiteX45" fmla="*/ 1493035 w 4770581"/>
                <a:gd name="connsiteY45" fmla="*/ 1536700 h 6667500"/>
                <a:gd name="connsiteX46" fmla="*/ 1556535 w 4770581"/>
                <a:gd name="connsiteY46" fmla="*/ 1612900 h 6667500"/>
                <a:gd name="connsiteX47" fmla="*/ 1518435 w 4770581"/>
                <a:gd name="connsiteY47" fmla="*/ 1638300 h 6667500"/>
                <a:gd name="connsiteX48" fmla="*/ 1467635 w 4770581"/>
                <a:gd name="connsiteY48" fmla="*/ 1663700 h 6667500"/>
                <a:gd name="connsiteX49" fmla="*/ 1454935 w 4770581"/>
                <a:gd name="connsiteY49" fmla="*/ 1701800 h 6667500"/>
                <a:gd name="connsiteX50" fmla="*/ 1416835 w 4770581"/>
                <a:gd name="connsiteY50" fmla="*/ 1841500 h 6667500"/>
                <a:gd name="connsiteX51" fmla="*/ 1429535 w 4770581"/>
                <a:gd name="connsiteY51" fmla="*/ 1930400 h 6667500"/>
                <a:gd name="connsiteX52" fmla="*/ 1467635 w 4770581"/>
                <a:gd name="connsiteY52" fmla="*/ 1943100 h 6667500"/>
                <a:gd name="connsiteX53" fmla="*/ 1543835 w 4770581"/>
                <a:gd name="connsiteY53" fmla="*/ 1993900 h 6667500"/>
                <a:gd name="connsiteX54" fmla="*/ 1620035 w 4770581"/>
                <a:gd name="connsiteY54" fmla="*/ 2019300 h 6667500"/>
                <a:gd name="connsiteX55" fmla="*/ 1696235 w 4770581"/>
                <a:gd name="connsiteY55" fmla="*/ 2070100 h 6667500"/>
                <a:gd name="connsiteX56" fmla="*/ 1734335 w 4770581"/>
                <a:gd name="connsiteY56" fmla="*/ 2095500 h 6667500"/>
                <a:gd name="connsiteX57" fmla="*/ 1759735 w 4770581"/>
                <a:gd name="connsiteY57" fmla="*/ 2133600 h 6667500"/>
                <a:gd name="connsiteX58" fmla="*/ 1835935 w 4770581"/>
                <a:gd name="connsiteY58" fmla="*/ 2184400 h 6667500"/>
                <a:gd name="connsiteX59" fmla="*/ 1912135 w 4770581"/>
                <a:gd name="connsiteY59" fmla="*/ 2222500 h 6667500"/>
                <a:gd name="connsiteX60" fmla="*/ 1950235 w 4770581"/>
                <a:gd name="connsiteY60" fmla="*/ 2247900 h 6667500"/>
                <a:gd name="connsiteX61" fmla="*/ 2026435 w 4770581"/>
                <a:gd name="connsiteY61" fmla="*/ 2273300 h 6667500"/>
                <a:gd name="connsiteX62" fmla="*/ 2318535 w 4770581"/>
                <a:gd name="connsiteY62" fmla="*/ 2311400 h 6667500"/>
                <a:gd name="connsiteX63" fmla="*/ 2369335 w 4770581"/>
                <a:gd name="connsiteY63" fmla="*/ 2387600 h 6667500"/>
                <a:gd name="connsiteX64" fmla="*/ 2445535 w 4770581"/>
                <a:gd name="connsiteY64" fmla="*/ 2438400 h 6667500"/>
                <a:gd name="connsiteX65" fmla="*/ 2559835 w 4770581"/>
                <a:gd name="connsiteY65" fmla="*/ 2476500 h 6667500"/>
                <a:gd name="connsiteX66" fmla="*/ 2915435 w 4770581"/>
                <a:gd name="connsiteY66" fmla="*/ 2463800 h 6667500"/>
                <a:gd name="connsiteX67" fmla="*/ 2953535 w 4770581"/>
                <a:gd name="connsiteY67" fmla="*/ 2438400 h 6667500"/>
                <a:gd name="connsiteX68" fmla="*/ 2966235 w 4770581"/>
                <a:gd name="connsiteY68" fmla="*/ 2400300 h 6667500"/>
                <a:gd name="connsiteX69" fmla="*/ 2978935 w 4770581"/>
                <a:gd name="connsiteY69" fmla="*/ 2209800 h 6667500"/>
                <a:gd name="connsiteX70" fmla="*/ 3017035 w 4770581"/>
                <a:gd name="connsiteY70" fmla="*/ 2184400 h 6667500"/>
                <a:gd name="connsiteX71" fmla="*/ 3093235 w 4770581"/>
                <a:gd name="connsiteY71" fmla="*/ 2120900 h 6667500"/>
                <a:gd name="connsiteX72" fmla="*/ 3118635 w 4770581"/>
                <a:gd name="connsiteY72" fmla="*/ 2222500 h 6667500"/>
                <a:gd name="connsiteX73" fmla="*/ 3144035 w 4770581"/>
                <a:gd name="connsiteY73" fmla="*/ 2298700 h 6667500"/>
                <a:gd name="connsiteX74" fmla="*/ 3182135 w 4770581"/>
                <a:gd name="connsiteY74" fmla="*/ 2324100 h 6667500"/>
                <a:gd name="connsiteX75" fmla="*/ 3220235 w 4770581"/>
                <a:gd name="connsiteY75" fmla="*/ 2336800 h 6667500"/>
                <a:gd name="connsiteX76" fmla="*/ 3410735 w 4770581"/>
                <a:gd name="connsiteY76" fmla="*/ 2349500 h 6667500"/>
                <a:gd name="connsiteX77" fmla="*/ 3690135 w 4770581"/>
                <a:gd name="connsiteY77" fmla="*/ 2336800 h 6667500"/>
                <a:gd name="connsiteX78" fmla="*/ 3740935 w 4770581"/>
                <a:gd name="connsiteY78" fmla="*/ 2324100 h 6667500"/>
                <a:gd name="connsiteX79" fmla="*/ 3766335 w 4770581"/>
                <a:gd name="connsiteY79" fmla="*/ 2247900 h 6667500"/>
                <a:gd name="connsiteX80" fmla="*/ 3740935 w 4770581"/>
                <a:gd name="connsiteY80" fmla="*/ 2197100 h 6667500"/>
                <a:gd name="connsiteX81" fmla="*/ 3664735 w 4770581"/>
                <a:gd name="connsiteY81" fmla="*/ 2171700 h 6667500"/>
                <a:gd name="connsiteX82" fmla="*/ 3677435 w 4770581"/>
                <a:gd name="connsiteY82" fmla="*/ 2082800 h 6667500"/>
                <a:gd name="connsiteX83" fmla="*/ 3753635 w 4770581"/>
                <a:gd name="connsiteY83" fmla="*/ 2108200 h 6667500"/>
                <a:gd name="connsiteX84" fmla="*/ 3893335 w 4770581"/>
                <a:gd name="connsiteY84" fmla="*/ 2095500 h 6667500"/>
                <a:gd name="connsiteX85" fmla="*/ 3918735 w 4770581"/>
                <a:gd name="connsiteY85" fmla="*/ 2057400 h 6667500"/>
                <a:gd name="connsiteX86" fmla="*/ 3931435 w 4770581"/>
                <a:gd name="connsiteY86" fmla="*/ 2019300 h 6667500"/>
                <a:gd name="connsiteX87" fmla="*/ 3944135 w 4770581"/>
                <a:gd name="connsiteY87" fmla="*/ 1955800 h 6667500"/>
                <a:gd name="connsiteX88" fmla="*/ 4033035 w 4770581"/>
                <a:gd name="connsiteY88" fmla="*/ 1917700 h 6667500"/>
                <a:gd name="connsiteX89" fmla="*/ 4109235 w 4770581"/>
                <a:gd name="connsiteY89" fmla="*/ 1866900 h 6667500"/>
                <a:gd name="connsiteX90" fmla="*/ 4147335 w 4770581"/>
                <a:gd name="connsiteY90" fmla="*/ 1841500 h 6667500"/>
                <a:gd name="connsiteX91" fmla="*/ 4172735 w 4770581"/>
                <a:gd name="connsiteY91" fmla="*/ 1803400 h 6667500"/>
                <a:gd name="connsiteX92" fmla="*/ 4185435 w 4770581"/>
                <a:gd name="connsiteY92" fmla="*/ 1739900 h 6667500"/>
                <a:gd name="connsiteX93" fmla="*/ 4236235 w 4770581"/>
                <a:gd name="connsiteY93" fmla="*/ 1752600 h 6667500"/>
                <a:gd name="connsiteX94" fmla="*/ 4312435 w 4770581"/>
                <a:gd name="connsiteY94" fmla="*/ 1778000 h 6667500"/>
                <a:gd name="connsiteX95" fmla="*/ 4363235 w 4770581"/>
                <a:gd name="connsiteY95" fmla="*/ 1765300 h 6667500"/>
                <a:gd name="connsiteX96" fmla="*/ 4401335 w 4770581"/>
                <a:gd name="connsiteY96" fmla="*/ 1727200 h 6667500"/>
                <a:gd name="connsiteX97" fmla="*/ 4439435 w 4770581"/>
                <a:gd name="connsiteY97" fmla="*/ 1701800 h 6667500"/>
                <a:gd name="connsiteX98" fmla="*/ 4515635 w 4770581"/>
                <a:gd name="connsiteY98" fmla="*/ 1714500 h 6667500"/>
                <a:gd name="connsiteX99" fmla="*/ 4566435 w 4770581"/>
                <a:gd name="connsiteY99" fmla="*/ 1790700 h 6667500"/>
                <a:gd name="connsiteX100" fmla="*/ 4617235 w 4770581"/>
                <a:gd name="connsiteY100" fmla="*/ 1841500 h 6667500"/>
                <a:gd name="connsiteX101" fmla="*/ 4604535 w 4770581"/>
                <a:gd name="connsiteY101" fmla="*/ 1879600 h 6667500"/>
                <a:gd name="connsiteX102" fmla="*/ 4642635 w 4770581"/>
                <a:gd name="connsiteY102" fmla="*/ 1892300 h 6667500"/>
                <a:gd name="connsiteX103" fmla="*/ 4744235 w 4770581"/>
                <a:gd name="connsiteY103" fmla="*/ 1905000 h 6667500"/>
                <a:gd name="connsiteX104" fmla="*/ 4769635 w 4770581"/>
                <a:gd name="connsiteY104" fmla="*/ 1943100 h 6667500"/>
                <a:gd name="connsiteX105" fmla="*/ 4731535 w 4770581"/>
                <a:gd name="connsiteY105" fmla="*/ 2044700 h 6667500"/>
                <a:gd name="connsiteX106" fmla="*/ 4706135 w 4770581"/>
                <a:gd name="connsiteY106" fmla="*/ 2171700 h 6667500"/>
                <a:gd name="connsiteX107" fmla="*/ 4566435 w 4770581"/>
                <a:gd name="connsiteY107" fmla="*/ 2197100 h 6667500"/>
                <a:gd name="connsiteX108" fmla="*/ 4490235 w 4770581"/>
                <a:gd name="connsiteY108" fmla="*/ 2222500 h 6667500"/>
                <a:gd name="connsiteX109" fmla="*/ 4464835 w 4770581"/>
                <a:gd name="connsiteY109" fmla="*/ 2260600 h 6667500"/>
                <a:gd name="connsiteX110" fmla="*/ 4414035 w 4770581"/>
                <a:gd name="connsiteY110" fmla="*/ 2349500 h 6667500"/>
                <a:gd name="connsiteX111" fmla="*/ 4375935 w 4770581"/>
                <a:gd name="connsiteY111" fmla="*/ 2374900 h 6667500"/>
                <a:gd name="connsiteX112" fmla="*/ 4363235 w 4770581"/>
                <a:gd name="connsiteY112" fmla="*/ 2438400 h 6667500"/>
                <a:gd name="connsiteX113" fmla="*/ 4350535 w 4770581"/>
                <a:gd name="connsiteY113" fmla="*/ 2552700 h 6667500"/>
                <a:gd name="connsiteX114" fmla="*/ 4287035 w 4770581"/>
                <a:gd name="connsiteY114" fmla="*/ 2616200 h 6667500"/>
                <a:gd name="connsiteX115" fmla="*/ 4274335 w 4770581"/>
                <a:gd name="connsiteY115" fmla="*/ 2654300 h 6667500"/>
                <a:gd name="connsiteX116" fmla="*/ 4299735 w 4770581"/>
                <a:gd name="connsiteY116" fmla="*/ 2781300 h 6667500"/>
                <a:gd name="connsiteX117" fmla="*/ 4287035 w 4770581"/>
                <a:gd name="connsiteY117" fmla="*/ 2870200 h 6667500"/>
                <a:gd name="connsiteX118" fmla="*/ 4248935 w 4770581"/>
                <a:gd name="connsiteY118" fmla="*/ 2895600 h 6667500"/>
                <a:gd name="connsiteX119" fmla="*/ 4185435 w 4770581"/>
                <a:gd name="connsiteY119" fmla="*/ 2946400 h 6667500"/>
                <a:gd name="connsiteX120" fmla="*/ 4071135 w 4770581"/>
                <a:gd name="connsiteY120" fmla="*/ 2959100 h 6667500"/>
                <a:gd name="connsiteX121" fmla="*/ 4045735 w 4770581"/>
                <a:gd name="connsiteY121" fmla="*/ 3048000 h 6667500"/>
                <a:gd name="connsiteX122" fmla="*/ 4020335 w 4770581"/>
                <a:gd name="connsiteY122" fmla="*/ 3124200 h 6667500"/>
                <a:gd name="connsiteX123" fmla="*/ 4045735 w 4770581"/>
                <a:gd name="connsiteY123" fmla="*/ 3162300 h 6667500"/>
                <a:gd name="connsiteX124" fmla="*/ 4007635 w 4770581"/>
                <a:gd name="connsiteY124" fmla="*/ 3416300 h 6667500"/>
                <a:gd name="connsiteX125" fmla="*/ 3956835 w 4770581"/>
                <a:gd name="connsiteY125" fmla="*/ 3340100 h 6667500"/>
                <a:gd name="connsiteX126" fmla="*/ 3944135 w 4770581"/>
                <a:gd name="connsiteY126" fmla="*/ 3302000 h 6667500"/>
                <a:gd name="connsiteX127" fmla="*/ 3893335 w 4770581"/>
                <a:gd name="connsiteY127" fmla="*/ 3225800 h 6667500"/>
                <a:gd name="connsiteX128" fmla="*/ 3842535 w 4770581"/>
                <a:gd name="connsiteY128" fmla="*/ 3111500 h 6667500"/>
                <a:gd name="connsiteX129" fmla="*/ 3766335 w 4770581"/>
                <a:gd name="connsiteY129" fmla="*/ 3187700 h 6667500"/>
                <a:gd name="connsiteX130" fmla="*/ 3690135 w 4770581"/>
                <a:gd name="connsiteY130" fmla="*/ 3213100 h 6667500"/>
                <a:gd name="connsiteX131" fmla="*/ 3652035 w 4770581"/>
                <a:gd name="connsiteY131" fmla="*/ 3187700 h 6667500"/>
                <a:gd name="connsiteX132" fmla="*/ 3639335 w 4770581"/>
                <a:gd name="connsiteY132" fmla="*/ 3136900 h 6667500"/>
                <a:gd name="connsiteX133" fmla="*/ 3677435 w 4770581"/>
                <a:gd name="connsiteY133" fmla="*/ 2971800 h 6667500"/>
                <a:gd name="connsiteX134" fmla="*/ 3715535 w 4770581"/>
                <a:gd name="connsiteY134" fmla="*/ 2959100 h 6667500"/>
                <a:gd name="connsiteX135" fmla="*/ 3791735 w 4770581"/>
                <a:gd name="connsiteY135" fmla="*/ 2895600 h 6667500"/>
                <a:gd name="connsiteX136" fmla="*/ 3817135 w 4770581"/>
                <a:gd name="connsiteY136" fmla="*/ 2819400 h 6667500"/>
                <a:gd name="connsiteX137" fmla="*/ 3804435 w 4770581"/>
                <a:gd name="connsiteY137" fmla="*/ 2743200 h 6667500"/>
                <a:gd name="connsiteX138" fmla="*/ 3740935 w 4770581"/>
                <a:gd name="connsiteY138" fmla="*/ 2730500 h 6667500"/>
                <a:gd name="connsiteX139" fmla="*/ 3690135 w 4770581"/>
                <a:gd name="connsiteY139" fmla="*/ 2717800 h 6667500"/>
                <a:gd name="connsiteX140" fmla="*/ 3588535 w 4770581"/>
                <a:gd name="connsiteY140" fmla="*/ 2705100 h 6667500"/>
                <a:gd name="connsiteX141" fmla="*/ 3499635 w 4770581"/>
                <a:gd name="connsiteY141" fmla="*/ 2692400 h 6667500"/>
                <a:gd name="connsiteX142" fmla="*/ 3461535 w 4770581"/>
                <a:gd name="connsiteY142" fmla="*/ 2679700 h 6667500"/>
                <a:gd name="connsiteX143" fmla="*/ 3347235 w 4770581"/>
                <a:gd name="connsiteY143" fmla="*/ 2667000 h 6667500"/>
                <a:gd name="connsiteX144" fmla="*/ 3296435 w 4770581"/>
                <a:gd name="connsiteY144" fmla="*/ 2578100 h 6667500"/>
                <a:gd name="connsiteX145" fmla="*/ 3283735 w 4770581"/>
                <a:gd name="connsiteY145" fmla="*/ 2514600 h 6667500"/>
                <a:gd name="connsiteX146" fmla="*/ 3207535 w 4770581"/>
                <a:gd name="connsiteY146" fmla="*/ 2540000 h 6667500"/>
                <a:gd name="connsiteX147" fmla="*/ 3169435 w 4770581"/>
                <a:gd name="connsiteY147" fmla="*/ 2501900 h 6667500"/>
                <a:gd name="connsiteX148" fmla="*/ 3080535 w 4770581"/>
                <a:gd name="connsiteY148" fmla="*/ 2501900 h 6667500"/>
                <a:gd name="connsiteX149" fmla="*/ 3042435 w 4770581"/>
                <a:gd name="connsiteY149" fmla="*/ 2514600 h 6667500"/>
                <a:gd name="connsiteX150" fmla="*/ 2978935 w 4770581"/>
                <a:gd name="connsiteY150" fmla="*/ 2578100 h 6667500"/>
                <a:gd name="connsiteX151" fmla="*/ 3004335 w 4770581"/>
                <a:gd name="connsiteY151" fmla="*/ 2616200 h 6667500"/>
                <a:gd name="connsiteX152" fmla="*/ 3042435 w 4770581"/>
                <a:gd name="connsiteY152" fmla="*/ 2628900 h 6667500"/>
                <a:gd name="connsiteX153" fmla="*/ 3080535 w 4770581"/>
                <a:gd name="connsiteY153" fmla="*/ 2654300 h 6667500"/>
                <a:gd name="connsiteX154" fmla="*/ 3118635 w 4770581"/>
                <a:gd name="connsiteY154" fmla="*/ 2667000 h 6667500"/>
                <a:gd name="connsiteX155" fmla="*/ 3131335 w 4770581"/>
                <a:gd name="connsiteY155" fmla="*/ 2705100 h 6667500"/>
                <a:gd name="connsiteX156" fmla="*/ 3118635 w 4770581"/>
                <a:gd name="connsiteY156" fmla="*/ 2755900 h 6667500"/>
                <a:gd name="connsiteX157" fmla="*/ 3042435 w 4770581"/>
                <a:gd name="connsiteY157" fmla="*/ 2806700 h 6667500"/>
                <a:gd name="connsiteX158" fmla="*/ 3004335 w 4770581"/>
                <a:gd name="connsiteY158" fmla="*/ 2882900 h 6667500"/>
                <a:gd name="connsiteX159" fmla="*/ 3017035 w 4770581"/>
                <a:gd name="connsiteY159" fmla="*/ 2921000 h 6667500"/>
                <a:gd name="connsiteX160" fmla="*/ 3055135 w 4770581"/>
                <a:gd name="connsiteY160" fmla="*/ 2933700 h 6667500"/>
                <a:gd name="connsiteX161" fmla="*/ 3093235 w 4770581"/>
                <a:gd name="connsiteY161" fmla="*/ 2959100 h 6667500"/>
                <a:gd name="connsiteX162" fmla="*/ 3131335 w 4770581"/>
                <a:gd name="connsiteY162" fmla="*/ 2971800 h 6667500"/>
                <a:gd name="connsiteX163" fmla="*/ 3105935 w 4770581"/>
                <a:gd name="connsiteY163" fmla="*/ 3009900 h 6667500"/>
                <a:gd name="connsiteX164" fmla="*/ 3093235 w 4770581"/>
                <a:gd name="connsiteY164" fmla="*/ 3060700 h 6667500"/>
                <a:gd name="connsiteX165" fmla="*/ 3131335 w 4770581"/>
                <a:gd name="connsiteY165" fmla="*/ 3086100 h 6667500"/>
                <a:gd name="connsiteX166" fmla="*/ 3156735 w 4770581"/>
                <a:gd name="connsiteY166" fmla="*/ 3175000 h 6667500"/>
                <a:gd name="connsiteX167" fmla="*/ 3182135 w 4770581"/>
                <a:gd name="connsiteY167" fmla="*/ 3213100 h 6667500"/>
                <a:gd name="connsiteX168" fmla="*/ 3194835 w 4770581"/>
                <a:gd name="connsiteY168" fmla="*/ 3340100 h 6667500"/>
                <a:gd name="connsiteX169" fmla="*/ 3194835 w 4770581"/>
                <a:gd name="connsiteY169" fmla="*/ 3479800 h 6667500"/>
                <a:gd name="connsiteX170" fmla="*/ 3156735 w 4770581"/>
                <a:gd name="connsiteY170" fmla="*/ 3492500 h 6667500"/>
                <a:gd name="connsiteX171" fmla="*/ 3080535 w 4770581"/>
                <a:gd name="connsiteY171" fmla="*/ 3505200 h 6667500"/>
                <a:gd name="connsiteX172" fmla="*/ 3004335 w 4770581"/>
                <a:gd name="connsiteY172" fmla="*/ 3530600 h 6667500"/>
                <a:gd name="connsiteX173" fmla="*/ 2953535 w 4770581"/>
                <a:gd name="connsiteY173" fmla="*/ 3543300 h 6667500"/>
                <a:gd name="connsiteX174" fmla="*/ 2877335 w 4770581"/>
                <a:gd name="connsiteY174" fmla="*/ 3568700 h 6667500"/>
                <a:gd name="connsiteX175" fmla="*/ 2839235 w 4770581"/>
                <a:gd name="connsiteY175" fmla="*/ 3606800 h 6667500"/>
                <a:gd name="connsiteX176" fmla="*/ 2801135 w 4770581"/>
                <a:gd name="connsiteY176" fmla="*/ 3632200 h 6667500"/>
                <a:gd name="connsiteX177" fmla="*/ 2775735 w 4770581"/>
                <a:gd name="connsiteY177" fmla="*/ 3670300 h 6667500"/>
                <a:gd name="connsiteX178" fmla="*/ 2763035 w 4770581"/>
                <a:gd name="connsiteY178" fmla="*/ 3784600 h 6667500"/>
                <a:gd name="connsiteX179" fmla="*/ 2699535 w 4770581"/>
                <a:gd name="connsiteY179" fmla="*/ 3898900 h 6667500"/>
                <a:gd name="connsiteX180" fmla="*/ 2648735 w 4770581"/>
                <a:gd name="connsiteY180" fmla="*/ 3975100 h 6667500"/>
                <a:gd name="connsiteX181" fmla="*/ 2585235 w 4770581"/>
                <a:gd name="connsiteY181" fmla="*/ 3987800 h 6667500"/>
                <a:gd name="connsiteX182" fmla="*/ 2547135 w 4770581"/>
                <a:gd name="connsiteY182" fmla="*/ 4000500 h 6667500"/>
                <a:gd name="connsiteX183" fmla="*/ 2496335 w 4770581"/>
                <a:gd name="connsiteY183" fmla="*/ 4013200 h 6667500"/>
                <a:gd name="connsiteX184" fmla="*/ 2394735 w 4770581"/>
                <a:gd name="connsiteY184" fmla="*/ 4038600 h 6667500"/>
                <a:gd name="connsiteX185" fmla="*/ 2318535 w 4770581"/>
                <a:gd name="connsiteY185" fmla="*/ 4165600 h 6667500"/>
                <a:gd name="connsiteX186" fmla="*/ 2280435 w 4770581"/>
                <a:gd name="connsiteY186" fmla="*/ 4191000 h 6667500"/>
                <a:gd name="connsiteX187" fmla="*/ 2267735 w 4770581"/>
                <a:gd name="connsiteY187" fmla="*/ 4241800 h 6667500"/>
                <a:gd name="connsiteX188" fmla="*/ 2115335 w 4770581"/>
                <a:gd name="connsiteY188" fmla="*/ 4368800 h 6667500"/>
                <a:gd name="connsiteX189" fmla="*/ 2039135 w 4770581"/>
                <a:gd name="connsiteY189" fmla="*/ 4432300 h 6667500"/>
                <a:gd name="connsiteX190" fmla="*/ 2001035 w 4770581"/>
                <a:gd name="connsiteY190" fmla="*/ 4457700 h 6667500"/>
                <a:gd name="connsiteX191" fmla="*/ 1962935 w 4770581"/>
                <a:gd name="connsiteY191" fmla="*/ 4495800 h 6667500"/>
                <a:gd name="connsiteX192" fmla="*/ 1874035 w 4770581"/>
                <a:gd name="connsiteY192" fmla="*/ 4559300 h 6667500"/>
                <a:gd name="connsiteX193" fmla="*/ 1823235 w 4770581"/>
                <a:gd name="connsiteY193" fmla="*/ 4673600 h 6667500"/>
                <a:gd name="connsiteX194" fmla="*/ 1810535 w 4770581"/>
                <a:gd name="connsiteY194" fmla="*/ 4711700 h 6667500"/>
                <a:gd name="connsiteX195" fmla="*/ 1734335 w 4770581"/>
                <a:gd name="connsiteY195" fmla="*/ 4787900 h 6667500"/>
                <a:gd name="connsiteX196" fmla="*/ 1607335 w 4770581"/>
                <a:gd name="connsiteY196" fmla="*/ 4800600 h 6667500"/>
                <a:gd name="connsiteX197" fmla="*/ 1543835 w 4770581"/>
                <a:gd name="connsiteY197" fmla="*/ 4864100 h 6667500"/>
                <a:gd name="connsiteX198" fmla="*/ 1531135 w 4770581"/>
                <a:gd name="connsiteY198" fmla="*/ 4902200 h 6667500"/>
                <a:gd name="connsiteX199" fmla="*/ 1454935 w 4770581"/>
                <a:gd name="connsiteY199" fmla="*/ 4940300 h 6667500"/>
                <a:gd name="connsiteX200" fmla="*/ 1391435 w 4770581"/>
                <a:gd name="connsiteY200" fmla="*/ 4914900 h 6667500"/>
                <a:gd name="connsiteX201" fmla="*/ 1378735 w 4770581"/>
                <a:gd name="connsiteY201" fmla="*/ 4953000 h 6667500"/>
                <a:gd name="connsiteX202" fmla="*/ 1353335 w 4770581"/>
                <a:gd name="connsiteY202" fmla="*/ 4991100 h 6667500"/>
                <a:gd name="connsiteX203" fmla="*/ 1340635 w 4770581"/>
                <a:gd name="connsiteY203" fmla="*/ 5041900 h 6667500"/>
                <a:gd name="connsiteX204" fmla="*/ 1315235 w 4770581"/>
                <a:gd name="connsiteY204" fmla="*/ 5118100 h 6667500"/>
                <a:gd name="connsiteX205" fmla="*/ 1302535 w 4770581"/>
                <a:gd name="connsiteY205" fmla="*/ 5168900 h 6667500"/>
                <a:gd name="connsiteX206" fmla="*/ 1277135 w 4770581"/>
                <a:gd name="connsiteY206" fmla="*/ 5245100 h 6667500"/>
                <a:gd name="connsiteX207" fmla="*/ 1289835 w 4770581"/>
                <a:gd name="connsiteY207" fmla="*/ 5448300 h 6667500"/>
                <a:gd name="connsiteX208" fmla="*/ 1302535 w 4770581"/>
                <a:gd name="connsiteY208" fmla="*/ 5486400 h 6667500"/>
                <a:gd name="connsiteX209" fmla="*/ 1315235 w 4770581"/>
                <a:gd name="connsiteY209" fmla="*/ 5537200 h 6667500"/>
                <a:gd name="connsiteX210" fmla="*/ 1264435 w 4770581"/>
                <a:gd name="connsiteY210" fmla="*/ 5854700 h 6667500"/>
                <a:gd name="connsiteX211" fmla="*/ 1251735 w 4770581"/>
                <a:gd name="connsiteY211" fmla="*/ 6108700 h 6667500"/>
                <a:gd name="connsiteX212" fmla="*/ 1239035 w 4770581"/>
                <a:gd name="connsiteY212" fmla="*/ 6146800 h 6667500"/>
                <a:gd name="connsiteX213" fmla="*/ 1213635 w 4770581"/>
                <a:gd name="connsiteY213" fmla="*/ 6184900 h 6667500"/>
                <a:gd name="connsiteX214" fmla="*/ 1137435 w 4770581"/>
                <a:gd name="connsiteY214" fmla="*/ 6223000 h 6667500"/>
                <a:gd name="connsiteX215" fmla="*/ 1073935 w 4770581"/>
                <a:gd name="connsiteY215" fmla="*/ 6337300 h 6667500"/>
                <a:gd name="connsiteX216" fmla="*/ 1061235 w 4770581"/>
                <a:gd name="connsiteY216" fmla="*/ 6400800 h 6667500"/>
                <a:gd name="connsiteX217" fmla="*/ 946935 w 4770581"/>
                <a:gd name="connsiteY217" fmla="*/ 6413500 h 6667500"/>
                <a:gd name="connsiteX218" fmla="*/ 896135 w 4770581"/>
                <a:gd name="connsiteY218" fmla="*/ 6438900 h 6667500"/>
                <a:gd name="connsiteX219" fmla="*/ 845335 w 4770581"/>
                <a:gd name="connsiteY219" fmla="*/ 6553200 h 6667500"/>
                <a:gd name="connsiteX220" fmla="*/ 819935 w 4770581"/>
                <a:gd name="connsiteY220" fmla="*/ 6591300 h 6667500"/>
                <a:gd name="connsiteX221" fmla="*/ 807235 w 4770581"/>
                <a:gd name="connsiteY221" fmla="*/ 6629400 h 6667500"/>
                <a:gd name="connsiteX222" fmla="*/ 731035 w 4770581"/>
                <a:gd name="connsiteY222" fmla="*/ 6667500 h 6667500"/>
                <a:gd name="connsiteX223" fmla="*/ 654835 w 4770581"/>
                <a:gd name="connsiteY223" fmla="*/ 6616700 h 6667500"/>
                <a:gd name="connsiteX224" fmla="*/ 578635 w 4770581"/>
                <a:gd name="connsiteY224" fmla="*/ 6565900 h 6667500"/>
                <a:gd name="connsiteX225" fmla="*/ 540535 w 4770581"/>
                <a:gd name="connsiteY225" fmla="*/ 6540500 h 6667500"/>
                <a:gd name="connsiteX226" fmla="*/ 477035 w 4770581"/>
                <a:gd name="connsiteY226" fmla="*/ 6413500 h 6667500"/>
                <a:gd name="connsiteX227" fmla="*/ 464335 w 4770581"/>
                <a:gd name="connsiteY227" fmla="*/ 6375400 h 6667500"/>
                <a:gd name="connsiteX228" fmla="*/ 435760 w 4770581"/>
                <a:gd name="connsiteY228" fmla="*/ 6181725 h 6667500"/>
                <a:gd name="connsiteX229" fmla="*/ 362735 w 4770581"/>
                <a:gd name="connsiteY229" fmla="*/ 5940425 h 6667500"/>
                <a:gd name="connsiteX230" fmla="*/ 280185 w 4770581"/>
                <a:gd name="connsiteY230" fmla="*/ 5762625 h 6667500"/>
                <a:gd name="connsiteX231" fmla="*/ 99210 w 4770581"/>
                <a:gd name="connsiteY231" fmla="*/ 5184775 h 6667500"/>
                <a:gd name="connsiteX232" fmla="*/ 786 w 4770581"/>
                <a:gd name="connsiteY232" fmla="*/ 4984750 h 6667500"/>
                <a:gd name="connsiteX233" fmla="*/ 50315 w 4770581"/>
                <a:gd name="connsiteY233" fmla="*/ 271780 h 6667500"/>
                <a:gd name="connsiteX0" fmla="*/ 57935 w 4770581"/>
                <a:gd name="connsiteY0" fmla="*/ 254000 h 6667500"/>
                <a:gd name="connsiteX1" fmla="*/ 70635 w 4770581"/>
                <a:gd name="connsiteY1" fmla="*/ 165100 h 6667500"/>
                <a:gd name="connsiteX2" fmla="*/ 108735 w 4770581"/>
                <a:gd name="connsiteY2" fmla="*/ 139700 h 6667500"/>
                <a:gd name="connsiteX3" fmla="*/ 172235 w 4770581"/>
                <a:gd name="connsiteY3" fmla="*/ 63500 h 6667500"/>
                <a:gd name="connsiteX4" fmla="*/ 210335 w 4770581"/>
                <a:gd name="connsiteY4" fmla="*/ 50800 h 6667500"/>
                <a:gd name="connsiteX5" fmla="*/ 286535 w 4770581"/>
                <a:gd name="connsiteY5" fmla="*/ 25400 h 6667500"/>
                <a:gd name="connsiteX6" fmla="*/ 362735 w 4770581"/>
                <a:gd name="connsiteY6" fmla="*/ 12700 h 6667500"/>
                <a:gd name="connsiteX7" fmla="*/ 426235 w 4770581"/>
                <a:gd name="connsiteY7" fmla="*/ 0 h 6667500"/>
                <a:gd name="connsiteX8" fmla="*/ 591335 w 4770581"/>
                <a:gd name="connsiteY8" fmla="*/ 12700 h 6667500"/>
                <a:gd name="connsiteX9" fmla="*/ 604035 w 4770581"/>
                <a:gd name="connsiteY9" fmla="*/ 50800 h 6667500"/>
                <a:gd name="connsiteX10" fmla="*/ 654835 w 4770581"/>
                <a:gd name="connsiteY10" fmla="*/ 127000 h 6667500"/>
                <a:gd name="connsiteX11" fmla="*/ 705635 w 4770581"/>
                <a:gd name="connsiteY11" fmla="*/ 152400 h 6667500"/>
                <a:gd name="connsiteX12" fmla="*/ 743735 w 4770581"/>
                <a:gd name="connsiteY12" fmla="*/ 177800 h 6667500"/>
                <a:gd name="connsiteX13" fmla="*/ 807235 w 4770581"/>
                <a:gd name="connsiteY13" fmla="*/ 190500 h 6667500"/>
                <a:gd name="connsiteX14" fmla="*/ 832635 w 4770581"/>
                <a:gd name="connsiteY14" fmla="*/ 228600 h 6667500"/>
                <a:gd name="connsiteX15" fmla="*/ 845335 w 4770581"/>
                <a:gd name="connsiteY15" fmla="*/ 266700 h 6667500"/>
                <a:gd name="connsiteX16" fmla="*/ 934235 w 4770581"/>
                <a:gd name="connsiteY16" fmla="*/ 304800 h 6667500"/>
                <a:gd name="connsiteX17" fmla="*/ 946935 w 4770581"/>
                <a:gd name="connsiteY17" fmla="*/ 355600 h 6667500"/>
                <a:gd name="connsiteX18" fmla="*/ 1112035 w 4770581"/>
                <a:gd name="connsiteY18" fmla="*/ 381000 h 6667500"/>
                <a:gd name="connsiteX19" fmla="*/ 1226335 w 4770581"/>
                <a:gd name="connsiteY19" fmla="*/ 317500 h 6667500"/>
                <a:gd name="connsiteX20" fmla="*/ 1264435 w 4770581"/>
                <a:gd name="connsiteY20" fmla="*/ 292100 h 6667500"/>
                <a:gd name="connsiteX21" fmla="*/ 1404135 w 4770581"/>
                <a:gd name="connsiteY21" fmla="*/ 317500 h 6667500"/>
                <a:gd name="connsiteX22" fmla="*/ 1429535 w 4770581"/>
                <a:gd name="connsiteY22" fmla="*/ 571500 h 6667500"/>
                <a:gd name="connsiteX23" fmla="*/ 1391435 w 4770581"/>
                <a:gd name="connsiteY23" fmla="*/ 647700 h 6667500"/>
                <a:gd name="connsiteX24" fmla="*/ 1340635 w 4770581"/>
                <a:gd name="connsiteY24" fmla="*/ 660400 h 6667500"/>
                <a:gd name="connsiteX25" fmla="*/ 1302535 w 4770581"/>
                <a:gd name="connsiteY25" fmla="*/ 685800 h 6667500"/>
                <a:gd name="connsiteX26" fmla="*/ 1239035 w 4770581"/>
                <a:gd name="connsiteY26" fmla="*/ 762000 h 6667500"/>
                <a:gd name="connsiteX27" fmla="*/ 1226335 w 4770581"/>
                <a:gd name="connsiteY27" fmla="*/ 863600 h 6667500"/>
                <a:gd name="connsiteX28" fmla="*/ 1302535 w 4770581"/>
                <a:gd name="connsiteY28" fmla="*/ 889000 h 6667500"/>
                <a:gd name="connsiteX29" fmla="*/ 1315235 w 4770581"/>
                <a:gd name="connsiteY29" fmla="*/ 952500 h 6667500"/>
                <a:gd name="connsiteX30" fmla="*/ 1340635 w 4770581"/>
                <a:gd name="connsiteY30" fmla="*/ 990600 h 6667500"/>
                <a:gd name="connsiteX31" fmla="*/ 1327935 w 4770581"/>
                <a:gd name="connsiteY31" fmla="*/ 1066800 h 6667500"/>
                <a:gd name="connsiteX32" fmla="*/ 1251735 w 4770581"/>
                <a:gd name="connsiteY32" fmla="*/ 1104900 h 6667500"/>
                <a:gd name="connsiteX33" fmla="*/ 1188235 w 4770581"/>
                <a:gd name="connsiteY33" fmla="*/ 1092200 h 6667500"/>
                <a:gd name="connsiteX34" fmla="*/ 1150135 w 4770581"/>
                <a:gd name="connsiteY34" fmla="*/ 1079500 h 6667500"/>
                <a:gd name="connsiteX35" fmla="*/ 1099335 w 4770581"/>
                <a:gd name="connsiteY35" fmla="*/ 1092200 h 6667500"/>
                <a:gd name="connsiteX36" fmla="*/ 1124735 w 4770581"/>
                <a:gd name="connsiteY36" fmla="*/ 1168400 h 6667500"/>
                <a:gd name="connsiteX37" fmla="*/ 1137435 w 4770581"/>
                <a:gd name="connsiteY37" fmla="*/ 1206500 h 6667500"/>
                <a:gd name="connsiteX38" fmla="*/ 1150135 w 4770581"/>
                <a:gd name="connsiteY38" fmla="*/ 1244600 h 6667500"/>
                <a:gd name="connsiteX39" fmla="*/ 1162835 w 4770581"/>
                <a:gd name="connsiteY39" fmla="*/ 1346200 h 6667500"/>
                <a:gd name="connsiteX40" fmla="*/ 1239035 w 4770581"/>
                <a:gd name="connsiteY40" fmla="*/ 1371600 h 6667500"/>
                <a:gd name="connsiteX41" fmla="*/ 1277135 w 4770581"/>
                <a:gd name="connsiteY41" fmla="*/ 1397000 h 6667500"/>
                <a:gd name="connsiteX42" fmla="*/ 1315235 w 4770581"/>
                <a:gd name="connsiteY42" fmla="*/ 1409700 h 6667500"/>
                <a:gd name="connsiteX43" fmla="*/ 1340635 w 4770581"/>
                <a:gd name="connsiteY43" fmla="*/ 1447800 h 6667500"/>
                <a:gd name="connsiteX44" fmla="*/ 1416835 w 4770581"/>
                <a:gd name="connsiteY44" fmla="*/ 1473200 h 6667500"/>
                <a:gd name="connsiteX45" fmla="*/ 1493035 w 4770581"/>
                <a:gd name="connsiteY45" fmla="*/ 1536700 h 6667500"/>
                <a:gd name="connsiteX46" fmla="*/ 1556535 w 4770581"/>
                <a:gd name="connsiteY46" fmla="*/ 1612900 h 6667500"/>
                <a:gd name="connsiteX47" fmla="*/ 1518435 w 4770581"/>
                <a:gd name="connsiteY47" fmla="*/ 1638300 h 6667500"/>
                <a:gd name="connsiteX48" fmla="*/ 1467635 w 4770581"/>
                <a:gd name="connsiteY48" fmla="*/ 1663700 h 6667500"/>
                <a:gd name="connsiteX49" fmla="*/ 1454935 w 4770581"/>
                <a:gd name="connsiteY49" fmla="*/ 1701800 h 6667500"/>
                <a:gd name="connsiteX50" fmla="*/ 1416835 w 4770581"/>
                <a:gd name="connsiteY50" fmla="*/ 1841500 h 6667500"/>
                <a:gd name="connsiteX51" fmla="*/ 1429535 w 4770581"/>
                <a:gd name="connsiteY51" fmla="*/ 1930400 h 6667500"/>
                <a:gd name="connsiteX52" fmla="*/ 1467635 w 4770581"/>
                <a:gd name="connsiteY52" fmla="*/ 1943100 h 6667500"/>
                <a:gd name="connsiteX53" fmla="*/ 1543835 w 4770581"/>
                <a:gd name="connsiteY53" fmla="*/ 1993900 h 6667500"/>
                <a:gd name="connsiteX54" fmla="*/ 1620035 w 4770581"/>
                <a:gd name="connsiteY54" fmla="*/ 2019300 h 6667500"/>
                <a:gd name="connsiteX55" fmla="*/ 1696235 w 4770581"/>
                <a:gd name="connsiteY55" fmla="*/ 2070100 h 6667500"/>
                <a:gd name="connsiteX56" fmla="*/ 1734335 w 4770581"/>
                <a:gd name="connsiteY56" fmla="*/ 2095500 h 6667500"/>
                <a:gd name="connsiteX57" fmla="*/ 1759735 w 4770581"/>
                <a:gd name="connsiteY57" fmla="*/ 2133600 h 6667500"/>
                <a:gd name="connsiteX58" fmla="*/ 1835935 w 4770581"/>
                <a:gd name="connsiteY58" fmla="*/ 2184400 h 6667500"/>
                <a:gd name="connsiteX59" fmla="*/ 1912135 w 4770581"/>
                <a:gd name="connsiteY59" fmla="*/ 2222500 h 6667500"/>
                <a:gd name="connsiteX60" fmla="*/ 1950235 w 4770581"/>
                <a:gd name="connsiteY60" fmla="*/ 2247900 h 6667500"/>
                <a:gd name="connsiteX61" fmla="*/ 2026435 w 4770581"/>
                <a:gd name="connsiteY61" fmla="*/ 2273300 h 6667500"/>
                <a:gd name="connsiteX62" fmla="*/ 2318535 w 4770581"/>
                <a:gd name="connsiteY62" fmla="*/ 2311400 h 6667500"/>
                <a:gd name="connsiteX63" fmla="*/ 2369335 w 4770581"/>
                <a:gd name="connsiteY63" fmla="*/ 2387600 h 6667500"/>
                <a:gd name="connsiteX64" fmla="*/ 2445535 w 4770581"/>
                <a:gd name="connsiteY64" fmla="*/ 2438400 h 6667500"/>
                <a:gd name="connsiteX65" fmla="*/ 2559835 w 4770581"/>
                <a:gd name="connsiteY65" fmla="*/ 2476500 h 6667500"/>
                <a:gd name="connsiteX66" fmla="*/ 2915435 w 4770581"/>
                <a:gd name="connsiteY66" fmla="*/ 2463800 h 6667500"/>
                <a:gd name="connsiteX67" fmla="*/ 2953535 w 4770581"/>
                <a:gd name="connsiteY67" fmla="*/ 2438400 h 6667500"/>
                <a:gd name="connsiteX68" fmla="*/ 2966235 w 4770581"/>
                <a:gd name="connsiteY68" fmla="*/ 2400300 h 6667500"/>
                <a:gd name="connsiteX69" fmla="*/ 2978935 w 4770581"/>
                <a:gd name="connsiteY69" fmla="*/ 2209800 h 6667500"/>
                <a:gd name="connsiteX70" fmla="*/ 3017035 w 4770581"/>
                <a:gd name="connsiteY70" fmla="*/ 2184400 h 6667500"/>
                <a:gd name="connsiteX71" fmla="*/ 3093235 w 4770581"/>
                <a:gd name="connsiteY71" fmla="*/ 2120900 h 6667500"/>
                <a:gd name="connsiteX72" fmla="*/ 3118635 w 4770581"/>
                <a:gd name="connsiteY72" fmla="*/ 2222500 h 6667500"/>
                <a:gd name="connsiteX73" fmla="*/ 3144035 w 4770581"/>
                <a:gd name="connsiteY73" fmla="*/ 2298700 h 6667500"/>
                <a:gd name="connsiteX74" fmla="*/ 3182135 w 4770581"/>
                <a:gd name="connsiteY74" fmla="*/ 2324100 h 6667500"/>
                <a:gd name="connsiteX75" fmla="*/ 3220235 w 4770581"/>
                <a:gd name="connsiteY75" fmla="*/ 2336800 h 6667500"/>
                <a:gd name="connsiteX76" fmla="*/ 3410735 w 4770581"/>
                <a:gd name="connsiteY76" fmla="*/ 2349500 h 6667500"/>
                <a:gd name="connsiteX77" fmla="*/ 3690135 w 4770581"/>
                <a:gd name="connsiteY77" fmla="*/ 2336800 h 6667500"/>
                <a:gd name="connsiteX78" fmla="*/ 3740935 w 4770581"/>
                <a:gd name="connsiteY78" fmla="*/ 2324100 h 6667500"/>
                <a:gd name="connsiteX79" fmla="*/ 3766335 w 4770581"/>
                <a:gd name="connsiteY79" fmla="*/ 2247900 h 6667500"/>
                <a:gd name="connsiteX80" fmla="*/ 3740935 w 4770581"/>
                <a:gd name="connsiteY80" fmla="*/ 2197100 h 6667500"/>
                <a:gd name="connsiteX81" fmla="*/ 3664735 w 4770581"/>
                <a:gd name="connsiteY81" fmla="*/ 2171700 h 6667500"/>
                <a:gd name="connsiteX82" fmla="*/ 3677435 w 4770581"/>
                <a:gd name="connsiteY82" fmla="*/ 2082800 h 6667500"/>
                <a:gd name="connsiteX83" fmla="*/ 3753635 w 4770581"/>
                <a:gd name="connsiteY83" fmla="*/ 2108200 h 6667500"/>
                <a:gd name="connsiteX84" fmla="*/ 3893335 w 4770581"/>
                <a:gd name="connsiteY84" fmla="*/ 2095500 h 6667500"/>
                <a:gd name="connsiteX85" fmla="*/ 3918735 w 4770581"/>
                <a:gd name="connsiteY85" fmla="*/ 2057400 h 6667500"/>
                <a:gd name="connsiteX86" fmla="*/ 3931435 w 4770581"/>
                <a:gd name="connsiteY86" fmla="*/ 2019300 h 6667500"/>
                <a:gd name="connsiteX87" fmla="*/ 3944135 w 4770581"/>
                <a:gd name="connsiteY87" fmla="*/ 1955800 h 6667500"/>
                <a:gd name="connsiteX88" fmla="*/ 4033035 w 4770581"/>
                <a:gd name="connsiteY88" fmla="*/ 1917700 h 6667500"/>
                <a:gd name="connsiteX89" fmla="*/ 4109235 w 4770581"/>
                <a:gd name="connsiteY89" fmla="*/ 1866900 h 6667500"/>
                <a:gd name="connsiteX90" fmla="*/ 4147335 w 4770581"/>
                <a:gd name="connsiteY90" fmla="*/ 1841500 h 6667500"/>
                <a:gd name="connsiteX91" fmla="*/ 4172735 w 4770581"/>
                <a:gd name="connsiteY91" fmla="*/ 1803400 h 6667500"/>
                <a:gd name="connsiteX92" fmla="*/ 4185435 w 4770581"/>
                <a:gd name="connsiteY92" fmla="*/ 1739900 h 6667500"/>
                <a:gd name="connsiteX93" fmla="*/ 4236235 w 4770581"/>
                <a:gd name="connsiteY93" fmla="*/ 1752600 h 6667500"/>
                <a:gd name="connsiteX94" fmla="*/ 4312435 w 4770581"/>
                <a:gd name="connsiteY94" fmla="*/ 1778000 h 6667500"/>
                <a:gd name="connsiteX95" fmla="*/ 4363235 w 4770581"/>
                <a:gd name="connsiteY95" fmla="*/ 1765300 h 6667500"/>
                <a:gd name="connsiteX96" fmla="*/ 4401335 w 4770581"/>
                <a:gd name="connsiteY96" fmla="*/ 1727200 h 6667500"/>
                <a:gd name="connsiteX97" fmla="*/ 4439435 w 4770581"/>
                <a:gd name="connsiteY97" fmla="*/ 1701800 h 6667500"/>
                <a:gd name="connsiteX98" fmla="*/ 4515635 w 4770581"/>
                <a:gd name="connsiteY98" fmla="*/ 1714500 h 6667500"/>
                <a:gd name="connsiteX99" fmla="*/ 4566435 w 4770581"/>
                <a:gd name="connsiteY99" fmla="*/ 1790700 h 6667500"/>
                <a:gd name="connsiteX100" fmla="*/ 4617235 w 4770581"/>
                <a:gd name="connsiteY100" fmla="*/ 1841500 h 6667500"/>
                <a:gd name="connsiteX101" fmla="*/ 4604535 w 4770581"/>
                <a:gd name="connsiteY101" fmla="*/ 1879600 h 6667500"/>
                <a:gd name="connsiteX102" fmla="*/ 4642635 w 4770581"/>
                <a:gd name="connsiteY102" fmla="*/ 1892300 h 6667500"/>
                <a:gd name="connsiteX103" fmla="*/ 4744235 w 4770581"/>
                <a:gd name="connsiteY103" fmla="*/ 1905000 h 6667500"/>
                <a:gd name="connsiteX104" fmla="*/ 4769635 w 4770581"/>
                <a:gd name="connsiteY104" fmla="*/ 1943100 h 6667500"/>
                <a:gd name="connsiteX105" fmla="*/ 4731535 w 4770581"/>
                <a:gd name="connsiteY105" fmla="*/ 2044700 h 6667500"/>
                <a:gd name="connsiteX106" fmla="*/ 4706135 w 4770581"/>
                <a:gd name="connsiteY106" fmla="*/ 2171700 h 6667500"/>
                <a:gd name="connsiteX107" fmla="*/ 4566435 w 4770581"/>
                <a:gd name="connsiteY107" fmla="*/ 2197100 h 6667500"/>
                <a:gd name="connsiteX108" fmla="*/ 4490235 w 4770581"/>
                <a:gd name="connsiteY108" fmla="*/ 2222500 h 6667500"/>
                <a:gd name="connsiteX109" fmla="*/ 4464835 w 4770581"/>
                <a:gd name="connsiteY109" fmla="*/ 2260600 h 6667500"/>
                <a:gd name="connsiteX110" fmla="*/ 4414035 w 4770581"/>
                <a:gd name="connsiteY110" fmla="*/ 2349500 h 6667500"/>
                <a:gd name="connsiteX111" fmla="*/ 4375935 w 4770581"/>
                <a:gd name="connsiteY111" fmla="*/ 2374900 h 6667500"/>
                <a:gd name="connsiteX112" fmla="*/ 4363235 w 4770581"/>
                <a:gd name="connsiteY112" fmla="*/ 2438400 h 6667500"/>
                <a:gd name="connsiteX113" fmla="*/ 4350535 w 4770581"/>
                <a:gd name="connsiteY113" fmla="*/ 2552700 h 6667500"/>
                <a:gd name="connsiteX114" fmla="*/ 4287035 w 4770581"/>
                <a:gd name="connsiteY114" fmla="*/ 2616200 h 6667500"/>
                <a:gd name="connsiteX115" fmla="*/ 4274335 w 4770581"/>
                <a:gd name="connsiteY115" fmla="*/ 2654300 h 6667500"/>
                <a:gd name="connsiteX116" fmla="*/ 4299735 w 4770581"/>
                <a:gd name="connsiteY116" fmla="*/ 2781300 h 6667500"/>
                <a:gd name="connsiteX117" fmla="*/ 4287035 w 4770581"/>
                <a:gd name="connsiteY117" fmla="*/ 2870200 h 6667500"/>
                <a:gd name="connsiteX118" fmla="*/ 4248935 w 4770581"/>
                <a:gd name="connsiteY118" fmla="*/ 2895600 h 6667500"/>
                <a:gd name="connsiteX119" fmla="*/ 4185435 w 4770581"/>
                <a:gd name="connsiteY119" fmla="*/ 2946400 h 6667500"/>
                <a:gd name="connsiteX120" fmla="*/ 4071135 w 4770581"/>
                <a:gd name="connsiteY120" fmla="*/ 2959100 h 6667500"/>
                <a:gd name="connsiteX121" fmla="*/ 4045735 w 4770581"/>
                <a:gd name="connsiteY121" fmla="*/ 3048000 h 6667500"/>
                <a:gd name="connsiteX122" fmla="*/ 4020335 w 4770581"/>
                <a:gd name="connsiteY122" fmla="*/ 3124200 h 6667500"/>
                <a:gd name="connsiteX123" fmla="*/ 4045735 w 4770581"/>
                <a:gd name="connsiteY123" fmla="*/ 3162300 h 6667500"/>
                <a:gd name="connsiteX124" fmla="*/ 4007635 w 4770581"/>
                <a:gd name="connsiteY124" fmla="*/ 3416300 h 6667500"/>
                <a:gd name="connsiteX125" fmla="*/ 3956835 w 4770581"/>
                <a:gd name="connsiteY125" fmla="*/ 3340100 h 6667500"/>
                <a:gd name="connsiteX126" fmla="*/ 3944135 w 4770581"/>
                <a:gd name="connsiteY126" fmla="*/ 3302000 h 6667500"/>
                <a:gd name="connsiteX127" fmla="*/ 3893335 w 4770581"/>
                <a:gd name="connsiteY127" fmla="*/ 3225800 h 6667500"/>
                <a:gd name="connsiteX128" fmla="*/ 3842535 w 4770581"/>
                <a:gd name="connsiteY128" fmla="*/ 3111500 h 6667500"/>
                <a:gd name="connsiteX129" fmla="*/ 3766335 w 4770581"/>
                <a:gd name="connsiteY129" fmla="*/ 3187700 h 6667500"/>
                <a:gd name="connsiteX130" fmla="*/ 3690135 w 4770581"/>
                <a:gd name="connsiteY130" fmla="*/ 3213100 h 6667500"/>
                <a:gd name="connsiteX131" fmla="*/ 3652035 w 4770581"/>
                <a:gd name="connsiteY131" fmla="*/ 3187700 h 6667500"/>
                <a:gd name="connsiteX132" fmla="*/ 3639335 w 4770581"/>
                <a:gd name="connsiteY132" fmla="*/ 3136900 h 6667500"/>
                <a:gd name="connsiteX133" fmla="*/ 3677435 w 4770581"/>
                <a:gd name="connsiteY133" fmla="*/ 2971800 h 6667500"/>
                <a:gd name="connsiteX134" fmla="*/ 3715535 w 4770581"/>
                <a:gd name="connsiteY134" fmla="*/ 2959100 h 6667500"/>
                <a:gd name="connsiteX135" fmla="*/ 3791735 w 4770581"/>
                <a:gd name="connsiteY135" fmla="*/ 2895600 h 6667500"/>
                <a:gd name="connsiteX136" fmla="*/ 3817135 w 4770581"/>
                <a:gd name="connsiteY136" fmla="*/ 2819400 h 6667500"/>
                <a:gd name="connsiteX137" fmla="*/ 3804435 w 4770581"/>
                <a:gd name="connsiteY137" fmla="*/ 2743200 h 6667500"/>
                <a:gd name="connsiteX138" fmla="*/ 3740935 w 4770581"/>
                <a:gd name="connsiteY138" fmla="*/ 2730500 h 6667500"/>
                <a:gd name="connsiteX139" fmla="*/ 3690135 w 4770581"/>
                <a:gd name="connsiteY139" fmla="*/ 2717800 h 6667500"/>
                <a:gd name="connsiteX140" fmla="*/ 3588535 w 4770581"/>
                <a:gd name="connsiteY140" fmla="*/ 2705100 h 6667500"/>
                <a:gd name="connsiteX141" fmla="*/ 3499635 w 4770581"/>
                <a:gd name="connsiteY141" fmla="*/ 2692400 h 6667500"/>
                <a:gd name="connsiteX142" fmla="*/ 3461535 w 4770581"/>
                <a:gd name="connsiteY142" fmla="*/ 2679700 h 6667500"/>
                <a:gd name="connsiteX143" fmla="*/ 3347235 w 4770581"/>
                <a:gd name="connsiteY143" fmla="*/ 2667000 h 6667500"/>
                <a:gd name="connsiteX144" fmla="*/ 3296435 w 4770581"/>
                <a:gd name="connsiteY144" fmla="*/ 2578100 h 6667500"/>
                <a:gd name="connsiteX145" fmla="*/ 3283735 w 4770581"/>
                <a:gd name="connsiteY145" fmla="*/ 2514600 h 6667500"/>
                <a:gd name="connsiteX146" fmla="*/ 3207535 w 4770581"/>
                <a:gd name="connsiteY146" fmla="*/ 2540000 h 6667500"/>
                <a:gd name="connsiteX147" fmla="*/ 3169435 w 4770581"/>
                <a:gd name="connsiteY147" fmla="*/ 2501900 h 6667500"/>
                <a:gd name="connsiteX148" fmla="*/ 3080535 w 4770581"/>
                <a:gd name="connsiteY148" fmla="*/ 2501900 h 6667500"/>
                <a:gd name="connsiteX149" fmla="*/ 3042435 w 4770581"/>
                <a:gd name="connsiteY149" fmla="*/ 2514600 h 6667500"/>
                <a:gd name="connsiteX150" fmla="*/ 2978935 w 4770581"/>
                <a:gd name="connsiteY150" fmla="*/ 2578100 h 6667500"/>
                <a:gd name="connsiteX151" fmla="*/ 3004335 w 4770581"/>
                <a:gd name="connsiteY151" fmla="*/ 2616200 h 6667500"/>
                <a:gd name="connsiteX152" fmla="*/ 3042435 w 4770581"/>
                <a:gd name="connsiteY152" fmla="*/ 2628900 h 6667500"/>
                <a:gd name="connsiteX153" fmla="*/ 3080535 w 4770581"/>
                <a:gd name="connsiteY153" fmla="*/ 2654300 h 6667500"/>
                <a:gd name="connsiteX154" fmla="*/ 3118635 w 4770581"/>
                <a:gd name="connsiteY154" fmla="*/ 2667000 h 6667500"/>
                <a:gd name="connsiteX155" fmla="*/ 3131335 w 4770581"/>
                <a:gd name="connsiteY155" fmla="*/ 2705100 h 6667500"/>
                <a:gd name="connsiteX156" fmla="*/ 3118635 w 4770581"/>
                <a:gd name="connsiteY156" fmla="*/ 2755900 h 6667500"/>
                <a:gd name="connsiteX157" fmla="*/ 3042435 w 4770581"/>
                <a:gd name="connsiteY157" fmla="*/ 2806700 h 6667500"/>
                <a:gd name="connsiteX158" fmla="*/ 3004335 w 4770581"/>
                <a:gd name="connsiteY158" fmla="*/ 2882900 h 6667500"/>
                <a:gd name="connsiteX159" fmla="*/ 3017035 w 4770581"/>
                <a:gd name="connsiteY159" fmla="*/ 2921000 h 6667500"/>
                <a:gd name="connsiteX160" fmla="*/ 3055135 w 4770581"/>
                <a:gd name="connsiteY160" fmla="*/ 2933700 h 6667500"/>
                <a:gd name="connsiteX161" fmla="*/ 3093235 w 4770581"/>
                <a:gd name="connsiteY161" fmla="*/ 2959100 h 6667500"/>
                <a:gd name="connsiteX162" fmla="*/ 3131335 w 4770581"/>
                <a:gd name="connsiteY162" fmla="*/ 2971800 h 6667500"/>
                <a:gd name="connsiteX163" fmla="*/ 3105935 w 4770581"/>
                <a:gd name="connsiteY163" fmla="*/ 3009900 h 6667500"/>
                <a:gd name="connsiteX164" fmla="*/ 3093235 w 4770581"/>
                <a:gd name="connsiteY164" fmla="*/ 3060700 h 6667500"/>
                <a:gd name="connsiteX165" fmla="*/ 3131335 w 4770581"/>
                <a:gd name="connsiteY165" fmla="*/ 3086100 h 6667500"/>
                <a:gd name="connsiteX166" fmla="*/ 3156735 w 4770581"/>
                <a:gd name="connsiteY166" fmla="*/ 3175000 h 6667500"/>
                <a:gd name="connsiteX167" fmla="*/ 3182135 w 4770581"/>
                <a:gd name="connsiteY167" fmla="*/ 3213100 h 6667500"/>
                <a:gd name="connsiteX168" fmla="*/ 3194835 w 4770581"/>
                <a:gd name="connsiteY168" fmla="*/ 3340100 h 6667500"/>
                <a:gd name="connsiteX169" fmla="*/ 3194835 w 4770581"/>
                <a:gd name="connsiteY169" fmla="*/ 3479800 h 6667500"/>
                <a:gd name="connsiteX170" fmla="*/ 3156735 w 4770581"/>
                <a:gd name="connsiteY170" fmla="*/ 3492500 h 6667500"/>
                <a:gd name="connsiteX171" fmla="*/ 3080535 w 4770581"/>
                <a:gd name="connsiteY171" fmla="*/ 3505200 h 6667500"/>
                <a:gd name="connsiteX172" fmla="*/ 3004335 w 4770581"/>
                <a:gd name="connsiteY172" fmla="*/ 3530600 h 6667500"/>
                <a:gd name="connsiteX173" fmla="*/ 2953535 w 4770581"/>
                <a:gd name="connsiteY173" fmla="*/ 3543300 h 6667500"/>
                <a:gd name="connsiteX174" fmla="*/ 2877335 w 4770581"/>
                <a:gd name="connsiteY174" fmla="*/ 3568700 h 6667500"/>
                <a:gd name="connsiteX175" fmla="*/ 2839235 w 4770581"/>
                <a:gd name="connsiteY175" fmla="*/ 3606800 h 6667500"/>
                <a:gd name="connsiteX176" fmla="*/ 2801135 w 4770581"/>
                <a:gd name="connsiteY176" fmla="*/ 3632200 h 6667500"/>
                <a:gd name="connsiteX177" fmla="*/ 2775735 w 4770581"/>
                <a:gd name="connsiteY177" fmla="*/ 3670300 h 6667500"/>
                <a:gd name="connsiteX178" fmla="*/ 2763035 w 4770581"/>
                <a:gd name="connsiteY178" fmla="*/ 3784600 h 6667500"/>
                <a:gd name="connsiteX179" fmla="*/ 2699535 w 4770581"/>
                <a:gd name="connsiteY179" fmla="*/ 3898900 h 6667500"/>
                <a:gd name="connsiteX180" fmla="*/ 2648735 w 4770581"/>
                <a:gd name="connsiteY180" fmla="*/ 3975100 h 6667500"/>
                <a:gd name="connsiteX181" fmla="*/ 2585235 w 4770581"/>
                <a:gd name="connsiteY181" fmla="*/ 3987800 h 6667500"/>
                <a:gd name="connsiteX182" fmla="*/ 2547135 w 4770581"/>
                <a:gd name="connsiteY182" fmla="*/ 4000500 h 6667500"/>
                <a:gd name="connsiteX183" fmla="*/ 2496335 w 4770581"/>
                <a:gd name="connsiteY183" fmla="*/ 4013200 h 6667500"/>
                <a:gd name="connsiteX184" fmla="*/ 2394735 w 4770581"/>
                <a:gd name="connsiteY184" fmla="*/ 4038600 h 6667500"/>
                <a:gd name="connsiteX185" fmla="*/ 2318535 w 4770581"/>
                <a:gd name="connsiteY185" fmla="*/ 4165600 h 6667500"/>
                <a:gd name="connsiteX186" fmla="*/ 2280435 w 4770581"/>
                <a:gd name="connsiteY186" fmla="*/ 4191000 h 6667500"/>
                <a:gd name="connsiteX187" fmla="*/ 2267735 w 4770581"/>
                <a:gd name="connsiteY187" fmla="*/ 4241800 h 6667500"/>
                <a:gd name="connsiteX188" fmla="*/ 2115335 w 4770581"/>
                <a:gd name="connsiteY188" fmla="*/ 4368800 h 6667500"/>
                <a:gd name="connsiteX189" fmla="*/ 2039135 w 4770581"/>
                <a:gd name="connsiteY189" fmla="*/ 4432300 h 6667500"/>
                <a:gd name="connsiteX190" fmla="*/ 2001035 w 4770581"/>
                <a:gd name="connsiteY190" fmla="*/ 4457700 h 6667500"/>
                <a:gd name="connsiteX191" fmla="*/ 1962935 w 4770581"/>
                <a:gd name="connsiteY191" fmla="*/ 4495800 h 6667500"/>
                <a:gd name="connsiteX192" fmla="*/ 1874035 w 4770581"/>
                <a:gd name="connsiteY192" fmla="*/ 4559300 h 6667500"/>
                <a:gd name="connsiteX193" fmla="*/ 1823235 w 4770581"/>
                <a:gd name="connsiteY193" fmla="*/ 4673600 h 6667500"/>
                <a:gd name="connsiteX194" fmla="*/ 1810535 w 4770581"/>
                <a:gd name="connsiteY194" fmla="*/ 4711700 h 6667500"/>
                <a:gd name="connsiteX195" fmla="*/ 1734335 w 4770581"/>
                <a:gd name="connsiteY195" fmla="*/ 4787900 h 6667500"/>
                <a:gd name="connsiteX196" fmla="*/ 1607335 w 4770581"/>
                <a:gd name="connsiteY196" fmla="*/ 4800600 h 6667500"/>
                <a:gd name="connsiteX197" fmla="*/ 1543835 w 4770581"/>
                <a:gd name="connsiteY197" fmla="*/ 4864100 h 6667500"/>
                <a:gd name="connsiteX198" fmla="*/ 1531135 w 4770581"/>
                <a:gd name="connsiteY198" fmla="*/ 4902200 h 6667500"/>
                <a:gd name="connsiteX199" fmla="*/ 1454935 w 4770581"/>
                <a:gd name="connsiteY199" fmla="*/ 4940300 h 6667500"/>
                <a:gd name="connsiteX200" fmla="*/ 1391435 w 4770581"/>
                <a:gd name="connsiteY200" fmla="*/ 4914900 h 6667500"/>
                <a:gd name="connsiteX201" fmla="*/ 1378735 w 4770581"/>
                <a:gd name="connsiteY201" fmla="*/ 4953000 h 6667500"/>
                <a:gd name="connsiteX202" fmla="*/ 1353335 w 4770581"/>
                <a:gd name="connsiteY202" fmla="*/ 4991100 h 6667500"/>
                <a:gd name="connsiteX203" fmla="*/ 1340635 w 4770581"/>
                <a:gd name="connsiteY203" fmla="*/ 5041900 h 6667500"/>
                <a:gd name="connsiteX204" fmla="*/ 1315235 w 4770581"/>
                <a:gd name="connsiteY204" fmla="*/ 5118100 h 6667500"/>
                <a:gd name="connsiteX205" fmla="*/ 1302535 w 4770581"/>
                <a:gd name="connsiteY205" fmla="*/ 5168900 h 6667500"/>
                <a:gd name="connsiteX206" fmla="*/ 1277135 w 4770581"/>
                <a:gd name="connsiteY206" fmla="*/ 5245100 h 6667500"/>
                <a:gd name="connsiteX207" fmla="*/ 1289835 w 4770581"/>
                <a:gd name="connsiteY207" fmla="*/ 5448300 h 6667500"/>
                <a:gd name="connsiteX208" fmla="*/ 1302535 w 4770581"/>
                <a:gd name="connsiteY208" fmla="*/ 5486400 h 6667500"/>
                <a:gd name="connsiteX209" fmla="*/ 1315235 w 4770581"/>
                <a:gd name="connsiteY209" fmla="*/ 5537200 h 6667500"/>
                <a:gd name="connsiteX210" fmla="*/ 1264435 w 4770581"/>
                <a:gd name="connsiteY210" fmla="*/ 5854700 h 6667500"/>
                <a:gd name="connsiteX211" fmla="*/ 1251735 w 4770581"/>
                <a:gd name="connsiteY211" fmla="*/ 6108700 h 6667500"/>
                <a:gd name="connsiteX212" fmla="*/ 1239035 w 4770581"/>
                <a:gd name="connsiteY212" fmla="*/ 6146800 h 6667500"/>
                <a:gd name="connsiteX213" fmla="*/ 1213635 w 4770581"/>
                <a:gd name="connsiteY213" fmla="*/ 6184900 h 6667500"/>
                <a:gd name="connsiteX214" fmla="*/ 1137435 w 4770581"/>
                <a:gd name="connsiteY214" fmla="*/ 6223000 h 6667500"/>
                <a:gd name="connsiteX215" fmla="*/ 1073935 w 4770581"/>
                <a:gd name="connsiteY215" fmla="*/ 6337300 h 6667500"/>
                <a:gd name="connsiteX216" fmla="*/ 1061235 w 4770581"/>
                <a:gd name="connsiteY216" fmla="*/ 6400800 h 6667500"/>
                <a:gd name="connsiteX217" fmla="*/ 946935 w 4770581"/>
                <a:gd name="connsiteY217" fmla="*/ 6413500 h 6667500"/>
                <a:gd name="connsiteX218" fmla="*/ 896135 w 4770581"/>
                <a:gd name="connsiteY218" fmla="*/ 6438900 h 6667500"/>
                <a:gd name="connsiteX219" fmla="*/ 845335 w 4770581"/>
                <a:gd name="connsiteY219" fmla="*/ 6553200 h 6667500"/>
                <a:gd name="connsiteX220" fmla="*/ 819935 w 4770581"/>
                <a:gd name="connsiteY220" fmla="*/ 6591300 h 6667500"/>
                <a:gd name="connsiteX221" fmla="*/ 807235 w 4770581"/>
                <a:gd name="connsiteY221" fmla="*/ 6629400 h 6667500"/>
                <a:gd name="connsiteX222" fmla="*/ 731035 w 4770581"/>
                <a:gd name="connsiteY222" fmla="*/ 6667500 h 6667500"/>
                <a:gd name="connsiteX223" fmla="*/ 654835 w 4770581"/>
                <a:gd name="connsiteY223" fmla="*/ 6616700 h 6667500"/>
                <a:gd name="connsiteX224" fmla="*/ 578635 w 4770581"/>
                <a:gd name="connsiteY224" fmla="*/ 6565900 h 6667500"/>
                <a:gd name="connsiteX225" fmla="*/ 540535 w 4770581"/>
                <a:gd name="connsiteY225" fmla="*/ 6540500 h 6667500"/>
                <a:gd name="connsiteX226" fmla="*/ 477035 w 4770581"/>
                <a:gd name="connsiteY226" fmla="*/ 6413500 h 6667500"/>
                <a:gd name="connsiteX227" fmla="*/ 464335 w 4770581"/>
                <a:gd name="connsiteY227" fmla="*/ 6375400 h 6667500"/>
                <a:gd name="connsiteX228" fmla="*/ 435760 w 4770581"/>
                <a:gd name="connsiteY228" fmla="*/ 6181725 h 6667500"/>
                <a:gd name="connsiteX229" fmla="*/ 362735 w 4770581"/>
                <a:gd name="connsiteY229" fmla="*/ 5940425 h 6667500"/>
                <a:gd name="connsiteX230" fmla="*/ 280185 w 4770581"/>
                <a:gd name="connsiteY230" fmla="*/ 5762625 h 6667500"/>
                <a:gd name="connsiteX231" fmla="*/ 169061 w 4770581"/>
                <a:gd name="connsiteY231" fmla="*/ 5540375 h 6667500"/>
                <a:gd name="connsiteX232" fmla="*/ 99210 w 4770581"/>
                <a:gd name="connsiteY232" fmla="*/ 5184775 h 6667500"/>
                <a:gd name="connsiteX233" fmla="*/ 786 w 4770581"/>
                <a:gd name="connsiteY233" fmla="*/ 4984750 h 6667500"/>
                <a:gd name="connsiteX234" fmla="*/ 50315 w 4770581"/>
                <a:gd name="connsiteY234" fmla="*/ 271780 h 6667500"/>
                <a:gd name="connsiteX0" fmla="*/ 146635 w 4859281"/>
                <a:gd name="connsiteY0" fmla="*/ 254000 h 6667500"/>
                <a:gd name="connsiteX1" fmla="*/ 159335 w 4859281"/>
                <a:gd name="connsiteY1" fmla="*/ 165100 h 6667500"/>
                <a:gd name="connsiteX2" fmla="*/ 197435 w 4859281"/>
                <a:gd name="connsiteY2" fmla="*/ 139700 h 6667500"/>
                <a:gd name="connsiteX3" fmla="*/ 260935 w 4859281"/>
                <a:gd name="connsiteY3" fmla="*/ 63500 h 6667500"/>
                <a:gd name="connsiteX4" fmla="*/ 299035 w 4859281"/>
                <a:gd name="connsiteY4" fmla="*/ 50800 h 6667500"/>
                <a:gd name="connsiteX5" fmla="*/ 375235 w 4859281"/>
                <a:gd name="connsiteY5" fmla="*/ 25400 h 6667500"/>
                <a:gd name="connsiteX6" fmla="*/ 451435 w 4859281"/>
                <a:gd name="connsiteY6" fmla="*/ 12700 h 6667500"/>
                <a:gd name="connsiteX7" fmla="*/ 514935 w 4859281"/>
                <a:gd name="connsiteY7" fmla="*/ 0 h 6667500"/>
                <a:gd name="connsiteX8" fmla="*/ 680035 w 4859281"/>
                <a:gd name="connsiteY8" fmla="*/ 12700 h 6667500"/>
                <a:gd name="connsiteX9" fmla="*/ 692735 w 4859281"/>
                <a:gd name="connsiteY9" fmla="*/ 50800 h 6667500"/>
                <a:gd name="connsiteX10" fmla="*/ 743535 w 4859281"/>
                <a:gd name="connsiteY10" fmla="*/ 127000 h 6667500"/>
                <a:gd name="connsiteX11" fmla="*/ 794335 w 4859281"/>
                <a:gd name="connsiteY11" fmla="*/ 152400 h 6667500"/>
                <a:gd name="connsiteX12" fmla="*/ 832435 w 4859281"/>
                <a:gd name="connsiteY12" fmla="*/ 177800 h 6667500"/>
                <a:gd name="connsiteX13" fmla="*/ 895935 w 4859281"/>
                <a:gd name="connsiteY13" fmla="*/ 190500 h 6667500"/>
                <a:gd name="connsiteX14" fmla="*/ 921335 w 4859281"/>
                <a:gd name="connsiteY14" fmla="*/ 228600 h 6667500"/>
                <a:gd name="connsiteX15" fmla="*/ 934035 w 4859281"/>
                <a:gd name="connsiteY15" fmla="*/ 266700 h 6667500"/>
                <a:gd name="connsiteX16" fmla="*/ 1022935 w 4859281"/>
                <a:gd name="connsiteY16" fmla="*/ 304800 h 6667500"/>
                <a:gd name="connsiteX17" fmla="*/ 1035635 w 4859281"/>
                <a:gd name="connsiteY17" fmla="*/ 355600 h 6667500"/>
                <a:gd name="connsiteX18" fmla="*/ 1200735 w 4859281"/>
                <a:gd name="connsiteY18" fmla="*/ 381000 h 6667500"/>
                <a:gd name="connsiteX19" fmla="*/ 1315035 w 4859281"/>
                <a:gd name="connsiteY19" fmla="*/ 317500 h 6667500"/>
                <a:gd name="connsiteX20" fmla="*/ 1353135 w 4859281"/>
                <a:gd name="connsiteY20" fmla="*/ 292100 h 6667500"/>
                <a:gd name="connsiteX21" fmla="*/ 1492835 w 4859281"/>
                <a:gd name="connsiteY21" fmla="*/ 317500 h 6667500"/>
                <a:gd name="connsiteX22" fmla="*/ 1518235 w 4859281"/>
                <a:gd name="connsiteY22" fmla="*/ 571500 h 6667500"/>
                <a:gd name="connsiteX23" fmla="*/ 1480135 w 4859281"/>
                <a:gd name="connsiteY23" fmla="*/ 647700 h 6667500"/>
                <a:gd name="connsiteX24" fmla="*/ 1429335 w 4859281"/>
                <a:gd name="connsiteY24" fmla="*/ 660400 h 6667500"/>
                <a:gd name="connsiteX25" fmla="*/ 1391235 w 4859281"/>
                <a:gd name="connsiteY25" fmla="*/ 685800 h 6667500"/>
                <a:gd name="connsiteX26" fmla="*/ 1327735 w 4859281"/>
                <a:gd name="connsiteY26" fmla="*/ 762000 h 6667500"/>
                <a:gd name="connsiteX27" fmla="*/ 1315035 w 4859281"/>
                <a:gd name="connsiteY27" fmla="*/ 863600 h 6667500"/>
                <a:gd name="connsiteX28" fmla="*/ 1391235 w 4859281"/>
                <a:gd name="connsiteY28" fmla="*/ 889000 h 6667500"/>
                <a:gd name="connsiteX29" fmla="*/ 1403935 w 4859281"/>
                <a:gd name="connsiteY29" fmla="*/ 952500 h 6667500"/>
                <a:gd name="connsiteX30" fmla="*/ 1429335 w 4859281"/>
                <a:gd name="connsiteY30" fmla="*/ 990600 h 6667500"/>
                <a:gd name="connsiteX31" fmla="*/ 1416635 w 4859281"/>
                <a:gd name="connsiteY31" fmla="*/ 1066800 h 6667500"/>
                <a:gd name="connsiteX32" fmla="*/ 1340435 w 4859281"/>
                <a:gd name="connsiteY32" fmla="*/ 1104900 h 6667500"/>
                <a:gd name="connsiteX33" fmla="*/ 1276935 w 4859281"/>
                <a:gd name="connsiteY33" fmla="*/ 1092200 h 6667500"/>
                <a:gd name="connsiteX34" fmla="*/ 1238835 w 4859281"/>
                <a:gd name="connsiteY34" fmla="*/ 1079500 h 6667500"/>
                <a:gd name="connsiteX35" fmla="*/ 1188035 w 4859281"/>
                <a:gd name="connsiteY35" fmla="*/ 1092200 h 6667500"/>
                <a:gd name="connsiteX36" fmla="*/ 1213435 w 4859281"/>
                <a:gd name="connsiteY36" fmla="*/ 1168400 h 6667500"/>
                <a:gd name="connsiteX37" fmla="*/ 1226135 w 4859281"/>
                <a:gd name="connsiteY37" fmla="*/ 1206500 h 6667500"/>
                <a:gd name="connsiteX38" fmla="*/ 1238835 w 4859281"/>
                <a:gd name="connsiteY38" fmla="*/ 1244600 h 6667500"/>
                <a:gd name="connsiteX39" fmla="*/ 1251535 w 4859281"/>
                <a:gd name="connsiteY39" fmla="*/ 1346200 h 6667500"/>
                <a:gd name="connsiteX40" fmla="*/ 1327735 w 4859281"/>
                <a:gd name="connsiteY40" fmla="*/ 1371600 h 6667500"/>
                <a:gd name="connsiteX41" fmla="*/ 1365835 w 4859281"/>
                <a:gd name="connsiteY41" fmla="*/ 1397000 h 6667500"/>
                <a:gd name="connsiteX42" fmla="*/ 1403935 w 4859281"/>
                <a:gd name="connsiteY42" fmla="*/ 1409700 h 6667500"/>
                <a:gd name="connsiteX43" fmla="*/ 1429335 w 4859281"/>
                <a:gd name="connsiteY43" fmla="*/ 1447800 h 6667500"/>
                <a:gd name="connsiteX44" fmla="*/ 1505535 w 4859281"/>
                <a:gd name="connsiteY44" fmla="*/ 1473200 h 6667500"/>
                <a:gd name="connsiteX45" fmla="*/ 1581735 w 4859281"/>
                <a:gd name="connsiteY45" fmla="*/ 1536700 h 6667500"/>
                <a:gd name="connsiteX46" fmla="*/ 1645235 w 4859281"/>
                <a:gd name="connsiteY46" fmla="*/ 1612900 h 6667500"/>
                <a:gd name="connsiteX47" fmla="*/ 1607135 w 4859281"/>
                <a:gd name="connsiteY47" fmla="*/ 1638300 h 6667500"/>
                <a:gd name="connsiteX48" fmla="*/ 1556335 w 4859281"/>
                <a:gd name="connsiteY48" fmla="*/ 1663700 h 6667500"/>
                <a:gd name="connsiteX49" fmla="*/ 1543635 w 4859281"/>
                <a:gd name="connsiteY49" fmla="*/ 1701800 h 6667500"/>
                <a:gd name="connsiteX50" fmla="*/ 1505535 w 4859281"/>
                <a:gd name="connsiteY50" fmla="*/ 1841500 h 6667500"/>
                <a:gd name="connsiteX51" fmla="*/ 1518235 w 4859281"/>
                <a:gd name="connsiteY51" fmla="*/ 1930400 h 6667500"/>
                <a:gd name="connsiteX52" fmla="*/ 1556335 w 4859281"/>
                <a:gd name="connsiteY52" fmla="*/ 1943100 h 6667500"/>
                <a:gd name="connsiteX53" fmla="*/ 1632535 w 4859281"/>
                <a:gd name="connsiteY53" fmla="*/ 1993900 h 6667500"/>
                <a:gd name="connsiteX54" fmla="*/ 1708735 w 4859281"/>
                <a:gd name="connsiteY54" fmla="*/ 2019300 h 6667500"/>
                <a:gd name="connsiteX55" fmla="*/ 1784935 w 4859281"/>
                <a:gd name="connsiteY55" fmla="*/ 2070100 h 6667500"/>
                <a:gd name="connsiteX56" fmla="*/ 1823035 w 4859281"/>
                <a:gd name="connsiteY56" fmla="*/ 2095500 h 6667500"/>
                <a:gd name="connsiteX57" fmla="*/ 1848435 w 4859281"/>
                <a:gd name="connsiteY57" fmla="*/ 2133600 h 6667500"/>
                <a:gd name="connsiteX58" fmla="*/ 1924635 w 4859281"/>
                <a:gd name="connsiteY58" fmla="*/ 2184400 h 6667500"/>
                <a:gd name="connsiteX59" fmla="*/ 2000835 w 4859281"/>
                <a:gd name="connsiteY59" fmla="*/ 2222500 h 6667500"/>
                <a:gd name="connsiteX60" fmla="*/ 2038935 w 4859281"/>
                <a:gd name="connsiteY60" fmla="*/ 2247900 h 6667500"/>
                <a:gd name="connsiteX61" fmla="*/ 2115135 w 4859281"/>
                <a:gd name="connsiteY61" fmla="*/ 2273300 h 6667500"/>
                <a:gd name="connsiteX62" fmla="*/ 2407235 w 4859281"/>
                <a:gd name="connsiteY62" fmla="*/ 2311400 h 6667500"/>
                <a:gd name="connsiteX63" fmla="*/ 2458035 w 4859281"/>
                <a:gd name="connsiteY63" fmla="*/ 2387600 h 6667500"/>
                <a:gd name="connsiteX64" fmla="*/ 2534235 w 4859281"/>
                <a:gd name="connsiteY64" fmla="*/ 2438400 h 6667500"/>
                <a:gd name="connsiteX65" fmla="*/ 2648535 w 4859281"/>
                <a:gd name="connsiteY65" fmla="*/ 2476500 h 6667500"/>
                <a:gd name="connsiteX66" fmla="*/ 3004135 w 4859281"/>
                <a:gd name="connsiteY66" fmla="*/ 2463800 h 6667500"/>
                <a:gd name="connsiteX67" fmla="*/ 3042235 w 4859281"/>
                <a:gd name="connsiteY67" fmla="*/ 2438400 h 6667500"/>
                <a:gd name="connsiteX68" fmla="*/ 3054935 w 4859281"/>
                <a:gd name="connsiteY68" fmla="*/ 2400300 h 6667500"/>
                <a:gd name="connsiteX69" fmla="*/ 3067635 w 4859281"/>
                <a:gd name="connsiteY69" fmla="*/ 2209800 h 6667500"/>
                <a:gd name="connsiteX70" fmla="*/ 3105735 w 4859281"/>
                <a:gd name="connsiteY70" fmla="*/ 2184400 h 6667500"/>
                <a:gd name="connsiteX71" fmla="*/ 3181935 w 4859281"/>
                <a:gd name="connsiteY71" fmla="*/ 2120900 h 6667500"/>
                <a:gd name="connsiteX72" fmla="*/ 3207335 w 4859281"/>
                <a:gd name="connsiteY72" fmla="*/ 2222500 h 6667500"/>
                <a:gd name="connsiteX73" fmla="*/ 3232735 w 4859281"/>
                <a:gd name="connsiteY73" fmla="*/ 2298700 h 6667500"/>
                <a:gd name="connsiteX74" fmla="*/ 3270835 w 4859281"/>
                <a:gd name="connsiteY74" fmla="*/ 2324100 h 6667500"/>
                <a:gd name="connsiteX75" fmla="*/ 3308935 w 4859281"/>
                <a:gd name="connsiteY75" fmla="*/ 2336800 h 6667500"/>
                <a:gd name="connsiteX76" fmla="*/ 3499435 w 4859281"/>
                <a:gd name="connsiteY76" fmla="*/ 2349500 h 6667500"/>
                <a:gd name="connsiteX77" fmla="*/ 3778835 w 4859281"/>
                <a:gd name="connsiteY77" fmla="*/ 2336800 h 6667500"/>
                <a:gd name="connsiteX78" fmla="*/ 3829635 w 4859281"/>
                <a:gd name="connsiteY78" fmla="*/ 2324100 h 6667500"/>
                <a:gd name="connsiteX79" fmla="*/ 3855035 w 4859281"/>
                <a:gd name="connsiteY79" fmla="*/ 2247900 h 6667500"/>
                <a:gd name="connsiteX80" fmla="*/ 3829635 w 4859281"/>
                <a:gd name="connsiteY80" fmla="*/ 2197100 h 6667500"/>
                <a:gd name="connsiteX81" fmla="*/ 3753435 w 4859281"/>
                <a:gd name="connsiteY81" fmla="*/ 2171700 h 6667500"/>
                <a:gd name="connsiteX82" fmla="*/ 3766135 w 4859281"/>
                <a:gd name="connsiteY82" fmla="*/ 2082800 h 6667500"/>
                <a:gd name="connsiteX83" fmla="*/ 3842335 w 4859281"/>
                <a:gd name="connsiteY83" fmla="*/ 2108200 h 6667500"/>
                <a:gd name="connsiteX84" fmla="*/ 3982035 w 4859281"/>
                <a:gd name="connsiteY84" fmla="*/ 2095500 h 6667500"/>
                <a:gd name="connsiteX85" fmla="*/ 4007435 w 4859281"/>
                <a:gd name="connsiteY85" fmla="*/ 2057400 h 6667500"/>
                <a:gd name="connsiteX86" fmla="*/ 4020135 w 4859281"/>
                <a:gd name="connsiteY86" fmla="*/ 2019300 h 6667500"/>
                <a:gd name="connsiteX87" fmla="*/ 4032835 w 4859281"/>
                <a:gd name="connsiteY87" fmla="*/ 1955800 h 6667500"/>
                <a:gd name="connsiteX88" fmla="*/ 4121735 w 4859281"/>
                <a:gd name="connsiteY88" fmla="*/ 1917700 h 6667500"/>
                <a:gd name="connsiteX89" fmla="*/ 4197935 w 4859281"/>
                <a:gd name="connsiteY89" fmla="*/ 1866900 h 6667500"/>
                <a:gd name="connsiteX90" fmla="*/ 4236035 w 4859281"/>
                <a:gd name="connsiteY90" fmla="*/ 1841500 h 6667500"/>
                <a:gd name="connsiteX91" fmla="*/ 4261435 w 4859281"/>
                <a:gd name="connsiteY91" fmla="*/ 1803400 h 6667500"/>
                <a:gd name="connsiteX92" fmla="*/ 4274135 w 4859281"/>
                <a:gd name="connsiteY92" fmla="*/ 1739900 h 6667500"/>
                <a:gd name="connsiteX93" fmla="*/ 4324935 w 4859281"/>
                <a:gd name="connsiteY93" fmla="*/ 1752600 h 6667500"/>
                <a:gd name="connsiteX94" fmla="*/ 4401135 w 4859281"/>
                <a:gd name="connsiteY94" fmla="*/ 1778000 h 6667500"/>
                <a:gd name="connsiteX95" fmla="*/ 4451935 w 4859281"/>
                <a:gd name="connsiteY95" fmla="*/ 1765300 h 6667500"/>
                <a:gd name="connsiteX96" fmla="*/ 4490035 w 4859281"/>
                <a:gd name="connsiteY96" fmla="*/ 1727200 h 6667500"/>
                <a:gd name="connsiteX97" fmla="*/ 4528135 w 4859281"/>
                <a:gd name="connsiteY97" fmla="*/ 1701800 h 6667500"/>
                <a:gd name="connsiteX98" fmla="*/ 4604335 w 4859281"/>
                <a:gd name="connsiteY98" fmla="*/ 1714500 h 6667500"/>
                <a:gd name="connsiteX99" fmla="*/ 4655135 w 4859281"/>
                <a:gd name="connsiteY99" fmla="*/ 1790700 h 6667500"/>
                <a:gd name="connsiteX100" fmla="*/ 4705935 w 4859281"/>
                <a:gd name="connsiteY100" fmla="*/ 1841500 h 6667500"/>
                <a:gd name="connsiteX101" fmla="*/ 4693235 w 4859281"/>
                <a:gd name="connsiteY101" fmla="*/ 1879600 h 6667500"/>
                <a:gd name="connsiteX102" fmla="*/ 4731335 w 4859281"/>
                <a:gd name="connsiteY102" fmla="*/ 1892300 h 6667500"/>
                <a:gd name="connsiteX103" fmla="*/ 4832935 w 4859281"/>
                <a:gd name="connsiteY103" fmla="*/ 1905000 h 6667500"/>
                <a:gd name="connsiteX104" fmla="*/ 4858335 w 4859281"/>
                <a:gd name="connsiteY104" fmla="*/ 1943100 h 6667500"/>
                <a:gd name="connsiteX105" fmla="*/ 4820235 w 4859281"/>
                <a:gd name="connsiteY105" fmla="*/ 2044700 h 6667500"/>
                <a:gd name="connsiteX106" fmla="*/ 4794835 w 4859281"/>
                <a:gd name="connsiteY106" fmla="*/ 2171700 h 6667500"/>
                <a:gd name="connsiteX107" fmla="*/ 4655135 w 4859281"/>
                <a:gd name="connsiteY107" fmla="*/ 2197100 h 6667500"/>
                <a:gd name="connsiteX108" fmla="*/ 4578935 w 4859281"/>
                <a:gd name="connsiteY108" fmla="*/ 2222500 h 6667500"/>
                <a:gd name="connsiteX109" fmla="*/ 4553535 w 4859281"/>
                <a:gd name="connsiteY109" fmla="*/ 2260600 h 6667500"/>
                <a:gd name="connsiteX110" fmla="*/ 4502735 w 4859281"/>
                <a:gd name="connsiteY110" fmla="*/ 2349500 h 6667500"/>
                <a:gd name="connsiteX111" fmla="*/ 4464635 w 4859281"/>
                <a:gd name="connsiteY111" fmla="*/ 2374900 h 6667500"/>
                <a:gd name="connsiteX112" fmla="*/ 4451935 w 4859281"/>
                <a:gd name="connsiteY112" fmla="*/ 2438400 h 6667500"/>
                <a:gd name="connsiteX113" fmla="*/ 4439235 w 4859281"/>
                <a:gd name="connsiteY113" fmla="*/ 2552700 h 6667500"/>
                <a:gd name="connsiteX114" fmla="*/ 4375735 w 4859281"/>
                <a:gd name="connsiteY114" fmla="*/ 2616200 h 6667500"/>
                <a:gd name="connsiteX115" fmla="*/ 4363035 w 4859281"/>
                <a:gd name="connsiteY115" fmla="*/ 2654300 h 6667500"/>
                <a:gd name="connsiteX116" fmla="*/ 4388435 w 4859281"/>
                <a:gd name="connsiteY116" fmla="*/ 2781300 h 6667500"/>
                <a:gd name="connsiteX117" fmla="*/ 4375735 w 4859281"/>
                <a:gd name="connsiteY117" fmla="*/ 2870200 h 6667500"/>
                <a:gd name="connsiteX118" fmla="*/ 4337635 w 4859281"/>
                <a:gd name="connsiteY118" fmla="*/ 2895600 h 6667500"/>
                <a:gd name="connsiteX119" fmla="*/ 4274135 w 4859281"/>
                <a:gd name="connsiteY119" fmla="*/ 2946400 h 6667500"/>
                <a:gd name="connsiteX120" fmla="*/ 4159835 w 4859281"/>
                <a:gd name="connsiteY120" fmla="*/ 2959100 h 6667500"/>
                <a:gd name="connsiteX121" fmla="*/ 4134435 w 4859281"/>
                <a:gd name="connsiteY121" fmla="*/ 3048000 h 6667500"/>
                <a:gd name="connsiteX122" fmla="*/ 4109035 w 4859281"/>
                <a:gd name="connsiteY122" fmla="*/ 3124200 h 6667500"/>
                <a:gd name="connsiteX123" fmla="*/ 4134435 w 4859281"/>
                <a:gd name="connsiteY123" fmla="*/ 3162300 h 6667500"/>
                <a:gd name="connsiteX124" fmla="*/ 4096335 w 4859281"/>
                <a:gd name="connsiteY124" fmla="*/ 3416300 h 6667500"/>
                <a:gd name="connsiteX125" fmla="*/ 4045535 w 4859281"/>
                <a:gd name="connsiteY125" fmla="*/ 3340100 h 6667500"/>
                <a:gd name="connsiteX126" fmla="*/ 4032835 w 4859281"/>
                <a:gd name="connsiteY126" fmla="*/ 3302000 h 6667500"/>
                <a:gd name="connsiteX127" fmla="*/ 3982035 w 4859281"/>
                <a:gd name="connsiteY127" fmla="*/ 3225800 h 6667500"/>
                <a:gd name="connsiteX128" fmla="*/ 3931235 w 4859281"/>
                <a:gd name="connsiteY128" fmla="*/ 3111500 h 6667500"/>
                <a:gd name="connsiteX129" fmla="*/ 3855035 w 4859281"/>
                <a:gd name="connsiteY129" fmla="*/ 3187700 h 6667500"/>
                <a:gd name="connsiteX130" fmla="*/ 3778835 w 4859281"/>
                <a:gd name="connsiteY130" fmla="*/ 3213100 h 6667500"/>
                <a:gd name="connsiteX131" fmla="*/ 3740735 w 4859281"/>
                <a:gd name="connsiteY131" fmla="*/ 3187700 h 6667500"/>
                <a:gd name="connsiteX132" fmla="*/ 3728035 w 4859281"/>
                <a:gd name="connsiteY132" fmla="*/ 3136900 h 6667500"/>
                <a:gd name="connsiteX133" fmla="*/ 3766135 w 4859281"/>
                <a:gd name="connsiteY133" fmla="*/ 2971800 h 6667500"/>
                <a:gd name="connsiteX134" fmla="*/ 3804235 w 4859281"/>
                <a:gd name="connsiteY134" fmla="*/ 2959100 h 6667500"/>
                <a:gd name="connsiteX135" fmla="*/ 3880435 w 4859281"/>
                <a:gd name="connsiteY135" fmla="*/ 2895600 h 6667500"/>
                <a:gd name="connsiteX136" fmla="*/ 3905835 w 4859281"/>
                <a:gd name="connsiteY136" fmla="*/ 2819400 h 6667500"/>
                <a:gd name="connsiteX137" fmla="*/ 3893135 w 4859281"/>
                <a:gd name="connsiteY137" fmla="*/ 2743200 h 6667500"/>
                <a:gd name="connsiteX138" fmla="*/ 3829635 w 4859281"/>
                <a:gd name="connsiteY138" fmla="*/ 2730500 h 6667500"/>
                <a:gd name="connsiteX139" fmla="*/ 3778835 w 4859281"/>
                <a:gd name="connsiteY139" fmla="*/ 2717800 h 6667500"/>
                <a:gd name="connsiteX140" fmla="*/ 3677235 w 4859281"/>
                <a:gd name="connsiteY140" fmla="*/ 2705100 h 6667500"/>
                <a:gd name="connsiteX141" fmla="*/ 3588335 w 4859281"/>
                <a:gd name="connsiteY141" fmla="*/ 2692400 h 6667500"/>
                <a:gd name="connsiteX142" fmla="*/ 3550235 w 4859281"/>
                <a:gd name="connsiteY142" fmla="*/ 2679700 h 6667500"/>
                <a:gd name="connsiteX143" fmla="*/ 3435935 w 4859281"/>
                <a:gd name="connsiteY143" fmla="*/ 2667000 h 6667500"/>
                <a:gd name="connsiteX144" fmla="*/ 3385135 w 4859281"/>
                <a:gd name="connsiteY144" fmla="*/ 2578100 h 6667500"/>
                <a:gd name="connsiteX145" fmla="*/ 3372435 w 4859281"/>
                <a:gd name="connsiteY145" fmla="*/ 2514600 h 6667500"/>
                <a:gd name="connsiteX146" fmla="*/ 3296235 w 4859281"/>
                <a:gd name="connsiteY146" fmla="*/ 2540000 h 6667500"/>
                <a:gd name="connsiteX147" fmla="*/ 3258135 w 4859281"/>
                <a:gd name="connsiteY147" fmla="*/ 2501900 h 6667500"/>
                <a:gd name="connsiteX148" fmla="*/ 3169235 w 4859281"/>
                <a:gd name="connsiteY148" fmla="*/ 2501900 h 6667500"/>
                <a:gd name="connsiteX149" fmla="*/ 3131135 w 4859281"/>
                <a:gd name="connsiteY149" fmla="*/ 2514600 h 6667500"/>
                <a:gd name="connsiteX150" fmla="*/ 3067635 w 4859281"/>
                <a:gd name="connsiteY150" fmla="*/ 2578100 h 6667500"/>
                <a:gd name="connsiteX151" fmla="*/ 3093035 w 4859281"/>
                <a:gd name="connsiteY151" fmla="*/ 2616200 h 6667500"/>
                <a:gd name="connsiteX152" fmla="*/ 3131135 w 4859281"/>
                <a:gd name="connsiteY152" fmla="*/ 2628900 h 6667500"/>
                <a:gd name="connsiteX153" fmla="*/ 3169235 w 4859281"/>
                <a:gd name="connsiteY153" fmla="*/ 2654300 h 6667500"/>
                <a:gd name="connsiteX154" fmla="*/ 3207335 w 4859281"/>
                <a:gd name="connsiteY154" fmla="*/ 2667000 h 6667500"/>
                <a:gd name="connsiteX155" fmla="*/ 3220035 w 4859281"/>
                <a:gd name="connsiteY155" fmla="*/ 2705100 h 6667500"/>
                <a:gd name="connsiteX156" fmla="*/ 3207335 w 4859281"/>
                <a:gd name="connsiteY156" fmla="*/ 2755900 h 6667500"/>
                <a:gd name="connsiteX157" fmla="*/ 3131135 w 4859281"/>
                <a:gd name="connsiteY157" fmla="*/ 2806700 h 6667500"/>
                <a:gd name="connsiteX158" fmla="*/ 3093035 w 4859281"/>
                <a:gd name="connsiteY158" fmla="*/ 2882900 h 6667500"/>
                <a:gd name="connsiteX159" fmla="*/ 3105735 w 4859281"/>
                <a:gd name="connsiteY159" fmla="*/ 2921000 h 6667500"/>
                <a:gd name="connsiteX160" fmla="*/ 3143835 w 4859281"/>
                <a:gd name="connsiteY160" fmla="*/ 2933700 h 6667500"/>
                <a:gd name="connsiteX161" fmla="*/ 3181935 w 4859281"/>
                <a:gd name="connsiteY161" fmla="*/ 2959100 h 6667500"/>
                <a:gd name="connsiteX162" fmla="*/ 3220035 w 4859281"/>
                <a:gd name="connsiteY162" fmla="*/ 2971800 h 6667500"/>
                <a:gd name="connsiteX163" fmla="*/ 3194635 w 4859281"/>
                <a:gd name="connsiteY163" fmla="*/ 3009900 h 6667500"/>
                <a:gd name="connsiteX164" fmla="*/ 3181935 w 4859281"/>
                <a:gd name="connsiteY164" fmla="*/ 3060700 h 6667500"/>
                <a:gd name="connsiteX165" fmla="*/ 3220035 w 4859281"/>
                <a:gd name="connsiteY165" fmla="*/ 3086100 h 6667500"/>
                <a:gd name="connsiteX166" fmla="*/ 3245435 w 4859281"/>
                <a:gd name="connsiteY166" fmla="*/ 3175000 h 6667500"/>
                <a:gd name="connsiteX167" fmla="*/ 3270835 w 4859281"/>
                <a:gd name="connsiteY167" fmla="*/ 3213100 h 6667500"/>
                <a:gd name="connsiteX168" fmla="*/ 3283535 w 4859281"/>
                <a:gd name="connsiteY168" fmla="*/ 3340100 h 6667500"/>
                <a:gd name="connsiteX169" fmla="*/ 3283535 w 4859281"/>
                <a:gd name="connsiteY169" fmla="*/ 3479800 h 6667500"/>
                <a:gd name="connsiteX170" fmla="*/ 3245435 w 4859281"/>
                <a:gd name="connsiteY170" fmla="*/ 3492500 h 6667500"/>
                <a:gd name="connsiteX171" fmla="*/ 3169235 w 4859281"/>
                <a:gd name="connsiteY171" fmla="*/ 3505200 h 6667500"/>
                <a:gd name="connsiteX172" fmla="*/ 3093035 w 4859281"/>
                <a:gd name="connsiteY172" fmla="*/ 3530600 h 6667500"/>
                <a:gd name="connsiteX173" fmla="*/ 3042235 w 4859281"/>
                <a:gd name="connsiteY173" fmla="*/ 3543300 h 6667500"/>
                <a:gd name="connsiteX174" fmla="*/ 2966035 w 4859281"/>
                <a:gd name="connsiteY174" fmla="*/ 3568700 h 6667500"/>
                <a:gd name="connsiteX175" fmla="*/ 2927935 w 4859281"/>
                <a:gd name="connsiteY175" fmla="*/ 3606800 h 6667500"/>
                <a:gd name="connsiteX176" fmla="*/ 2889835 w 4859281"/>
                <a:gd name="connsiteY176" fmla="*/ 3632200 h 6667500"/>
                <a:gd name="connsiteX177" fmla="*/ 2864435 w 4859281"/>
                <a:gd name="connsiteY177" fmla="*/ 3670300 h 6667500"/>
                <a:gd name="connsiteX178" fmla="*/ 2851735 w 4859281"/>
                <a:gd name="connsiteY178" fmla="*/ 3784600 h 6667500"/>
                <a:gd name="connsiteX179" fmla="*/ 2788235 w 4859281"/>
                <a:gd name="connsiteY179" fmla="*/ 3898900 h 6667500"/>
                <a:gd name="connsiteX180" fmla="*/ 2737435 w 4859281"/>
                <a:gd name="connsiteY180" fmla="*/ 3975100 h 6667500"/>
                <a:gd name="connsiteX181" fmla="*/ 2673935 w 4859281"/>
                <a:gd name="connsiteY181" fmla="*/ 3987800 h 6667500"/>
                <a:gd name="connsiteX182" fmla="*/ 2635835 w 4859281"/>
                <a:gd name="connsiteY182" fmla="*/ 4000500 h 6667500"/>
                <a:gd name="connsiteX183" fmla="*/ 2585035 w 4859281"/>
                <a:gd name="connsiteY183" fmla="*/ 4013200 h 6667500"/>
                <a:gd name="connsiteX184" fmla="*/ 2483435 w 4859281"/>
                <a:gd name="connsiteY184" fmla="*/ 4038600 h 6667500"/>
                <a:gd name="connsiteX185" fmla="*/ 2407235 w 4859281"/>
                <a:gd name="connsiteY185" fmla="*/ 4165600 h 6667500"/>
                <a:gd name="connsiteX186" fmla="*/ 2369135 w 4859281"/>
                <a:gd name="connsiteY186" fmla="*/ 4191000 h 6667500"/>
                <a:gd name="connsiteX187" fmla="*/ 2356435 w 4859281"/>
                <a:gd name="connsiteY187" fmla="*/ 4241800 h 6667500"/>
                <a:gd name="connsiteX188" fmla="*/ 2204035 w 4859281"/>
                <a:gd name="connsiteY188" fmla="*/ 4368800 h 6667500"/>
                <a:gd name="connsiteX189" fmla="*/ 2127835 w 4859281"/>
                <a:gd name="connsiteY189" fmla="*/ 4432300 h 6667500"/>
                <a:gd name="connsiteX190" fmla="*/ 2089735 w 4859281"/>
                <a:gd name="connsiteY190" fmla="*/ 4457700 h 6667500"/>
                <a:gd name="connsiteX191" fmla="*/ 2051635 w 4859281"/>
                <a:gd name="connsiteY191" fmla="*/ 4495800 h 6667500"/>
                <a:gd name="connsiteX192" fmla="*/ 1962735 w 4859281"/>
                <a:gd name="connsiteY192" fmla="*/ 4559300 h 6667500"/>
                <a:gd name="connsiteX193" fmla="*/ 1911935 w 4859281"/>
                <a:gd name="connsiteY193" fmla="*/ 4673600 h 6667500"/>
                <a:gd name="connsiteX194" fmla="*/ 1899235 w 4859281"/>
                <a:gd name="connsiteY194" fmla="*/ 4711700 h 6667500"/>
                <a:gd name="connsiteX195" fmla="*/ 1823035 w 4859281"/>
                <a:gd name="connsiteY195" fmla="*/ 4787900 h 6667500"/>
                <a:gd name="connsiteX196" fmla="*/ 1696035 w 4859281"/>
                <a:gd name="connsiteY196" fmla="*/ 4800600 h 6667500"/>
                <a:gd name="connsiteX197" fmla="*/ 1632535 w 4859281"/>
                <a:gd name="connsiteY197" fmla="*/ 4864100 h 6667500"/>
                <a:gd name="connsiteX198" fmla="*/ 1619835 w 4859281"/>
                <a:gd name="connsiteY198" fmla="*/ 4902200 h 6667500"/>
                <a:gd name="connsiteX199" fmla="*/ 1543635 w 4859281"/>
                <a:gd name="connsiteY199" fmla="*/ 4940300 h 6667500"/>
                <a:gd name="connsiteX200" fmla="*/ 1480135 w 4859281"/>
                <a:gd name="connsiteY200" fmla="*/ 4914900 h 6667500"/>
                <a:gd name="connsiteX201" fmla="*/ 1467435 w 4859281"/>
                <a:gd name="connsiteY201" fmla="*/ 4953000 h 6667500"/>
                <a:gd name="connsiteX202" fmla="*/ 1442035 w 4859281"/>
                <a:gd name="connsiteY202" fmla="*/ 4991100 h 6667500"/>
                <a:gd name="connsiteX203" fmla="*/ 1429335 w 4859281"/>
                <a:gd name="connsiteY203" fmla="*/ 5041900 h 6667500"/>
                <a:gd name="connsiteX204" fmla="*/ 1403935 w 4859281"/>
                <a:gd name="connsiteY204" fmla="*/ 5118100 h 6667500"/>
                <a:gd name="connsiteX205" fmla="*/ 1391235 w 4859281"/>
                <a:gd name="connsiteY205" fmla="*/ 5168900 h 6667500"/>
                <a:gd name="connsiteX206" fmla="*/ 1365835 w 4859281"/>
                <a:gd name="connsiteY206" fmla="*/ 5245100 h 6667500"/>
                <a:gd name="connsiteX207" fmla="*/ 1378535 w 4859281"/>
                <a:gd name="connsiteY207" fmla="*/ 5448300 h 6667500"/>
                <a:gd name="connsiteX208" fmla="*/ 1391235 w 4859281"/>
                <a:gd name="connsiteY208" fmla="*/ 5486400 h 6667500"/>
                <a:gd name="connsiteX209" fmla="*/ 1403935 w 4859281"/>
                <a:gd name="connsiteY209" fmla="*/ 5537200 h 6667500"/>
                <a:gd name="connsiteX210" fmla="*/ 1353135 w 4859281"/>
                <a:gd name="connsiteY210" fmla="*/ 5854700 h 6667500"/>
                <a:gd name="connsiteX211" fmla="*/ 1340435 w 4859281"/>
                <a:gd name="connsiteY211" fmla="*/ 6108700 h 6667500"/>
                <a:gd name="connsiteX212" fmla="*/ 1327735 w 4859281"/>
                <a:gd name="connsiteY212" fmla="*/ 6146800 h 6667500"/>
                <a:gd name="connsiteX213" fmla="*/ 1302335 w 4859281"/>
                <a:gd name="connsiteY213" fmla="*/ 6184900 h 6667500"/>
                <a:gd name="connsiteX214" fmla="*/ 1226135 w 4859281"/>
                <a:gd name="connsiteY214" fmla="*/ 6223000 h 6667500"/>
                <a:gd name="connsiteX215" fmla="*/ 1162635 w 4859281"/>
                <a:gd name="connsiteY215" fmla="*/ 6337300 h 6667500"/>
                <a:gd name="connsiteX216" fmla="*/ 1149935 w 4859281"/>
                <a:gd name="connsiteY216" fmla="*/ 6400800 h 6667500"/>
                <a:gd name="connsiteX217" fmla="*/ 1035635 w 4859281"/>
                <a:gd name="connsiteY217" fmla="*/ 6413500 h 6667500"/>
                <a:gd name="connsiteX218" fmla="*/ 984835 w 4859281"/>
                <a:gd name="connsiteY218" fmla="*/ 6438900 h 6667500"/>
                <a:gd name="connsiteX219" fmla="*/ 934035 w 4859281"/>
                <a:gd name="connsiteY219" fmla="*/ 6553200 h 6667500"/>
                <a:gd name="connsiteX220" fmla="*/ 908635 w 4859281"/>
                <a:gd name="connsiteY220" fmla="*/ 6591300 h 6667500"/>
                <a:gd name="connsiteX221" fmla="*/ 895935 w 4859281"/>
                <a:gd name="connsiteY221" fmla="*/ 6629400 h 6667500"/>
                <a:gd name="connsiteX222" fmla="*/ 819735 w 4859281"/>
                <a:gd name="connsiteY222" fmla="*/ 6667500 h 6667500"/>
                <a:gd name="connsiteX223" fmla="*/ 743535 w 4859281"/>
                <a:gd name="connsiteY223" fmla="*/ 6616700 h 6667500"/>
                <a:gd name="connsiteX224" fmla="*/ 667335 w 4859281"/>
                <a:gd name="connsiteY224" fmla="*/ 6565900 h 6667500"/>
                <a:gd name="connsiteX225" fmla="*/ 629235 w 4859281"/>
                <a:gd name="connsiteY225" fmla="*/ 6540500 h 6667500"/>
                <a:gd name="connsiteX226" fmla="*/ 565735 w 4859281"/>
                <a:gd name="connsiteY226" fmla="*/ 6413500 h 6667500"/>
                <a:gd name="connsiteX227" fmla="*/ 553035 w 4859281"/>
                <a:gd name="connsiteY227" fmla="*/ 6375400 h 6667500"/>
                <a:gd name="connsiteX228" fmla="*/ 524460 w 4859281"/>
                <a:gd name="connsiteY228" fmla="*/ 6181725 h 6667500"/>
                <a:gd name="connsiteX229" fmla="*/ 451435 w 4859281"/>
                <a:gd name="connsiteY229" fmla="*/ 5940425 h 6667500"/>
                <a:gd name="connsiteX230" fmla="*/ 368885 w 4859281"/>
                <a:gd name="connsiteY230" fmla="*/ 5762625 h 6667500"/>
                <a:gd name="connsiteX231" fmla="*/ 257761 w 4859281"/>
                <a:gd name="connsiteY231" fmla="*/ 5540375 h 6667500"/>
                <a:gd name="connsiteX232" fmla="*/ 187910 w 4859281"/>
                <a:gd name="connsiteY232" fmla="*/ 5184775 h 6667500"/>
                <a:gd name="connsiteX233" fmla="*/ 89486 w 4859281"/>
                <a:gd name="connsiteY233" fmla="*/ 4984750 h 6667500"/>
                <a:gd name="connsiteX234" fmla="*/ 586 w 4859281"/>
                <a:gd name="connsiteY234" fmla="*/ 4724400 h 6667500"/>
                <a:gd name="connsiteX235" fmla="*/ 139015 w 4859281"/>
                <a:gd name="connsiteY235" fmla="*/ 271780 h 6667500"/>
                <a:gd name="connsiteX0" fmla="*/ 146049 w 4858695"/>
                <a:gd name="connsiteY0" fmla="*/ 254000 h 6667500"/>
                <a:gd name="connsiteX1" fmla="*/ 158749 w 4858695"/>
                <a:gd name="connsiteY1" fmla="*/ 165100 h 6667500"/>
                <a:gd name="connsiteX2" fmla="*/ 196849 w 4858695"/>
                <a:gd name="connsiteY2" fmla="*/ 139700 h 6667500"/>
                <a:gd name="connsiteX3" fmla="*/ 260349 w 4858695"/>
                <a:gd name="connsiteY3" fmla="*/ 63500 h 6667500"/>
                <a:gd name="connsiteX4" fmla="*/ 298449 w 4858695"/>
                <a:gd name="connsiteY4" fmla="*/ 50800 h 6667500"/>
                <a:gd name="connsiteX5" fmla="*/ 374649 w 4858695"/>
                <a:gd name="connsiteY5" fmla="*/ 25400 h 6667500"/>
                <a:gd name="connsiteX6" fmla="*/ 450849 w 4858695"/>
                <a:gd name="connsiteY6" fmla="*/ 12700 h 6667500"/>
                <a:gd name="connsiteX7" fmla="*/ 514349 w 4858695"/>
                <a:gd name="connsiteY7" fmla="*/ 0 h 6667500"/>
                <a:gd name="connsiteX8" fmla="*/ 679449 w 4858695"/>
                <a:gd name="connsiteY8" fmla="*/ 12700 h 6667500"/>
                <a:gd name="connsiteX9" fmla="*/ 692149 w 4858695"/>
                <a:gd name="connsiteY9" fmla="*/ 50800 h 6667500"/>
                <a:gd name="connsiteX10" fmla="*/ 742949 w 4858695"/>
                <a:gd name="connsiteY10" fmla="*/ 127000 h 6667500"/>
                <a:gd name="connsiteX11" fmla="*/ 793749 w 4858695"/>
                <a:gd name="connsiteY11" fmla="*/ 152400 h 6667500"/>
                <a:gd name="connsiteX12" fmla="*/ 831849 w 4858695"/>
                <a:gd name="connsiteY12" fmla="*/ 177800 h 6667500"/>
                <a:gd name="connsiteX13" fmla="*/ 895349 w 4858695"/>
                <a:gd name="connsiteY13" fmla="*/ 190500 h 6667500"/>
                <a:gd name="connsiteX14" fmla="*/ 920749 w 4858695"/>
                <a:gd name="connsiteY14" fmla="*/ 228600 h 6667500"/>
                <a:gd name="connsiteX15" fmla="*/ 933449 w 4858695"/>
                <a:gd name="connsiteY15" fmla="*/ 266700 h 6667500"/>
                <a:gd name="connsiteX16" fmla="*/ 1022349 w 4858695"/>
                <a:gd name="connsiteY16" fmla="*/ 304800 h 6667500"/>
                <a:gd name="connsiteX17" fmla="*/ 1035049 w 4858695"/>
                <a:gd name="connsiteY17" fmla="*/ 355600 h 6667500"/>
                <a:gd name="connsiteX18" fmla="*/ 1200149 w 4858695"/>
                <a:gd name="connsiteY18" fmla="*/ 381000 h 6667500"/>
                <a:gd name="connsiteX19" fmla="*/ 1314449 w 4858695"/>
                <a:gd name="connsiteY19" fmla="*/ 317500 h 6667500"/>
                <a:gd name="connsiteX20" fmla="*/ 1352549 w 4858695"/>
                <a:gd name="connsiteY20" fmla="*/ 292100 h 6667500"/>
                <a:gd name="connsiteX21" fmla="*/ 1492249 w 4858695"/>
                <a:gd name="connsiteY21" fmla="*/ 317500 h 6667500"/>
                <a:gd name="connsiteX22" fmla="*/ 1517649 w 4858695"/>
                <a:gd name="connsiteY22" fmla="*/ 571500 h 6667500"/>
                <a:gd name="connsiteX23" fmla="*/ 1479549 w 4858695"/>
                <a:gd name="connsiteY23" fmla="*/ 647700 h 6667500"/>
                <a:gd name="connsiteX24" fmla="*/ 1428749 w 4858695"/>
                <a:gd name="connsiteY24" fmla="*/ 660400 h 6667500"/>
                <a:gd name="connsiteX25" fmla="*/ 1390649 w 4858695"/>
                <a:gd name="connsiteY25" fmla="*/ 685800 h 6667500"/>
                <a:gd name="connsiteX26" fmla="*/ 1327149 w 4858695"/>
                <a:gd name="connsiteY26" fmla="*/ 762000 h 6667500"/>
                <a:gd name="connsiteX27" fmla="*/ 1314449 w 4858695"/>
                <a:gd name="connsiteY27" fmla="*/ 863600 h 6667500"/>
                <a:gd name="connsiteX28" fmla="*/ 1390649 w 4858695"/>
                <a:gd name="connsiteY28" fmla="*/ 889000 h 6667500"/>
                <a:gd name="connsiteX29" fmla="*/ 1403349 w 4858695"/>
                <a:gd name="connsiteY29" fmla="*/ 952500 h 6667500"/>
                <a:gd name="connsiteX30" fmla="*/ 1428749 w 4858695"/>
                <a:gd name="connsiteY30" fmla="*/ 990600 h 6667500"/>
                <a:gd name="connsiteX31" fmla="*/ 1416049 w 4858695"/>
                <a:gd name="connsiteY31" fmla="*/ 1066800 h 6667500"/>
                <a:gd name="connsiteX32" fmla="*/ 1339849 w 4858695"/>
                <a:gd name="connsiteY32" fmla="*/ 1104900 h 6667500"/>
                <a:gd name="connsiteX33" fmla="*/ 1276349 w 4858695"/>
                <a:gd name="connsiteY33" fmla="*/ 1092200 h 6667500"/>
                <a:gd name="connsiteX34" fmla="*/ 1238249 w 4858695"/>
                <a:gd name="connsiteY34" fmla="*/ 1079500 h 6667500"/>
                <a:gd name="connsiteX35" fmla="*/ 1187449 w 4858695"/>
                <a:gd name="connsiteY35" fmla="*/ 1092200 h 6667500"/>
                <a:gd name="connsiteX36" fmla="*/ 1212849 w 4858695"/>
                <a:gd name="connsiteY36" fmla="*/ 1168400 h 6667500"/>
                <a:gd name="connsiteX37" fmla="*/ 1225549 w 4858695"/>
                <a:gd name="connsiteY37" fmla="*/ 1206500 h 6667500"/>
                <a:gd name="connsiteX38" fmla="*/ 1238249 w 4858695"/>
                <a:gd name="connsiteY38" fmla="*/ 1244600 h 6667500"/>
                <a:gd name="connsiteX39" fmla="*/ 1250949 w 4858695"/>
                <a:gd name="connsiteY39" fmla="*/ 1346200 h 6667500"/>
                <a:gd name="connsiteX40" fmla="*/ 1327149 w 4858695"/>
                <a:gd name="connsiteY40" fmla="*/ 1371600 h 6667500"/>
                <a:gd name="connsiteX41" fmla="*/ 1365249 w 4858695"/>
                <a:gd name="connsiteY41" fmla="*/ 1397000 h 6667500"/>
                <a:gd name="connsiteX42" fmla="*/ 1403349 w 4858695"/>
                <a:gd name="connsiteY42" fmla="*/ 1409700 h 6667500"/>
                <a:gd name="connsiteX43" fmla="*/ 1428749 w 4858695"/>
                <a:gd name="connsiteY43" fmla="*/ 1447800 h 6667500"/>
                <a:gd name="connsiteX44" fmla="*/ 1504949 w 4858695"/>
                <a:gd name="connsiteY44" fmla="*/ 1473200 h 6667500"/>
                <a:gd name="connsiteX45" fmla="*/ 1581149 w 4858695"/>
                <a:gd name="connsiteY45" fmla="*/ 1536700 h 6667500"/>
                <a:gd name="connsiteX46" fmla="*/ 1644649 w 4858695"/>
                <a:gd name="connsiteY46" fmla="*/ 1612900 h 6667500"/>
                <a:gd name="connsiteX47" fmla="*/ 1606549 w 4858695"/>
                <a:gd name="connsiteY47" fmla="*/ 1638300 h 6667500"/>
                <a:gd name="connsiteX48" fmla="*/ 1555749 w 4858695"/>
                <a:gd name="connsiteY48" fmla="*/ 1663700 h 6667500"/>
                <a:gd name="connsiteX49" fmla="*/ 1543049 w 4858695"/>
                <a:gd name="connsiteY49" fmla="*/ 1701800 h 6667500"/>
                <a:gd name="connsiteX50" fmla="*/ 1504949 w 4858695"/>
                <a:gd name="connsiteY50" fmla="*/ 1841500 h 6667500"/>
                <a:gd name="connsiteX51" fmla="*/ 1517649 w 4858695"/>
                <a:gd name="connsiteY51" fmla="*/ 1930400 h 6667500"/>
                <a:gd name="connsiteX52" fmla="*/ 1555749 w 4858695"/>
                <a:gd name="connsiteY52" fmla="*/ 1943100 h 6667500"/>
                <a:gd name="connsiteX53" fmla="*/ 1631949 w 4858695"/>
                <a:gd name="connsiteY53" fmla="*/ 1993900 h 6667500"/>
                <a:gd name="connsiteX54" fmla="*/ 1708149 w 4858695"/>
                <a:gd name="connsiteY54" fmla="*/ 2019300 h 6667500"/>
                <a:gd name="connsiteX55" fmla="*/ 1784349 w 4858695"/>
                <a:gd name="connsiteY55" fmla="*/ 2070100 h 6667500"/>
                <a:gd name="connsiteX56" fmla="*/ 1822449 w 4858695"/>
                <a:gd name="connsiteY56" fmla="*/ 2095500 h 6667500"/>
                <a:gd name="connsiteX57" fmla="*/ 1847849 w 4858695"/>
                <a:gd name="connsiteY57" fmla="*/ 2133600 h 6667500"/>
                <a:gd name="connsiteX58" fmla="*/ 1924049 w 4858695"/>
                <a:gd name="connsiteY58" fmla="*/ 2184400 h 6667500"/>
                <a:gd name="connsiteX59" fmla="*/ 2000249 w 4858695"/>
                <a:gd name="connsiteY59" fmla="*/ 2222500 h 6667500"/>
                <a:gd name="connsiteX60" fmla="*/ 2038349 w 4858695"/>
                <a:gd name="connsiteY60" fmla="*/ 2247900 h 6667500"/>
                <a:gd name="connsiteX61" fmla="*/ 2114549 w 4858695"/>
                <a:gd name="connsiteY61" fmla="*/ 2273300 h 6667500"/>
                <a:gd name="connsiteX62" fmla="*/ 2406649 w 4858695"/>
                <a:gd name="connsiteY62" fmla="*/ 2311400 h 6667500"/>
                <a:gd name="connsiteX63" fmla="*/ 2457449 w 4858695"/>
                <a:gd name="connsiteY63" fmla="*/ 2387600 h 6667500"/>
                <a:gd name="connsiteX64" fmla="*/ 2533649 w 4858695"/>
                <a:gd name="connsiteY64" fmla="*/ 2438400 h 6667500"/>
                <a:gd name="connsiteX65" fmla="*/ 2647949 w 4858695"/>
                <a:gd name="connsiteY65" fmla="*/ 2476500 h 6667500"/>
                <a:gd name="connsiteX66" fmla="*/ 3003549 w 4858695"/>
                <a:gd name="connsiteY66" fmla="*/ 2463800 h 6667500"/>
                <a:gd name="connsiteX67" fmla="*/ 3041649 w 4858695"/>
                <a:gd name="connsiteY67" fmla="*/ 2438400 h 6667500"/>
                <a:gd name="connsiteX68" fmla="*/ 3054349 w 4858695"/>
                <a:gd name="connsiteY68" fmla="*/ 2400300 h 6667500"/>
                <a:gd name="connsiteX69" fmla="*/ 3067049 w 4858695"/>
                <a:gd name="connsiteY69" fmla="*/ 2209800 h 6667500"/>
                <a:gd name="connsiteX70" fmla="*/ 3105149 w 4858695"/>
                <a:gd name="connsiteY70" fmla="*/ 2184400 h 6667500"/>
                <a:gd name="connsiteX71" fmla="*/ 3181349 w 4858695"/>
                <a:gd name="connsiteY71" fmla="*/ 2120900 h 6667500"/>
                <a:gd name="connsiteX72" fmla="*/ 3206749 w 4858695"/>
                <a:gd name="connsiteY72" fmla="*/ 2222500 h 6667500"/>
                <a:gd name="connsiteX73" fmla="*/ 3232149 w 4858695"/>
                <a:gd name="connsiteY73" fmla="*/ 2298700 h 6667500"/>
                <a:gd name="connsiteX74" fmla="*/ 3270249 w 4858695"/>
                <a:gd name="connsiteY74" fmla="*/ 2324100 h 6667500"/>
                <a:gd name="connsiteX75" fmla="*/ 3308349 w 4858695"/>
                <a:gd name="connsiteY75" fmla="*/ 2336800 h 6667500"/>
                <a:gd name="connsiteX76" fmla="*/ 3498849 w 4858695"/>
                <a:gd name="connsiteY76" fmla="*/ 2349500 h 6667500"/>
                <a:gd name="connsiteX77" fmla="*/ 3778249 w 4858695"/>
                <a:gd name="connsiteY77" fmla="*/ 2336800 h 6667500"/>
                <a:gd name="connsiteX78" fmla="*/ 3829049 w 4858695"/>
                <a:gd name="connsiteY78" fmla="*/ 2324100 h 6667500"/>
                <a:gd name="connsiteX79" fmla="*/ 3854449 w 4858695"/>
                <a:gd name="connsiteY79" fmla="*/ 2247900 h 6667500"/>
                <a:gd name="connsiteX80" fmla="*/ 3829049 w 4858695"/>
                <a:gd name="connsiteY80" fmla="*/ 2197100 h 6667500"/>
                <a:gd name="connsiteX81" fmla="*/ 3752849 w 4858695"/>
                <a:gd name="connsiteY81" fmla="*/ 2171700 h 6667500"/>
                <a:gd name="connsiteX82" fmla="*/ 3765549 w 4858695"/>
                <a:gd name="connsiteY82" fmla="*/ 2082800 h 6667500"/>
                <a:gd name="connsiteX83" fmla="*/ 3841749 w 4858695"/>
                <a:gd name="connsiteY83" fmla="*/ 2108200 h 6667500"/>
                <a:gd name="connsiteX84" fmla="*/ 3981449 w 4858695"/>
                <a:gd name="connsiteY84" fmla="*/ 2095500 h 6667500"/>
                <a:gd name="connsiteX85" fmla="*/ 4006849 w 4858695"/>
                <a:gd name="connsiteY85" fmla="*/ 2057400 h 6667500"/>
                <a:gd name="connsiteX86" fmla="*/ 4019549 w 4858695"/>
                <a:gd name="connsiteY86" fmla="*/ 2019300 h 6667500"/>
                <a:gd name="connsiteX87" fmla="*/ 4032249 w 4858695"/>
                <a:gd name="connsiteY87" fmla="*/ 1955800 h 6667500"/>
                <a:gd name="connsiteX88" fmla="*/ 4121149 w 4858695"/>
                <a:gd name="connsiteY88" fmla="*/ 1917700 h 6667500"/>
                <a:gd name="connsiteX89" fmla="*/ 4197349 w 4858695"/>
                <a:gd name="connsiteY89" fmla="*/ 1866900 h 6667500"/>
                <a:gd name="connsiteX90" fmla="*/ 4235449 w 4858695"/>
                <a:gd name="connsiteY90" fmla="*/ 1841500 h 6667500"/>
                <a:gd name="connsiteX91" fmla="*/ 4260849 w 4858695"/>
                <a:gd name="connsiteY91" fmla="*/ 1803400 h 6667500"/>
                <a:gd name="connsiteX92" fmla="*/ 4273549 w 4858695"/>
                <a:gd name="connsiteY92" fmla="*/ 1739900 h 6667500"/>
                <a:gd name="connsiteX93" fmla="*/ 4324349 w 4858695"/>
                <a:gd name="connsiteY93" fmla="*/ 1752600 h 6667500"/>
                <a:gd name="connsiteX94" fmla="*/ 4400549 w 4858695"/>
                <a:gd name="connsiteY94" fmla="*/ 1778000 h 6667500"/>
                <a:gd name="connsiteX95" fmla="*/ 4451349 w 4858695"/>
                <a:gd name="connsiteY95" fmla="*/ 1765300 h 6667500"/>
                <a:gd name="connsiteX96" fmla="*/ 4489449 w 4858695"/>
                <a:gd name="connsiteY96" fmla="*/ 1727200 h 6667500"/>
                <a:gd name="connsiteX97" fmla="*/ 4527549 w 4858695"/>
                <a:gd name="connsiteY97" fmla="*/ 1701800 h 6667500"/>
                <a:gd name="connsiteX98" fmla="*/ 4603749 w 4858695"/>
                <a:gd name="connsiteY98" fmla="*/ 1714500 h 6667500"/>
                <a:gd name="connsiteX99" fmla="*/ 4654549 w 4858695"/>
                <a:gd name="connsiteY99" fmla="*/ 1790700 h 6667500"/>
                <a:gd name="connsiteX100" fmla="*/ 4705349 w 4858695"/>
                <a:gd name="connsiteY100" fmla="*/ 1841500 h 6667500"/>
                <a:gd name="connsiteX101" fmla="*/ 4692649 w 4858695"/>
                <a:gd name="connsiteY101" fmla="*/ 1879600 h 6667500"/>
                <a:gd name="connsiteX102" fmla="*/ 4730749 w 4858695"/>
                <a:gd name="connsiteY102" fmla="*/ 1892300 h 6667500"/>
                <a:gd name="connsiteX103" fmla="*/ 4832349 w 4858695"/>
                <a:gd name="connsiteY103" fmla="*/ 1905000 h 6667500"/>
                <a:gd name="connsiteX104" fmla="*/ 4857749 w 4858695"/>
                <a:gd name="connsiteY104" fmla="*/ 1943100 h 6667500"/>
                <a:gd name="connsiteX105" fmla="*/ 4819649 w 4858695"/>
                <a:gd name="connsiteY105" fmla="*/ 2044700 h 6667500"/>
                <a:gd name="connsiteX106" fmla="*/ 4794249 w 4858695"/>
                <a:gd name="connsiteY106" fmla="*/ 2171700 h 6667500"/>
                <a:gd name="connsiteX107" fmla="*/ 4654549 w 4858695"/>
                <a:gd name="connsiteY107" fmla="*/ 2197100 h 6667500"/>
                <a:gd name="connsiteX108" fmla="*/ 4578349 w 4858695"/>
                <a:gd name="connsiteY108" fmla="*/ 2222500 h 6667500"/>
                <a:gd name="connsiteX109" fmla="*/ 4552949 w 4858695"/>
                <a:gd name="connsiteY109" fmla="*/ 2260600 h 6667500"/>
                <a:gd name="connsiteX110" fmla="*/ 4502149 w 4858695"/>
                <a:gd name="connsiteY110" fmla="*/ 2349500 h 6667500"/>
                <a:gd name="connsiteX111" fmla="*/ 4464049 w 4858695"/>
                <a:gd name="connsiteY111" fmla="*/ 2374900 h 6667500"/>
                <a:gd name="connsiteX112" fmla="*/ 4451349 w 4858695"/>
                <a:gd name="connsiteY112" fmla="*/ 2438400 h 6667500"/>
                <a:gd name="connsiteX113" fmla="*/ 4438649 w 4858695"/>
                <a:gd name="connsiteY113" fmla="*/ 2552700 h 6667500"/>
                <a:gd name="connsiteX114" fmla="*/ 4375149 w 4858695"/>
                <a:gd name="connsiteY114" fmla="*/ 2616200 h 6667500"/>
                <a:gd name="connsiteX115" fmla="*/ 4362449 w 4858695"/>
                <a:gd name="connsiteY115" fmla="*/ 2654300 h 6667500"/>
                <a:gd name="connsiteX116" fmla="*/ 4387849 w 4858695"/>
                <a:gd name="connsiteY116" fmla="*/ 2781300 h 6667500"/>
                <a:gd name="connsiteX117" fmla="*/ 4375149 w 4858695"/>
                <a:gd name="connsiteY117" fmla="*/ 2870200 h 6667500"/>
                <a:gd name="connsiteX118" fmla="*/ 4337049 w 4858695"/>
                <a:gd name="connsiteY118" fmla="*/ 2895600 h 6667500"/>
                <a:gd name="connsiteX119" fmla="*/ 4273549 w 4858695"/>
                <a:gd name="connsiteY119" fmla="*/ 2946400 h 6667500"/>
                <a:gd name="connsiteX120" fmla="*/ 4159249 w 4858695"/>
                <a:gd name="connsiteY120" fmla="*/ 2959100 h 6667500"/>
                <a:gd name="connsiteX121" fmla="*/ 4133849 w 4858695"/>
                <a:gd name="connsiteY121" fmla="*/ 3048000 h 6667500"/>
                <a:gd name="connsiteX122" fmla="*/ 4108449 w 4858695"/>
                <a:gd name="connsiteY122" fmla="*/ 3124200 h 6667500"/>
                <a:gd name="connsiteX123" fmla="*/ 4133849 w 4858695"/>
                <a:gd name="connsiteY123" fmla="*/ 3162300 h 6667500"/>
                <a:gd name="connsiteX124" fmla="*/ 4095749 w 4858695"/>
                <a:gd name="connsiteY124" fmla="*/ 3416300 h 6667500"/>
                <a:gd name="connsiteX125" fmla="*/ 4044949 w 4858695"/>
                <a:gd name="connsiteY125" fmla="*/ 3340100 h 6667500"/>
                <a:gd name="connsiteX126" fmla="*/ 4032249 w 4858695"/>
                <a:gd name="connsiteY126" fmla="*/ 3302000 h 6667500"/>
                <a:gd name="connsiteX127" fmla="*/ 3981449 w 4858695"/>
                <a:gd name="connsiteY127" fmla="*/ 3225800 h 6667500"/>
                <a:gd name="connsiteX128" fmla="*/ 3930649 w 4858695"/>
                <a:gd name="connsiteY128" fmla="*/ 3111500 h 6667500"/>
                <a:gd name="connsiteX129" fmla="*/ 3854449 w 4858695"/>
                <a:gd name="connsiteY129" fmla="*/ 3187700 h 6667500"/>
                <a:gd name="connsiteX130" fmla="*/ 3778249 w 4858695"/>
                <a:gd name="connsiteY130" fmla="*/ 3213100 h 6667500"/>
                <a:gd name="connsiteX131" fmla="*/ 3740149 w 4858695"/>
                <a:gd name="connsiteY131" fmla="*/ 3187700 h 6667500"/>
                <a:gd name="connsiteX132" fmla="*/ 3727449 w 4858695"/>
                <a:gd name="connsiteY132" fmla="*/ 3136900 h 6667500"/>
                <a:gd name="connsiteX133" fmla="*/ 3765549 w 4858695"/>
                <a:gd name="connsiteY133" fmla="*/ 2971800 h 6667500"/>
                <a:gd name="connsiteX134" fmla="*/ 3803649 w 4858695"/>
                <a:gd name="connsiteY134" fmla="*/ 2959100 h 6667500"/>
                <a:gd name="connsiteX135" fmla="*/ 3879849 w 4858695"/>
                <a:gd name="connsiteY135" fmla="*/ 2895600 h 6667500"/>
                <a:gd name="connsiteX136" fmla="*/ 3905249 w 4858695"/>
                <a:gd name="connsiteY136" fmla="*/ 2819400 h 6667500"/>
                <a:gd name="connsiteX137" fmla="*/ 3892549 w 4858695"/>
                <a:gd name="connsiteY137" fmla="*/ 2743200 h 6667500"/>
                <a:gd name="connsiteX138" fmla="*/ 3829049 w 4858695"/>
                <a:gd name="connsiteY138" fmla="*/ 2730500 h 6667500"/>
                <a:gd name="connsiteX139" fmla="*/ 3778249 w 4858695"/>
                <a:gd name="connsiteY139" fmla="*/ 2717800 h 6667500"/>
                <a:gd name="connsiteX140" fmla="*/ 3676649 w 4858695"/>
                <a:gd name="connsiteY140" fmla="*/ 2705100 h 6667500"/>
                <a:gd name="connsiteX141" fmla="*/ 3587749 w 4858695"/>
                <a:gd name="connsiteY141" fmla="*/ 2692400 h 6667500"/>
                <a:gd name="connsiteX142" fmla="*/ 3549649 w 4858695"/>
                <a:gd name="connsiteY142" fmla="*/ 2679700 h 6667500"/>
                <a:gd name="connsiteX143" fmla="*/ 3435349 w 4858695"/>
                <a:gd name="connsiteY143" fmla="*/ 2667000 h 6667500"/>
                <a:gd name="connsiteX144" fmla="*/ 3384549 w 4858695"/>
                <a:gd name="connsiteY144" fmla="*/ 2578100 h 6667500"/>
                <a:gd name="connsiteX145" fmla="*/ 3371849 w 4858695"/>
                <a:gd name="connsiteY145" fmla="*/ 2514600 h 6667500"/>
                <a:gd name="connsiteX146" fmla="*/ 3295649 w 4858695"/>
                <a:gd name="connsiteY146" fmla="*/ 2540000 h 6667500"/>
                <a:gd name="connsiteX147" fmla="*/ 3257549 w 4858695"/>
                <a:gd name="connsiteY147" fmla="*/ 2501900 h 6667500"/>
                <a:gd name="connsiteX148" fmla="*/ 3168649 w 4858695"/>
                <a:gd name="connsiteY148" fmla="*/ 2501900 h 6667500"/>
                <a:gd name="connsiteX149" fmla="*/ 3130549 w 4858695"/>
                <a:gd name="connsiteY149" fmla="*/ 2514600 h 6667500"/>
                <a:gd name="connsiteX150" fmla="*/ 3067049 w 4858695"/>
                <a:gd name="connsiteY150" fmla="*/ 2578100 h 6667500"/>
                <a:gd name="connsiteX151" fmla="*/ 3092449 w 4858695"/>
                <a:gd name="connsiteY151" fmla="*/ 2616200 h 6667500"/>
                <a:gd name="connsiteX152" fmla="*/ 3130549 w 4858695"/>
                <a:gd name="connsiteY152" fmla="*/ 2628900 h 6667500"/>
                <a:gd name="connsiteX153" fmla="*/ 3168649 w 4858695"/>
                <a:gd name="connsiteY153" fmla="*/ 2654300 h 6667500"/>
                <a:gd name="connsiteX154" fmla="*/ 3206749 w 4858695"/>
                <a:gd name="connsiteY154" fmla="*/ 2667000 h 6667500"/>
                <a:gd name="connsiteX155" fmla="*/ 3219449 w 4858695"/>
                <a:gd name="connsiteY155" fmla="*/ 2705100 h 6667500"/>
                <a:gd name="connsiteX156" fmla="*/ 3206749 w 4858695"/>
                <a:gd name="connsiteY156" fmla="*/ 2755900 h 6667500"/>
                <a:gd name="connsiteX157" fmla="*/ 3130549 w 4858695"/>
                <a:gd name="connsiteY157" fmla="*/ 2806700 h 6667500"/>
                <a:gd name="connsiteX158" fmla="*/ 3092449 w 4858695"/>
                <a:gd name="connsiteY158" fmla="*/ 2882900 h 6667500"/>
                <a:gd name="connsiteX159" fmla="*/ 3105149 w 4858695"/>
                <a:gd name="connsiteY159" fmla="*/ 2921000 h 6667500"/>
                <a:gd name="connsiteX160" fmla="*/ 3143249 w 4858695"/>
                <a:gd name="connsiteY160" fmla="*/ 2933700 h 6667500"/>
                <a:gd name="connsiteX161" fmla="*/ 3181349 w 4858695"/>
                <a:gd name="connsiteY161" fmla="*/ 2959100 h 6667500"/>
                <a:gd name="connsiteX162" fmla="*/ 3219449 w 4858695"/>
                <a:gd name="connsiteY162" fmla="*/ 2971800 h 6667500"/>
                <a:gd name="connsiteX163" fmla="*/ 3194049 w 4858695"/>
                <a:gd name="connsiteY163" fmla="*/ 3009900 h 6667500"/>
                <a:gd name="connsiteX164" fmla="*/ 3181349 w 4858695"/>
                <a:gd name="connsiteY164" fmla="*/ 3060700 h 6667500"/>
                <a:gd name="connsiteX165" fmla="*/ 3219449 w 4858695"/>
                <a:gd name="connsiteY165" fmla="*/ 3086100 h 6667500"/>
                <a:gd name="connsiteX166" fmla="*/ 3244849 w 4858695"/>
                <a:gd name="connsiteY166" fmla="*/ 3175000 h 6667500"/>
                <a:gd name="connsiteX167" fmla="*/ 3270249 w 4858695"/>
                <a:gd name="connsiteY167" fmla="*/ 3213100 h 6667500"/>
                <a:gd name="connsiteX168" fmla="*/ 3282949 w 4858695"/>
                <a:gd name="connsiteY168" fmla="*/ 3340100 h 6667500"/>
                <a:gd name="connsiteX169" fmla="*/ 3282949 w 4858695"/>
                <a:gd name="connsiteY169" fmla="*/ 3479800 h 6667500"/>
                <a:gd name="connsiteX170" fmla="*/ 3244849 w 4858695"/>
                <a:gd name="connsiteY170" fmla="*/ 3492500 h 6667500"/>
                <a:gd name="connsiteX171" fmla="*/ 3168649 w 4858695"/>
                <a:gd name="connsiteY171" fmla="*/ 3505200 h 6667500"/>
                <a:gd name="connsiteX172" fmla="*/ 3092449 w 4858695"/>
                <a:gd name="connsiteY172" fmla="*/ 3530600 h 6667500"/>
                <a:gd name="connsiteX173" fmla="*/ 3041649 w 4858695"/>
                <a:gd name="connsiteY173" fmla="*/ 3543300 h 6667500"/>
                <a:gd name="connsiteX174" fmla="*/ 2965449 w 4858695"/>
                <a:gd name="connsiteY174" fmla="*/ 3568700 h 6667500"/>
                <a:gd name="connsiteX175" fmla="*/ 2927349 w 4858695"/>
                <a:gd name="connsiteY175" fmla="*/ 3606800 h 6667500"/>
                <a:gd name="connsiteX176" fmla="*/ 2889249 w 4858695"/>
                <a:gd name="connsiteY176" fmla="*/ 3632200 h 6667500"/>
                <a:gd name="connsiteX177" fmla="*/ 2863849 w 4858695"/>
                <a:gd name="connsiteY177" fmla="*/ 3670300 h 6667500"/>
                <a:gd name="connsiteX178" fmla="*/ 2851149 w 4858695"/>
                <a:gd name="connsiteY178" fmla="*/ 3784600 h 6667500"/>
                <a:gd name="connsiteX179" fmla="*/ 2787649 w 4858695"/>
                <a:gd name="connsiteY179" fmla="*/ 3898900 h 6667500"/>
                <a:gd name="connsiteX180" fmla="*/ 2736849 w 4858695"/>
                <a:gd name="connsiteY180" fmla="*/ 3975100 h 6667500"/>
                <a:gd name="connsiteX181" fmla="*/ 2673349 w 4858695"/>
                <a:gd name="connsiteY181" fmla="*/ 3987800 h 6667500"/>
                <a:gd name="connsiteX182" fmla="*/ 2635249 w 4858695"/>
                <a:gd name="connsiteY182" fmla="*/ 4000500 h 6667500"/>
                <a:gd name="connsiteX183" fmla="*/ 2584449 w 4858695"/>
                <a:gd name="connsiteY183" fmla="*/ 4013200 h 6667500"/>
                <a:gd name="connsiteX184" fmla="*/ 2482849 w 4858695"/>
                <a:gd name="connsiteY184" fmla="*/ 4038600 h 6667500"/>
                <a:gd name="connsiteX185" fmla="*/ 2406649 w 4858695"/>
                <a:gd name="connsiteY185" fmla="*/ 4165600 h 6667500"/>
                <a:gd name="connsiteX186" fmla="*/ 2368549 w 4858695"/>
                <a:gd name="connsiteY186" fmla="*/ 4191000 h 6667500"/>
                <a:gd name="connsiteX187" fmla="*/ 2355849 w 4858695"/>
                <a:gd name="connsiteY187" fmla="*/ 4241800 h 6667500"/>
                <a:gd name="connsiteX188" fmla="*/ 2203449 w 4858695"/>
                <a:gd name="connsiteY188" fmla="*/ 4368800 h 6667500"/>
                <a:gd name="connsiteX189" fmla="*/ 2127249 w 4858695"/>
                <a:gd name="connsiteY189" fmla="*/ 4432300 h 6667500"/>
                <a:gd name="connsiteX190" fmla="*/ 2089149 w 4858695"/>
                <a:gd name="connsiteY190" fmla="*/ 4457700 h 6667500"/>
                <a:gd name="connsiteX191" fmla="*/ 2051049 w 4858695"/>
                <a:gd name="connsiteY191" fmla="*/ 4495800 h 6667500"/>
                <a:gd name="connsiteX192" fmla="*/ 1962149 w 4858695"/>
                <a:gd name="connsiteY192" fmla="*/ 4559300 h 6667500"/>
                <a:gd name="connsiteX193" fmla="*/ 1911349 w 4858695"/>
                <a:gd name="connsiteY193" fmla="*/ 4673600 h 6667500"/>
                <a:gd name="connsiteX194" fmla="*/ 1898649 w 4858695"/>
                <a:gd name="connsiteY194" fmla="*/ 4711700 h 6667500"/>
                <a:gd name="connsiteX195" fmla="*/ 1822449 w 4858695"/>
                <a:gd name="connsiteY195" fmla="*/ 4787900 h 6667500"/>
                <a:gd name="connsiteX196" fmla="*/ 1695449 w 4858695"/>
                <a:gd name="connsiteY196" fmla="*/ 4800600 h 6667500"/>
                <a:gd name="connsiteX197" fmla="*/ 1631949 w 4858695"/>
                <a:gd name="connsiteY197" fmla="*/ 4864100 h 6667500"/>
                <a:gd name="connsiteX198" fmla="*/ 1619249 w 4858695"/>
                <a:gd name="connsiteY198" fmla="*/ 4902200 h 6667500"/>
                <a:gd name="connsiteX199" fmla="*/ 1543049 w 4858695"/>
                <a:gd name="connsiteY199" fmla="*/ 4940300 h 6667500"/>
                <a:gd name="connsiteX200" fmla="*/ 1479549 w 4858695"/>
                <a:gd name="connsiteY200" fmla="*/ 4914900 h 6667500"/>
                <a:gd name="connsiteX201" fmla="*/ 1466849 w 4858695"/>
                <a:gd name="connsiteY201" fmla="*/ 4953000 h 6667500"/>
                <a:gd name="connsiteX202" fmla="*/ 1441449 w 4858695"/>
                <a:gd name="connsiteY202" fmla="*/ 4991100 h 6667500"/>
                <a:gd name="connsiteX203" fmla="*/ 1428749 w 4858695"/>
                <a:gd name="connsiteY203" fmla="*/ 5041900 h 6667500"/>
                <a:gd name="connsiteX204" fmla="*/ 1403349 w 4858695"/>
                <a:gd name="connsiteY204" fmla="*/ 5118100 h 6667500"/>
                <a:gd name="connsiteX205" fmla="*/ 1390649 w 4858695"/>
                <a:gd name="connsiteY205" fmla="*/ 5168900 h 6667500"/>
                <a:gd name="connsiteX206" fmla="*/ 1365249 w 4858695"/>
                <a:gd name="connsiteY206" fmla="*/ 5245100 h 6667500"/>
                <a:gd name="connsiteX207" fmla="*/ 1377949 w 4858695"/>
                <a:gd name="connsiteY207" fmla="*/ 5448300 h 6667500"/>
                <a:gd name="connsiteX208" fmla="*/ 1390649 w 4858695"/>
                <a:gd name="connsiteY208" fmla="*/ 5486400 h 6667500"/>
                <a:gd name="connsiteX209" fmla="*/ 1403349 w 4858695"/>
                <a:gd name="connsiteY209" fmla="*/ 5537200 h 6667500"/>
                <a:gd name="connsiteX210" fmla="*/ 1352549 w 4858695"/>
                <a:gd name="connsiteY210" fmla="*/ 5854700 h 6667500"/>
                <a:gd name="connsiteX211" fmla="*/ 1339849 w 4858695"/>
                <a:gd name="connsiteY211" fmla="*/ 6108700 h 6667500"/>
                <a:gd name="connsiteX212" fmla="*/ 1327149 w 4858695"/>
                <a:gd name="connsiteY212" fmla="*/ 6146800 h 6667500"/>
                <a:gd name="connsiteX213" fmla="*/ 1301749 w 4858695"/>
                <a:gd name="connsiteY213" fmla="*/ 6184900 h 6667500"/>
                <a:gd name="connsiteX214" fmla="*/ 1225549 w 4858695"/>
                <a:gd name="connsiteY214" fmla="*/ 6223000 h 6667500"/>
                <a:gd name="connsiteX215" fmla="*/ 1162049 w 4858695"/>
                <a:gd name="connsiteY215" fmla="*/ 6337300 h 6667500"/>
                <a:gd name="connsiteX216" fmla="*/ 1149349 w 4858695"/>
                <a:gd name="connsiteY216" fmla="*/ 6400800 h 6667500"/>
                <a:gd name="connsiteX217" fmla="*/ 1035049 w 4858695"/>
                <a:gd name="connsiteY217" fmla="*/ 6413500 h 6667500"/>
                <a:gd name="connsiteX218" fmla="*/ 984249 w 4858695"/>
                <a:gd name="connsiteY218" fmla="*/ 6438900 h 6667500"/>
                <a:gd name="connsiteX219" fmla="*/ 933449 w 4858695"/>
                <a:gd name="connsiteY219" fmla="*/ 6553200 h 6667500"/>
                <a:gd name="connsiteX220" fmla="*/ 908049 w 4858695"/>
                <a:gd name="connsiteY220" fmla="*/ 6591300 h 6667500"/>
                <a:gd name="connsiteX221" fmla="*/ 895349 w 4858695"/>
                <a:gd name="connsiteY221" fmla="*/ 6629400 h 6667500"/>
                <a:gd name="connsiteX222" fmla="*/ 819149 w 4858695"/>
                <a:gd name="connsiteY222" fmla="*/ 6667500 h 6667500"/>
                <a:gd name="connsiteX223" fmla="*/ 742949 w 4858695"/>
                <a:gd name="connsiteY223" fmla="*/ 6616700 h 6667500"/>
                <a:gd name="connsiteX224" fmla="*/ 666749 w 4858695"/>
                <a:gd name="connsiteY224" fmla="*/ 6565900 h 6667500"/>
                <a:gd name="connsiteX225" fmla="*/ 628649 w 4858695"/>
                <a:gd name="connsiteY225" fmla="*/ 6540500 h 6667500"/>
                <a:gd name="connsiteX226" fmla="*/ 565149 w 4858695"/>
                <a:gd name="connsiteY226" fmla="*/ 6413500 h 6667500"/>
                <a:gd name="connsiteX227" fmla="*/ 552449 w 4858695"/>
                <a:gd name="connsiteY227" fmla="*/ 6375400 h 6667500"/>
                <a:gd name="connsiteX228" fmla="*/ 523874 w 4858695"/>
                <a:gd name="connsiteY228" fmla="*/ 6181725 h 6667500"/>
                <a:gd name="connsiteX229" fmla="*/ 450849 w 4858695"/>
                <a:gd name="connsiteY229" fmla="*/ 5940425 h 6667500"/>
                <a:gd name="connsiteX230" fmla="*/ 368299 w 4858695"/>
                <a:gd name="connsiteY230" fmla="*/ 5762625 h 6667500"/>
                <a:gd name="connsiteX231" fmla="*/ 257175 w 4858695"/>
                <a:gd name="connsiteY231" fmla="*/ 5540375 h 6667500"/>
                <a:gd name="connsiteX232" fmla="*/ 187324 w 4858695"/>
                <a:gd name="connsiteY232" fmla="*/ 5184775 h 6667500"/>
                <a:gd name="connsiteX233" fmla="*/ 88900 w 4858695"/>
                <a:gd name="connsiteY233" fmla="*/ 4984750 h 6667500"/>
                <a:gd name="connsiteX234" fmla="*/ 0 w 4858695"/>
                <a:gd name="connsiteY234" fmla="*/ 4724400 h 6667500"/>
                <a:gd name="connsiteX235" fmla="*/ 138429 w 4858695"/>
                <a:gd name="connsiteY235" fmla="*/ 271780 h 6667500"/>
                <a:gd name="connsiteX0" fmla="*/ 202032 w 4914678"/>
                <a:gd name="connsiteY0" fmla="*/ 254000 h 6667500"/>
                <a:gd name="connsiteX1" fmla="*/ 214732 w 4914678"/>
                <a:gd name="connsiteY1" fmla="*/ 165100 h 6667500"/>
                <a:gd name="connsiteX2" fmla="*/ 252832 w 4914678"/>
                <a:gd name="connsiteY2" fmla="*/ 139700 h 6667500"/>
                <a:gd name="connsiteX3" fmla="*/ 316332 w 4914678"/>
                <a:gd name="connsiteY3" fmla="*/ 63500 h 6667500"/>
                <a:gd name="connsiteX4" fmla="*/ 354432 w 4914678"/>
                <a:gd name="connsiteY4" fmla="*/ 50800 h 6667500"/>
                <a:gd name="connsiteX5" fmla="*/ 430632 w 4914678"/>
                <a:gd name="connsiteY5" fmla="*/ 25400 h 6667500"/>
                <a:gd name="connsiteX6" fmla="*/ 506832 w 4914678"/>
                <a:gd name="connsiteY6" fmla="*/ 12700 h 6667500"/>
                <a:gd name="connsiteX7" fmla="*/ 570332 w 4914678"/>
                <a:gd name="connsiteY7" fmla="*/ 0 h 6667500"/>
                <a:gd name="connsiteX8" fmla="*/ 735432 w 4914678"/>
                <a:gd name="connsiteY8" fmla="*/ 12700 h 6667500"/>
                <a:gd name="connsiteX9" fmla="*/ 748132 w 4914678"/>
                <a:gd name="connsiteY9" fmla="*/ 50800 h 6667500"/>
                <a:gd name="connsiteX10" fmla="*/ 798932 w 4914678"/>
                <a:gd name="connsiteY10" fmla="*/ 127000 h 6667500"/>
                <a:gd name="connsiteX11" fmla="*/ 849732 w 4914678"/>
                <a:gd name="connsiteY11" fmla="*/ 152400 h 6667500"/>
                <a:gd name="connsiteX12" fmla="*/ 887832 w 4914678"/>
                <a:gd name="connsiteY12" fmla="*/ 177800 h 6667500"/>
                <a:gd name="connsiteX13" fmla="*/ 951332 w 4914678"/>
                <a:gd name="connsiteY13" fmla="*/ 190500 h 6667500"/>
                <a:gd name="connsiteX14" fmla="*/ 976732 w 4914678"/>
                <a:gd name="connsiteY14" fmla="*/ 228600 h 6667500"/>
                <a:gd name="connsiteX15" fmla="*/ 989432 w 4914678"/>
                <a:gd name="connsiteY15" fmla="*/ 266700 h 6667500"/>
                <a:gd name="connsiteX16" fmla="*/ 1078332 w 4914678"/>
                <a:gd name="connsiteY16" fmla="*/ 304800 h 6667500"/>
                <a:gd name="connsiteX17" fmla="*/ 1091032 w 4914678"/>
                <a:gd name="connsiteY17" fmla="*/ 355600 h 6667500"/>
                <a:gd name="connsiteX18" fmla="*/ 1256132 w 4914678"/>
                <a:gd name="connsiteY18" fmla="*/ 381000 h 6667500"/>
                <a:gd name="connsiteX19" fmla="*/ 1370432 w 4914678"/>
                <a:gd name="connsiteY19" fmla="*/ 317500 h 6667500"/>
                <a:gd name="connsiteX20" fmla="*/ 1408532 w 4914678"/>
                <a:gd name="connsiteY20" fmla="*/ 292100 h 6667500"/>
                <a:gd name="connsiteX21" fmla="*/ 1548232 w 4914678"/>
                <a:gd name="connsiteY21" fmla="*/ 317500 h 6667500"/>
                <a:gd name="connsiteX22" fmla="*/ 1573632 w 4914678"/>
                <a:gd name="connsiteY22" fmla="*/ 571500 h 6667500"/>
                <a:gd name="connsiteX23" fmla="*/ 1535532 w 4914678"/>
                <a:gd name="connsiteY23" fmla="*/ 647700 h 6667500"/>
                <a:gd name="connsiteX24" fmla="*/ 1484732 w 4914678"/>
                <a:gd name="connsiteY24" fmla="*/ 660400 h 6667500"/>
                <a:gd name="connsiteX25" fmla="*/ 1446632 w 4914678"/>
                <a:gd name="connsiteY25" fmla="*/ 685800 h 6667500"/>
                <a:gd name="connsiteX26" fmla="*/ 1383132 w 4914678"/>
                <a:gd name="connsiteY26" fmla="*/ 762000 h 6667500"/>
                <a:gd name="connsiteX27" fmla="*/ 1370432 w 4914678"/>
                <a:gd name="connsiteY27" fmla="*/ 863600 h 6667500"/>
                <a:gd name="connsiteX28" fmla="*/ 1446632 w 4914678"/>
                <a:gd name="connsiteY28" fmla="*/ 889000 h 6667500"/>
                <a:gd name="connsiteX29" fmla="*/ 1459332 w 4914678"/>
                <a:gd name="connsiteY29" fmla="*/ 952500 h 6667500"/>
                <a:gd name="connsiteX30" fmla="*/ 1484732 w 4914678"/>
                <a:gd name="connsiteY30" fmla="*/ 990600 h 6667500"/>
                <a:gd name="connsiteX31" fmla="*/ 1472032 w 4914678"/>
                <a:gd name="connsiteY31" fmla="*/ 1066800 h 6667500"/>
                <a:gd name="connsiteX32" fmla="*/ 1395832 w 4914678"/>
                <a:gd name="connsiteY32" fmla="*/ 1104900 h 6667500"/>
                <a:gd name="connsiteX33" fmla="*/ 1332332 w 4914678"/>
                <a:gd name="connsiteY33" fmla="*/ 1092200 h 6667500"/>
                <a:gd name="connsiteX34" fmla="*/ 1294232 w 4914678"/>
                <a:gd name="connsiteY34" fmla="*/ 1079500 h 6667500"/>
                <a:gd name="connsiteX35" fmla="*/ 1243432 w 4914678"/>
                <a:gd name="connsiteY35" fmla="*/ 1092200 h 6667500"/>
                <a:gd name="connsiteX36" fmla="*/ 1268832 w 4914678"/>
                <a:gd name="connsiteY36" fmla="*/ 1168400 h 6667500"/>
                <a:gd name="connsiteX37" fmla="*/ 1281532 w 4914678"/>
                <a:gd name="connsiteY37" fmla="*/ 1206500 h 6667500"/>
                <a:gd name="connsiteX38" fmla="*/ 1294232 w 4914678"/>
                <a:gd name="connsiteY38" fmla="*/ 1244600 h 6667500"/>
                <a:gd name="connsiteX39" fmla="*/ 1306932 w 4914678"/>
                <a:gd name="connsiteY39" fmla="*/ 1346200 h 6667500"/>
                <a:gd name="connsiteX40" fmla="*/ 1383132 w 4914678"/>
                <a:gd name="connsiteY40" fmla="*/ 1371600 h 6667500"/>
                <a:gd name="connsiteX41" fmla="*/ 1421232 w 4914678"/>
                <a:gd name="connsiteY41" fmla="*/ 1397000 h 6667500"/>
                <a:gd name="connsiteX42" fmla="*/ 1459332 w 4914678"/>
                <a:gd name="connsiteY42" fmla="*/ 1409700 h 6667500"/>
                <a:gd name="connsiteX43" fmla="*/ 1484732 w 4914678"/>
                <a:gd name="connsiteY43" fmla="*/ 1447800 h 6667500"/>
                <a:gd name="connsiteX44" fmla="*/ 1560932 w 4914678"/>
                <a:gd name="connsiteY44" fmla="*/ 1473200 h 6667500"/>
                <a:gd name="connsiteX45" fmla="*/ 1637132 w 4914678"/>
                <a:gd name="connsiteY45" fmla="*/ 1536700 h 6667500"/>
                <a:gd name="connsiteX46" fmla="*/ 1700632 w 4914678"/>
                <a:gd name="connsiteY46" fmla="*/ 1612900 h 6667500"/>
                <a:gd name="connsiteX47" fmla="*/ 1662532 w 4914678"/>
                <a:gd name="connsiteY47" fmla="*/ 1638300 h 6667500"/>
                <a:gd name="connsiteX48" fmla="*/ 1611732 w 4914678"/>
                <a:gd name="connsiteY48" fmla="*/ 1663700 h 6667500"/>
                <a:gd name="connsiteX49" fmla="*/ 1599032 w 4914678"/>
                <a:gd name="connsiteY49" fmla="*/ 1701800 h 6667500"/>
                <a:gd name="connsiteX50" fmla="*/ 1560932 w 4914678"/>
                <a:gd name="connsiteY50" fmla="*/ 1841500 h 6667500"/>
                <a:gd name="connsiteX51" fmla="*/ 1573632 w 4914678"/>
                <a:gd name="connsiteY51" fmla="*/ 1930400 h 6667500"/>
                <a:gd name="connsiteX52" fmla="*/ 1611732 w 4914678"/>
                <a:gd name="connsiteY52" fmla="*/ 1943100 h 6667500"/>
                <a:gd name="connsiteX53" fmla="*/ 1687932 w 4914678"/>
                <a:gd name="connsiteY53" fmla="*/ 1993900 h 6667500"/>
                <a:gd name="connsiteX54" fmla="*/ 1764132 w 4914678"/>
                <a:gd name="connsiteY54" fmla="*/ 2019300 h 6667500"/>
                <a:gd name="connsiteX55" fmla="*/ 1840332 w 4914678"/>
                <a:gd name="connsiteY55" fmla="*/ 2070100 h 6667500"/>
                <a:gd name="connsiteX56" fmla="*/ 1878432 w 4914678"/>
                <a:gd name="connsiteY56" fmla="*/ 2095500 h 6667500"/>
                <a:gd name="connsiteX57" fmla="*/ 1903832 w 4914678"/>
                <a:gd name="connsiteY57" fmla="*/ 2133600 h 6667500"/>
                <a:gd name="connsiteX58" fmla="*/ 1980032 w 4914678"/>
                <a:gd name="connsiteY58" fmla="*/ 2184400 h 6667500"/>
                <a:gd name="connsiteX59" fmla="*/ 2056232 w 4914678"/>
                <a:gd name="connsiteY59" fmla="*/ 2222500 h 6667500"/>
                <a:gd name="connsiteX60" fmla="*/ 2094332 w 4914678"/>
                <a:gd name="connsiteY60" fmla="*/ 2247900 h 6667500"/>
                <a:gd name="connsiteX61" fmla="*/ 2170532 w 4914678"/>
                <a:gd name="connsiteY61" fmla="*/ 2273300 h 6667500"/>
                <a:gd name="connsiteX62" fmla="*/ 2462632 w 4914678"/>
                <a:gd name="connsiteY62" fmla="*/ 2311400 h 6667500"/>
                <a:gd name="connsiteX63" fmla="*/ 2513432 w 4914678"/>
                <a:gd name="connsiteY63" fmla="*/ 2387600 h 6667500"/>
                <a:gd name="connsiteX64" fmla="*/ 2589632 w 4914678"/>
                <a:gd name="connsiteY64" fmla="*/ 2438400 h 6667500"/>
                <a:gd name="connsiteX65" fmla="*/ 2703932 w 4914678"/>
                <a:gd name="connsiteY65" fmla="*/ 2476500 h 6667500"/>
                <a:gd name="connsiteX66" fmla="*/ 3059532 w 4914678"/>
                <a:gd name="connsiteY66" fmla="*/ 2463800 h 6667500"/>
                <a:gd name="connsiteX67" fmla="*/ 3097632 w 4914678"/>
                <a:gd name="connsiteY67" fmla="*/ 2438400 h 6667500"/>
                <a:gd name="connsiteX68" fmla="*/ 3110332 w 4914678"/>
                <a:gd name="connsiteY68" fmla="*/ 2400300 h 6667500"/>
                <a:gd name="connsiteX69" fmla="*/ 3123032 w 4914678"/>
                <a:gd name="connsiteY69" fmla="*/ 2209800 h 6667500"/>
                <a:gd name="connsiteX70" fmla="*/ 3161132 w 4914678"/>
                <a:gd name="connsiteY70" fmla="*/ 2184400 h 6667500"/>
                <a:gd name="connsiteX71" fmla="*/ 3237332 w 4914678"/>
                <a:gd name="connsiteY71" fmla="*/ 2120900 h 6667500"/>
                <a:gd name="connsiteX72" fmla="*/ 3262732 w 4914678"/>
                <a:gd name="connsiteY72" fmla="*/ 2222500 h 6667500"/>
                <a:gd name="connsiteX73" fmla="*/ 3288132 w 4914678"/>
                <a:gd name="connsiteY73" fmla="*/ 2298700 h 6667500"/>
                <a:gd name="connsiteX74" fmla="*/ 3326232 w 4914678"/>
                <a:gd name="connsiteY74" fmla="*/ 2324100 h 6667500"/>
                <a:gd name="connsiteX75" fmla="*/ 3364332 w 4914678"/>
                <a:gd name="connsiteY75" fmla="*/ 2336800 h 6667500"/>
                <a:gd name="connsiteX76" fmla="*/ 3554832 w 4914678"/>
                <a:gd name="connsiteY76" fmla="*/ 2349500 h 6667500"/>
                <a:gd name="connsiteX77" fmla="*/ 3834232 w 4914678"/>
                <a:gd name="connsiteY77" fmla="*/ 2336800 h 6667500"/>
                <a:gd name="connsiteX78" fmla="*/ 3885032 w 4914678"/>
                <a:gd name="connsiteY78" fmla="*/ 2324100 h 6667500"/>
                <a:gd name="connsiteX79" fmla="*/ 3910432 w 4914678"/>
                <a:gd name="connsiteY79" fmla="*/ 2247900 h 6667500"/>
                <a:gd name="connsiteX80" fmla="*/ 3885032 w 4914678"/>
                <a:gd name="connsiteY80" fmla="*/ 2197100 h 6667500"/>
                <a:gd name="connsiteX81" fmla="*/ 3808832 w 4914678"/>
                <a:gd name="connsiteY81" fmla="*/ 2171700 h 6667500"/>
                <a:gd name="connsiteX82" fmla="*/ 3821532 w 4914678"/>
                <a:gd name="connsiteY82" fmla="*/ 2082800 h 6667500"/>
                <a:gd name="connsiteX83" fmla="*/ 3897732 w 4914678"/>
                <a:gd name="connsiteY83" fmla="*/ 2108200 h 6667500"/>
                <a:gd name="connsiteX84" fmla="*/ 4037432 w 4914678"/>
                <a:gd name="connsiteY84" fmla="*/ 2095500 h 6667500"/>
                <a:gd name="connsiteX85" fmla="*/ 4062832 w 4914678"/>
                <a:gd name="connsiteY85" fmla="*/ 2057400 h 6667500"/>
                <a:gd name="connsiteX86" fmla="*/ 4075532 w 4914678"/>
                <a:gd name="connsiteY86" fmla="*/ 2019300 h 6667500"/>
                <a:gd name="connsiteX87" fmla="*/ 4088232 w 4914678"/>
                <a:gd name="connsiteY87" fmla="*/ 1955800 h 6667500"/>
                <a:gd name="connsiteX88" fmla="*/ 4177132 w 4914678"/>
                <a:gd name="connsiteY88" fmla="*/ 1917700 h 6667500"/>
                <a:gd name="connsiteX89" fmla="*/ 4253332 w 4914678"/>
                <a:gd name="connsiteY89" fmla="*/ 1866900 h 6667500"/>
                <a:gd name="connsiteX90" fmla="*/ 4291432 w 4914678"/>
                <a:gd name="connsiteY90" fmla="*/ 1841500 h 6667500"/>
                <a:gd name="connsiteX91" fmla="*/ 4316832 w 4914678"/>
                <a:gd name="connsiteY91" fmla="*/ 1803400 h 6667500"/>
                <a:gd name="connsiteX92" fmla="*/ 4329532 w 4914678"/>
                <a:gd name="connsiteY92" fmla="*/ 1739900 h 6667500"/>
                <a:gd name="connsiteX93" fmla="*/ 4380332 w 4914678"/>
                <a:gd name="connsiteY93" fmla="*/ 1752600 h 6667500"/>
                <a:gd name="connsiteX94" fmla="*/ 4456532 w 4914678"/>
                <a:gd name="connsiteY94" fmla="*/ 1778000 h 6667500"/>
                <a:gd name="connsiteX95" fmla="*/ 4507332 w 4914678"/>
                <a:gd name="connsiteY95" fmla="*/ 1765300 h 6667500"/>
                <a:gd name="connsiteX96" fmla="*/ 4545432 w 4914678"/>
                <a:gd name="connsiteY96" fmla="*/ 1727200 h 6667500"/>
                <a:gd name="connsiteX97" fmla="*/ 4583532 w 4914678"/>
                <a:gd name="connsiteY97" fmla="*/ 1701800 h 6667500"/>
                <a:gd name="connsiteX98" fmla="*/ 4659732 w 4914678"/>
                <a:gd name="connsiteY98" fmla="*/ 1714500 h 6667500"/>
                <a:gd name="connsiteX99" fmla="*/ 4710532 w 4914678"/>
                <a:gd name="connsiteY99" fmla="*/ 1790700 h 6667500"/>
                <a:gd name="connsiteX100" fmla="*/ 4761332 w 4914678"/>
                <a:gd name="connsiteY100" fmla="*/ 1841500 h 6667500"/>
                <a:gd name="connsiteX101" fmla="*/ 4748632 w 4914678"/>
                <a:gd name="connsiteY101" fmla="*/ 1879600 h 6667500"/>
                <a:gd name="connsiteX102" fmla="*/ 4786732 w 4914678"/>
                <a:gd name="connsiteY102" fmla="*/ 1892300 h 6667500"/>
                <a:gd name="connsiteX103" fmla="*/ 4888332 w 4914678"/>
                <a:gd name="connsiteY103" fmla="*/ 1905000 h 6667500"/>
                <a:gd name="connsiteX104" fmla="*/ 4913732 w 4914678"/>
                <a:gd name="connsiteY104" fmla="*/ 1943100 h 6667500"/>
                <a:gd name="connsiteX105" fmla="*/ 4875632 w 4914678"/>
                <a:gd name="connsiteY105" fmla="*/ 2044700 h 6667500"/>
                <a:gd name="connsiteX106" fmla="*/ 4850232 w 4914678"/>
                <a:gd name="connsiteY106" fmla="*/ 2171700 h 6667500"/>
                <a:gd name="connsiteX107" fmla="*/ 4710532 w 4914678"/>
                <a:gd name="connsiteY107" fmla="*/ 2197100 h 6667500"/>
                <a:gd name="connsiteX108" fmla="*/ 4634332 w 4914678"/>
                <a:gd name="connsiteY108" fmla="*/ 2222500 h 6667500"/>
                <a:gd name="connsiteX109" fmla="*/ 4608932 w 4914678"/>
                <a:gd name="connsiteY109" fmla="*/ 2260600 h 6667500"/>
                <a:gd name="connsiteX110" fmla="*/ 4558132 w 4914678"/>
                <a:gd name="connsiteY110" fmla="*/ 2349500 h 6667500"/>
                <a:gd name="connsiteX111" fmla="*/ 4520032 w 4914678"/>
                <a:gd name="connsiteY111" fmla="*/ 2374900 h 6667500"/>
                <a:gd name="connsiteX112" fmla="*/ 4507332 w 4914678"/>
                <a:gd name="connsiteY112" fmla="*/ 2438400 h 6667500"/>
                <a:gd name="connsiteX113" fmla="*/ 4494632 w 4914678"/>
                <a:gd name="connsiteY113" fmla="*/ 2552700 h 6667500"/>
                <a:gd name="connsiteX114" fmla="*/ 4431132 w 4914678"/>
                <a:gd name="connsiteY114" fmla="*/ 2616200 h 6667500"/>
                <a:gd name="connsiteX115" fmla="*/ 4418432 w 4914678"/>
                <a:gd name="connsiteY115" fmla="*/ 2654300 h 6667500"/>
                <a:gd name="connsiteX116" fmla="*/ 4443832 w 4914678"/>
                <a:gd name="connsiteY116" fmla="*/ 2781300 h 6667500"/>
                <a:gd name="connsiteX117" fmla="*/ 4431132 w 4914678"/>
                <a:gd name="connsiteY117" fmla="*/ 2870200 h 6667500"/>
                <a:gd name="connsiteX118" fmla="*/ 4393032 w 4914678"/>
                <a:gd name="connsiteY118" fmla="*/ 2895600 h 6667500"/>
                <a:gd name="connsiteX119" fmla="*/ 4329532 w 4914678"/>
                <a:gd name="connsiteY119" fmla="*/ 2946400 h 6667500"/>
                <a:gd name="connsiteX120" fmla="*/ 4215232 w 4914678"/>
                <a:gd name="connsiteY120" fmla="*/ 2959100 h 6667500"/>
                <a:gd name="connsiteX121" fmla="*/ 4189832 w 4914678"/>
                <a:gd name="connsiteY121" fmla="*/ 3048000 h 6667500"/>
                <a:gd name="connsiteX122" fmla="*/ 4164432 w 4914678"/>
                <a:gd name="connsiteY122" fmla="*/ 3124200 h 6667500"/>
                <a:gd name="connsiteX123" fmla="*/ 4189832 w 4914678"/>
                <a:gd name="connsiteY123" fmla="*/ 3162300 h 6667500"/>
                <a:gd name="connsiteX124" fmla="*/ 4151732 w 4914678"/>
                <a:gd name="connsiteY124" fmla="*/ 3416300 h 6667500"/>
                <a:gd name="connsiteX125" fmla="*/ 4100932 w 4914678"/>
                <a:gd name="connsiteY125" fmla="*/ 3340100 h 6667500"/>
                <a:gd name="connsiteX126" fmla="*/ 4088232 w 4914678"/>
                <a:gd name="connsiteY126" fmla="*/ 3302000 h 6667500"/>
                <a:gd name="connsiteX127" fmla="*/ 4037432 w 4914678"/>
                <a:gd name="connsiteY127" fmla="*/ 3225800 h 6667500"/>
                <a:gd name="connsiteX128" fmla="*/ 3986632 w 4914678"/>
                <a:gd name="connsiteY128" fmla="*/ 3111500 h 6667500"/>
                <a:gd name="connsiteX129" fmla="*/ 3910432 w 4914678"/>
                <a:gd name="connsiteY129" fmla="*/ 3187700 h 6667500"/>
                <a:gd name="connsiteX130" fmla="*/ 3834232 w 4914678"/>
                <a:gd name="connsiteY130" fmla="*/ 3213100 h 6667500"/>
                <a:gd name="connsiteX131" fmla="*/ 3796132 w 4914678"/>
                <a:gd name="connsiteY131" fmla="*/ 3187700 h 6667500"/>
                <a:gd name="connsiteX132" fmla="*/ 3783432 w 4914678"/>
                <a:gd name="connsiteY132" fmla="*/ 3136900 h 6667500"/>
                <a:gd name="connsiteX133" fmla="*/ 3821532 w 4914678"/>
                <a:gd name="connsiteY133" fmla="*/ 2971800 h 6667500"/>
                <a:gd name="connsiteX134" fmla="*/ 3859632 w 4914678"/>
                <a:gd name="connsiteY134" fmla="*/ 2959100 h 6667500"/>
                <a:gd name="connsiteX135" fmla="*/ 3935832 w 4914678"/>
                <a:gd name="connsiteY135" fmla="*/ 2895600 h 6667500"/>
                <a:gd name="connsiteX136" fmla="*/ 3961232 w 4914678"/>
                <a:gd name="connsiteY136" fmla="*/ 2819400 h 6667500"/>
                <a:gd name="connsiteX137" fmla="*/ 3948532 w 4914678"/>
                <a:gd name="connsiteY137" fmla="*/ 2743200 h 6667500"/>
                <a:gd name="connsiteX138" fmla="*/ 3885032 w 4914678"/>
                <a:gd name="connsiteY138" fmla="*/ 2730500 h 6667500"/>
                <a:gd name="connsiteX139" fmla="*/ 3834232 w 4914678"/>
                <a:gd name="connsiteY139" fmla="*/ 2717800 h 6667500"/>
                <a:gd name="connsiteX140" fmla="*/ 3732632 w 4914678"/>
                <a:gd name="connsiteY140" fmla="*/ 2705100 h 6667500"/>
                <a:gd name="connsiteX141" fmla="*/ 3643732 w 4914678"/>
                <a:gd name="connsiteY141" fmla="*/ 2692400 h 6667500"/>
                <a:gd name="connsiteX142" fmla="*/ 3605632 w 4914678"/>
                <a:gd name="connsiteY142" fmla="*/ 2679700 h 6667500"/>
                <a:gd name="connsiteX143" fmla="*/ 3491332 w 4914678"/>
                <a:gd name="connsiteY143" fmla="*/ 2667000 h 6667500"/>
                <a:gd name="connsiteX144" fmla="*/ 3440532 w 4914678"/>
                <a:gd name="connsiteY144" fmla="*/ 2578100 h 6667500"/>
                <a:gd name="connsiteX145" fmla="*/ 3427832 w 4914678"/>
                <a:gd name="connsiteY145" fmla="*/ 2514600 h 6667500"/>
                <a:gd name="connsiteX146" fmla="*/ 3351632 w 4914678"/>
                <a:gd name="connsiteY146" fmla="*/ 2540000 h 6667500"/>
                <a:gd name="connsiteX147" fmla="*/ 3313532 w 4914678"/>
                <a:gd name="connsiteY147" fmla="*/ 2501900 h 6667500"/>
                <a:gd name="connsiteX148" fmla="*/ 3224632 w 4914678"/>
                <a:gd name="connsiteY148" fmla="*/ 2501900 h 6667500"/>
                <a:gd name="connsiteX149" fmla="*/ 3186532 w 4914678"/>
                <a:gd name="connsiteY149" fmla="*/ 2514600 h 6667500"/>
                <a:gd name="connsiteX150" fmla="*/ 3123032 w 4914678"/>
                <a:gd name="connsiteY150" fmla="*/ 2578100 h 6667500"/>
                <a:gd name="connsiteX151" fmla="*/ 3148432 w 4914678"/>
                <a:gd name="connsiteY151" fmla="*/ 2616200 h 6667500"/>
                <a:gd name="connsiteX152" fmla="*/ 3186532 w 4914678"/>
                <a:gd name="connsiteY152" fmla="*/ 2628900 h 6667500"/>
                <a:gd name="connsiteX153" fmla="*/ 3224632 w 4914678"/>
                <a:gd name="connsiteY153" fmla="*/ 2654300 h 6667500"/>
                <a:gd name="connsiteX154" fmla="*/ 3262732 w 4914678"/>
                <a:gd name="connsiteY154" fmla="*/ 2667000 h 6667500"/>
                <a:gd name="connsiteX155" fmla="*/ 3275432 w 4914678"/>
                <a:gd name="connsiteY155" fmla="*/ 2705100 h 6667500"/>
                <a:gd name="connsiteX156" fmla="*/ 3262732 w 4914678"/>
                <a:gd name="connsiteY156" fmla="*/ 2755900 h 6667500"/>
                <a:gd name="connsiteX157" fmla="*/ 3186532 w 4914678"/>
                <a:gd name="connsiteY157" fmla="*/ 2806700 h 6667500"/>
                <a:gd name="connsiteX158" fmla="*/ 3148432 w 4914678"/>
                <a:gd name="connsiteY158" fmla="*/ 2882900 h 6667500"/>
                <a:gd name="connsiteX159" fmla="*/ 3161132 w 4914678"/>
                <a:gd name="connsiteY159" fmla="*/ 2921000 h 6667500"/>
                <a:gd name="connsiteX160" fmla="*/ 3199232 w 4914678"/>
                <a:gd name="connsiteY160" fmla="*/ 2933700 h 6667500"/>
                <a:gd name="connsiteX161" fmla="*/ 3237332 w 4914678"/>
                <a:gd name="connsiteY161" fmla="*/ 2959100 h 6667500"/>
                <a:gd name="connsiteX162" fmla="*/ 3275432 w 4914678"/>
                <a:gd name="connsiteY162" fmla="*/ 2971800 h 6667500"/>
                <a:gd name="connsiteX163" fmla="*/ 3250032 w 4914678"/>
                <a:gd name="connsiteY163" fmla="*/ 3009900 h 6667500"/>
                <a:gd name="connsiteX164" fmla="*/ 3237332 w 4914678"/>
                <a:gd name="connsiteY164" fmla="*/ 3060700 h 6667500"/>
                <a:gd name="connsiteX165" fmla="*/ 3275432 w 4914678"/>
                <a:gd name="connsiteY165" fmla="*/ 3086100 h 6667500"/>
                <a:gd name="connsiteX166" fmla="*/ 3300832 w 4914678"/>
                <a:gd name="connsiteY166" fmla="*/ 3175000 h 6667500"/>
                <a:gd name="connsiteX167" fmla="*/ 3326232 w 4914678"/>
                <a:gd name="connsiteY167" fmla="*/ 3213100 h 6667500"/>
                <a:gd name="connsiteX168" fmla="*/ 3338932 w 4914678"/>
                <a:gd name="connsiteY168" fmla="*/ 3340100 h 6667500"/>
                <a:gd name="connsiteX169" fmla="*/ 3338932 w 4914678"/>
                <a:gd name="connsiteY169" fmla="*/ 3479800 h 6667500"/>
                <a:gd name="connsiteX170" fmla="*/ 3300832 w 4914678"/>
                <a:gd name="connsiteY170" fmla="*/ 3492500 h 6667500"/>
                <a:gd name="connsiteX171" fmla="*/ 3224632 w 4914678"/>
                <a:gd name="connsiteY171" fmla="*/ 3505200 h 6667500"/>
                <a:gd name="connsiteX172" fmla="*/ 3148432 w 4914678"/>
                <a:gd name="connsiteY172" fmla="*/ 3530600 h 6667500"/>
                <a:gd name="connsiteX173" fmla="*/ 3097632 w 4914678"/>
                <a:gd name="connsiteY173" fmla="*/ 3543300 h 6667500"/>
                <a:gd name="connsiteX174" fmla="*/ 3021432 w 4914678"/>
                <a:gd name="connsiteY174" fmla="*/ 3568700 h 6667500"/>
                <a:gd name="connsiteX175" fmla="*/ 2983332 w 4914678"/>
                <a:gd name="connsiteY175" fmla="*/ 3606800 h 6667500"/>
                <a:gd name="connsiteX176" fmla="*/ 2945232 w 4914678"/>
                <a:gd name="connsiteY176" fmla="*/ 3632200 h 6667500"/>
                <a:gd name="connsiteX177" fmla="*/ 2919832 w 4914678"/>
                <a:gd name="connsiteY177" fmla="*/ 3670300 h 6667500"/>
                <a:gd name="connsiteX178" fmla="*/ 2907132 w 4914678"/>
                <a:gd name="connsiteY178" fmla="*/ 3784600 h 6667500"/>
                <a:gd name="connsiteX179" fmla="*/ 2843632 w 4914678"/>
                <a:gd name="connsiteY179" fmla="*/ 3898900 h 6667500"/>
                <a:gd name="connsiteX180" fmla="*/ 2792832 w 4914678"/>
                <a:gd name="connsiteY180" fmla="*/ 3975100 h 6667500"/>
                <a:gd name="connsiteX181" fmla="*/ 2729332 w 4914678"/>
                <a:gd name="connsiteY181" fmla="*/ 3987800 h 6667500"/>
                <a:gd name="connsiteX182" fmla="*/ 2691232 w 4914678"/>
                <a:gd name="connsiteY182" fmla="*/ 4000500 h 6667500"/>
                <a:gd name="connsiteX183" fmla="*/ 2640432 w 4914678"/>
                <a:gd name="connsiteY183" fmla="*/ 4013200 h 6667500"/>
                <a:gd name="connsiteX184" fmla="*/ 2538832 w 4914678"/>
                <a:gd name="connsiteY184" fmla="*/ 4038600 h 6667500"/>
                <a:gd name="connsiteX185" fmla="*/ 2462632 w 4914678"/>
                <a:gd name="connsiteY185" fmla="*/ 4165600 h 6667500"/>
                <a:gd name="connsiteX186" fmla="*/ 2424532 w 4914678"/>
                <a:gd name="connsiteY186" fmla="*/ 4191000 h 6667500"/>
                <a:gd name="connsiteX187" fmla="*/ 2411832 w 4914678"/>
                <a:gd name="connsiteY187" fmla="*/ 4241800 h 6667500"/>
                <a:gd name="connsiteX188" fmla="*/ 2259432 w 4914678"/>
                <a:gd name="connsiteY188" fmla="*/ 4368800 h 6667500"/>
                <a:gd name="connsiteX189" fmla="*/ 2183232 w 4914678"/>
                <a:gd name="connsiteY189" fmla="*/ 4432300 h 6667500"/>
                <a:gd name="connsiteX190" fmla="*/ 2145132 w 4914678"/>
                <a:gd name="connsiteY190" fmla="*/ 4457700 h 6667500"/>
                <a:gd name="connsiteX191" fmla="*/ 2107032 w 4914678"/>
                <a:gd name="connsiteY191" fmla="*/ 4495800 h 6667500"/>
                <a:gd name="connsiteX192" fmla="*/ 2018132 w 4914678"/>
                <a:gd name="connsiteY192" fmla="*/ 4559300 h 6667500"/>
                <a:gd name="connsiteX193" fmla="*/ 1967332 w 4914678"/>
                <a:gd name="connsiteY193" fmla="*/ 4673600 h 6667500"/>
                <a:gd name="connsiteX194" fmla="*/ 1954632 w 4914678"/>
                <a:gd name="connsiteY194" fmla="*/ 4711700 h 6667500"/>
                <a:gd name="connsiteX195" fmla="*/ 1878432 w 4914678"/>
                <a:gd name="connsiteY195" fmla="*/ 4787900 h 6667500"/>
                <a:gd name="connsiteX196" fmla="*/ 1751432 w 4914678"/>
                <a:gd name="connsiteY196" fmla="*/ 4800600 h 6667500"/>
                <a:gd name="connsiteX197" fmla="*/ 1687932 w 4914678"/>
                <a:gd name="connsiteY197" fmla="*/ 4864100 h 6667500"/>
                <a:gd name="connsiteX198" fmla="*/ 1675232 w 4914678"/>
                <a:gd name="connsiteY198" fmla="*/ 4902200 h 6667500"/>
                <a:gd name="connsiteX199" fmla="*/ 1599032 w 4914678"/>
                <a:gd name="connsiteY199" fmla="*/ 4940300 h 6667500"/>
                <a:gd name="connsiteX200" fmla="*/ 1535532 w 4914678"/>
                <a:gd name="connsiteY200" fmla="*/ 4914900 h 6667500"/>
                <a:gd name="connsiteX201" fmla="*/ 1522832 w 4914678"/>
                <a:gd name="connsiteY201" fmla="*/ 4953000 h 6667500"/>
                <a:gd name="connsiteX202" fmla="*/ 1497432 w 4914678"/>
                <a:gd name="connsiteY202" fmla="*/ 4991100 h 6667500"/>
                <a:gd name="connsiteX203" fmla="*/ 1484732 w 4914678"/>
                <a:gd name="connsiteY203" fmla="*/ 5041900 h 6667500"/>
                <a:gd name="connsiteX204" fmla="*/ 1459332 w 4914678"/>
                <a:gd name="connsiteY204" fmla="*/ 5118100 h 6667500"/>
                <a:gd name="connsiteX205" fmla="*/ 1446632 w 4914678"/>
                <a:gd name="connsiteY205" fmla="*/ 5168900 h 6667500"/>
                <a:gd name="connsiteX206" fmla="*/ 1421232 w 4914678"/>
                <a:gd name="connsiteY206" fmla="*/ 5245100 h 6667500"/>
                <a:gd name="connsiteX207" fmla="*/ 1433932 w 4914678"/>
                <a:gd name="connsiteY207" fmla="*/ 5448300 h 6667500"/>
                <a:gd name="connsiteX208" fmla="*/ 1446632 w 4914678"/>
                <a:gd name="connsiteY208" fmla="*/ 5486400 h 6667500"/>
                <a:gd name="connsiteX209" fmla="*/ 1459332 w 4914678"/>
                <a:gd name="connsiteY209" fmla="*/ 5537200 h 6667500"/>
                <a:gd name="connsiteX210" fmla="*/ 1408532 w 4914678"/>
                <a:gd name="connsiteY210" fmla="*/ 5854700 h 6667500"/>
                <a:gd name="connsiteX211" fmla="*/ 1395832 w 4914678"/>
                <a:gd name="connsiteY211" fmla="*/ 6108700 h 6667500"/>
                <a:gd name="connsiteX212" fmla="*/ 1383132 w 4914678"/>
                <a:gd name="connsiteY212" fmla="*/ 6146800 h 6667500"/>
                <a:gd name="connsiteX213" fmla="*/ 1357732 w 4914678"/>
                <a:gd name="connsiteY213" fmla="*/ 6184900 h 6667500"/>
                <a:gd name="connsiteX214" fmla="*/ 1281532 w 4914678"/>
                <a:gd name="connsiteY214" fmla="*/ 6223000 h 6667500"/>
                <a:gd name="connsiteX215" fmla="*/ 1218032 w 4914678"/>
                <a:gd name="connsiteY215" fmla="*/ 6337300 h 6667500"/>
                <a:gd name="connsiteX216" fmla="*/ 1205332 w 4914678"/>
                <a:gd name="connsiteY216" fmla="*/ 6400800 h 6667500"/>
                <a:gd name="connsiteX217" fmla="*/ 1091032 w 4914678"/>
                <a:gd name="connsiteY217" fmla="*/ 6413500 h 6667500"/>
                <a:gd name="connsiteX218" fmla="*/ 1040232 w 4914678"/>
                <a:gd name="connsiteY218" fmla="*/ 6438900 h 6667500"/>
                <a:gd name="connsiteX219" fmla="*/ 989432 w 4914678"/>
                <a:gd name="connsiteY219" fmla="*/ 6553200 h 6667500"/>
                <a:gd name="connsiteX220" fmla="*/ 964032 w 4914678"/>
                <a:gd name="connsiteY220" fmla="*/ 6591300 h 6667500"/>
                <a:gd name="connsiteX221" fmla="*/ 951332 w 4914678"/>
                <a:gd name="connsiteY221" fmla="*/ 6629400 h 6667500"/>
                <a:gd name="connsiteX222" fmla="*/ 875132 w 4914678"/>
                <a:gd name="connsiteY222" fmla="*/ 6667500 h 6667500"/>
                <a:gd name="connsiteX223" fmla="*/ 798932 w 4914678"/>
                <a:gd name="connsiteY223" fmla="*/ 6616700 h 6667500"/>
                <a:gd name="connsiteX224" fmla="*/ 722732 w 4914678"/>
                <a:gd name="connsiteY224" fmla="*/ 6565900 h 6667500"/>
                <a:gd name="connsiteX225" fmla="*/ 684632 w 4914678"/>
                <a:gd name="connsiteY225" fmla="*/ 6540500 h 6667500"/>
                <a:gd name="connsiteX226" fmla="*/ 621132 w 4914678"/>
                <a:gd name="connsiteY226" fmla="*/ 6413500 h 6667500"/>
                <a:gd name="connsiteX227" fmla="*/ 608432 w 4914678"/>
                <a:gd name="connsiteY227" fmla="*/ 6375400 h 6667500"/>
                <a:gd name="connsiteX228" fmla="*/ 579857 w 4914678"/>
                <a:gd name="connsiteY228" fmla="*/ 6181725 h 6667500"/>
                <a:gd name="connsiteX229" fmla="*/ 506832 w 4914678"/>
                <a:gd name="connsiteY229" fmla="*/ 5940425 h 6667500"/>
                <a:gd name="connsiteX230" fmla="*/ 424282 w 4914678"/>
                <a:gd name="connsiteY230" fmla="*/ 5762625 h 6667500"/>
                <a:gd name="connsiteX231" fmla="*/ 313158 w 4914678"/>
                <a:gd name="connsiteY231" fmla="*/ 5540375 h 6667500"/>
                <a:gd name="connsiteX232" fmla="*/ 243307 w 4914678"/>
                <a:gd name="connsiteY232" fmla="*/ 5184775 h 6667500"/>
                <a:gd name="connsiteX233" fmla="*/ 144883 w 4914678"/>
                <a:gd name="connsiteY233" fmla="*/ 4984750 h 6667500"/>
                <a:gd name="connsiteX234" fmla="*/ 55983 w 4914678"/>
                <a:gd name="connsiteY234" fmla="*/ 4724400 h 6667500"/>
                <a:gd name="connsiteX235" fmla="*/ 5183 w 4914678"/>
                <a:gd name="connsiteY235" fmla="*/ 4333875 h 6667500"/>
                <a:gd name="connsiteX236" fmla="*/ 194412 w 4914678"/>
                <a:gd name="connsiteY236" fmla="*/ 271780 h 6667500"/>
                <a:gd name="connsiteX0" fmla="*/ 196849 w 4909495"/>
                <a:gd name="connsiteY0" fmla="*/ 254000 h 6667500"/>
                <a:gd name="connsiteX1" fmla="*/ 209549 w 4909495"/>
                <a:gd name="connsiteY1" fmla="*/ 165100 h 6667500"/>
                <a:gd name="connsiteX2" fmla="*/ 247649 w 4909495"/>
                <a:gd name="connsiteY2" fmla="*/ 139700 h 6667500"/>
                <a:gd name="connsiteX3" fmla="*/ 311149 w 4909495"/>
                <a:gd name="connsiteY3" fmla="*/ 63500 h 6667500"/>
                <a:gd name="connsiteX4" fmla="*/ 349249 w 4909495"/>
                <a:gd name="connsiteY4" fmla="*/ 50800 h 6667500"/>
                <a:gd name="connsiteX5" fmla="*/ 425449 w 4909495"/>
                <a:gd name="connsiteY5" fmla="*/ 25400 h 6667500"/>
                <a:gd name="connsiteX6" fmla="*/ 501649 w 4909495"/>
                <a:gd name="connsiteY6" fmla="*/ 12700 h 6667500"/>
                <a:gd name="connsiteX7" fmla="*/ 565149 w 4909495"/>
                <a:gd name="connsiteY7" fmla="*/ 0 h 6667500"/>
                <a:gd name="connsiteX8" fmla="*/ 730249 w 4909495"/>
                <a:gd name="connsiteY8" fmla="*/ 12700 h 6667500"/>
                <a:gd name="connsiteX9" fmla="*/ 742949 w 4909495"/>
                <a:gd name="connsiteY9" fmla="*/ 50800 h 6667500"/>
                <a:gd name="connsiteX10" fmla="*/ 793749 w 4909495"/>
                <a:gd name="connsiteY10" fmla="*/ 127000 h 6667500"/>
                <a:gd name="connsiteX11" fmla="*/ 844549 w 4909495"/>
                <a:gd name="connsiteY11" fmla="*/ 152400 h 6667500"/>
                <a:gd name="connsiteX12" fmla="*/ 882649 w 4909495"/>
                <a:gd name="connsiteY12" fmla="*/ 177800 h 6667500"/>
                <a:gd name="connsiteX13" fmla="*/ 946149 w 4909495"/>
                <a:gd name="connsiteY13" fmla="*/ 190500 h 6667500"/>
                <a:gd name="connsiteX14" fmla="*/ 971549 w 4909495"/>
                <a:gd name="connsiteY14" fmla="*/ 228600 h 6667500"/>
                <a:gd name="connsiteX15" fmla="*/ 984249 w 4909495"/>
                <a:gd name="connsiteY15" fmla="*/ 266700 h 6667500"/>
                <a:gd name="connsiteX16" fmla="*/ 1073149 w 4909495"/>
                <a:gd name="connsiteY16" fmla="*/ 304800 h 6667500"/>
                <a:gd name="connsiteX17" fmla="*/ 1085849 w 4909495"/>
                <a:gd name="connsiteY17" fmla="*/ 355600 h 6667500"/>
                <a:gd name="connsiteX18" fmla="*/ 1250949 w 4909495"/>
                <a:gd name="connsiteY18" fmla="*/ 381000 h 6667500"/>
                <a:gd name="connsiteX19" fmla="*/ 1365249 w 4909495"/>
                <a:gd name="connsiteY19" fmla="*/ 317500 h 6667500"/>
                <a:gd name="connsiteX20" fmla="*/ 1403349 w 4909495"/>
                <a:gd name="connsiteY20" fmla="*/ 292100 h 6667500"/>
                <a:gd name="connsiteX21" fmla="*/ 1543049 w 4909495"/>
                <a:gd name="connsiteY21" fmla="*/ 317500 h 6667500"/>
                <a:gd name="connsiteX22" fmla="*/ 1568449 w 4909495"/>
                <a:gd name="connsiteY22" fmla="*/ 571500 h 6667500"/>
                <a:gd name="connsiteX23" fmla="*/ 1530349 w 4909495"/>
                <a:gd name="connsiteY23" fmla="*/ 647700 h 6667500"/>
                <a:gd name="connsiteX24" fmla="*/ 1479549 w 4909495"/>
                <a:gd name="connsiteY24" fmla="*/ 660400 h 6667500"/>
                <a:gd name="connsiteX25" fmla="*/ 1441449 w 4909495"/>
                <a:gd name="connsiteY25" fmla="*/ 685800 h 6667500"/>
                <a:gd name="connsiteX26" fmla="*/ 1377949 w 4909495"/>
                <a:gd name="connsiteY26" fmla="*/ 762000 h 6667500"/>
                <a:gd name="connsiteX27" fmla="*/ 1365249 w 4909495"/>
                <a:gd name="connsiteY27" fmla="*/ 863600 h 6667500"/>
                <a:gd name="connsiteX28" fmla="*/ 1441449 w 4909495"/>
                <a:gd name="connsiteY28" fmla="*/ 889000 h 6667500"/>
                <a:gd name="connsiteX29" fmla="*/ 1454149 w 4909495"/>
                <a:gd name="connsiteY29" fmla="*/ 952500 h 6667500"/>
                <a:gd name="connsiteX30" fmla="*/ 1479549 w 4909495"/>
                <a:gd name="connsiteY30" fmla="*/ 990600 h 6667500"/>
                <a:gd name="connsiteX31" fmla="*/ 1466849 w 4909495"/>
                <a:gd name="connsiteY31" fmla="*/ 1066800 h 6667500"/>
                <a:gd name="connsiteX32" fmla="*/ 1390649 w 4909495"/>
                <a:gd name="connsiteY32" fmla="*/ 1104900 h 6667500"/>
                <a:gd name="connsiteX33" fmla="*/ 1327149 w 4909495"/>
                <a:gd name="connsiteY33" fmla="*/ 1092200 h 6667500"/>
                <a:gd name="connsiteX34" fmla="*/ 1289049 w 4909495"/>
                <a:gd name="connsiteY34" fmla="*/ 1079500 h 6667500"/>
                <a:gd name="connsiteX35" fmla="*/ 1238249 w 4909495"/>
                <a:gd name="connsiteY35" fmla="*/ 1092200 h 6667500"/>
                <a:gd name="connsiteX36" fmla="*/ 1263649 w 4909495"/>
                <a:gd name="connsiteY36" fmla="*/ 1168400 h 6667500"/>
                <a:gd name="connsiteX37" fmla="*/ 1276349 w 4909495"/>
                <a:gd name="connsiteY37" fmla="*/ 1206500 h 6667500"/>
                <a:gd name="connsiteX38" fmla="*/ 1289049 w 4909495"/>
                <a:gd name="connsiteY38" fmla="*/ 1244600 h 6667500"/>
                <a:gd name="connsiteX39" fmla="*/ 1301749 w 4909495"/>
                <a:gd name="connsiteY39" fmla="*/ 1346200 h 6667500"/>
                <a:gd name="connsiteX40" fmla="*/ 1377949 w 4909495"/>
                <a:gd name="connsiteY40" fmla="*/ 1371600 h 6667500"/>
                <a:gd name="connsiteX41" fmla="*/ 1416049 w 4909495"/>
                <a:gd name="connsiteY41" fmla="*/ 1397000 h 6667500"/>
                <a:gd name="connsiteX42" fmla="*/ 1454149 w 4909495"/>
                <a:gd name="connsiteY42" fmla="*/ 1409700 h 6667500"/>
                <a:gd name="connsiteX43" fmla="*/ 1479549 w 4909495"/>
                <a:gd name="connsiteY43" fmla="*/ 1447800 h 6667500"/>
                <a:gd name="connsiteX44" fmla="*/ 1555749 w 4909495"/>
                <a:gd name="connsiteY44" fmla="*/ 1473200 h 6667500"/>
                <a:gd name="connsiteX45" fmla="*/ 1631949 w 4909495"/>
                <a:gd name="connsiteY45" fmla="*/ 1536700 h 6667500"/>
                <a:gd name="connsiteX46" fmla="*/ 1695449 w 4909495"/>
                <a:gd name="connsiteY46" fmla="*/ 1612900 h 6667500"/>
                <a:gd name="connsiteX47" fmla="*/ 1657349 w 4909495"/>
                <a:gd name="connsiteY47" fmla="*/ 1638300 h 6667500"/>
                <a:gd name="connsiteX48" fmla="*/ 1606549 w 4909495"/>
                <a:gd name="connsiteY48" fmla="*/ 1663700 h 6667500"/>
                <a:gd name="connsiteX49" fmla="*/ 1593849 w 4909495"/>
                <a:gd name="connsiteY49" fmla="*/ 1701800 h 6667500"/>
                <a:gd name="connsiteX50" fmla="*/ 1555749 w 4909495"/>
                <a:gd name="connsiteY50" fmla="*/ 1841500 h 6667500"/>
                <a:gd name="connsiteX51" fmla="*/ 1568449 w 4909495"/>
                <a:gd name="connsiteY51" fmla="*/ 1930400 h 6667500"/>
                <a:gd name="connsiteX52" fmla="*/ 1606549 w 4909495"/>
                <a:gd name="connsiteY52" fmla="*/ 1943100 h 6667500"/>
                <a:gd name="connsiteX53" fmla="*/ 1682749 w 4909495"/>
                <a:gd name="connsiteY53" fmla="*/ 1993900 h 6667500"/>
                <a:gd name="connsiteX54" fmla="*/ 1758949 w 4909495"/>
                <a:gd name="connsiteY54" fmla="*/ 2019300 h 6667500"/>
                <a:gd name="connsiteX55" fmla="*/ 1835149 w 4909495"/>
                <a:gd name="connsiteY55" fmla="*/ 2070100 h 6667500"/>
                <a:gd name="connsiteX56" fmla="*/ 1873249 w 4909495"/>
                <a:gd name="connsiteY56" fmla="*/ 2095500 h 6667500"/>
                <a:gd name="connsiteX57" fmla="*/ 1898649 w 4909495"/>
                <a:gd name="connsiteY57" fmla="*/ 2133600 h 6667500"/>
                <a:gd name="connsiteX58" fmla="*/ 1974849 w 4909495"/>
                <a:gd name="connsiteY58" fmla="*/ 2184400 h 6667500"/>
                <a:gd name="connsiteX59" fmla="*/ 2051049 w 4909495"/>
                <a:gd name="connsiteY59" fmla="*/ 2222500 h 6667500"/>
                <a:gd name="connsiteX60" fmla="*/ 2089149 w 4909495"/>
                <a:gd name="connsiteY60" fmla="*/ 2247900 h 6667500"/>
                <a:gd name="connsiteX61" fmla="*/ 2165349 w 4909495"/>
                <a:gd name="connsiteY61" fmla="*/ 2273300 h 6667500"/>
                <a:gd name="connsiteX62" fmla="*/ 2457449 w 4909495"/>
                <a:gd name="connsiteY62" fmla="*/ 2311400 h 6667500"/>
                <a:gd name="connsiteX63" fmla="*/ 2508249 w 4909495"/>
                <a:gd name="connsiteY63" fmla="*/ 2387600 h 6667500"/>
                <a:gd name="connsiteX64" fmla="*/ 2584449 w 4909495"/>
                <a:gd name="connsiteY64" fmla="*/ 2438400 h 6667500"/>
                <a:gd name="connsiteX65" fmla="*/ 2698749 w 4909495"/>
                <a:gd name="connsiteY65" fmla="*/ 2476500 h 6667500"/>
                <a:gd name="connsiteX66" fmla="*/ 3054349 w 4909495"/>
                <a:gd name="connsiteY66" fmla="*/ 2463800 h 6667500"/>
                <a:gd name="connsiteX67" fmla="*/ 3092449 w 4909495"/>
                <a:gd name="connsiteY67" fmla="*/ 2438400 h 6667500"/>
                <a:gd name="connsiteX68" fmla="*/ 3105149 w 4909495"/>
                <a:gd name="connsiteY68" fmla="*/ 2400300 h 6667500"/>
                <a:gd name="connsiteX69" fmla="*/ 3117849 w 4909495"/>
                <a:gd name="connsiteY69" fmla="*/ 2209800 h 6667500"/>
                <a:gd name="connsiteX70" fmla="*/ 3155949 w 4909495"/>
                <a:gd name="connsiteY70" fmla="*/ 2184400 h 6667500"/>
                <a:gd name="connsiteX71" fmla="*/ 3232149 w 4909495"/>
                <a:gd name="connsiteY71" fmla="*/ 2120900 h 6667500"/>
                <a:gd name="connsiteX72" fmla="*/ 3257549 w 4909495"/>
                <a:gd name="connsiteY72" fmla="*/ 2222500 h 6667500"/>
                <a:gd name="connsiteX73" fmla="*/ 3282949 w 4909495"/>
                <a:gd name="connsiteY73" fmla="*/ 2298700 h 6667500"/>
                <a:gd name="connsiteX74" fmla="*/ 3321049 w 4909495"/>
                <a:gd name="connsiteY74" fmla="*/ 2324100 h 6667500"/>
                <a:gd name="connsiteX75" fmla="*/ 3359149 w 4909495"/>
                <a:gd name="connsiteY75" fmla="*/ 2336800 h 6667500"/>
                <a:gd name="connsiteX76" fmla="*/ 3549649 w 4909495"/>
                <a:gd name="connsiteY76" fmla="*/ 2349500 h 6667500"/>
                <a:gd name="connsiteX77" fmla="*/ 3829049 w 4909495"/>
                <a:gd name="connsiteY77" fmla="*/ 2336800 h 6667500"/>
                <a:gd name="connsiteX78" fmla="*/ 3879849 w 4909495"/>
                <a:gd name="connsiteY78" fmla="*/ 2324100 h 6667500"/>
                <a:gd name="connsiteX79" fmla="*/ 3905249 w 4909495"/>
                <a:gd name="connsiteY79" fmla="*/ 2247900 h 6667500"/>
                <a:gd name="connsiteX80" fmla="*/ 3879849 w 4909495"/>
                <a:gd name="connsiteY80" fmla="*/ 2197100 h 6667500"/>
                <a:gd name="connsiteX81" fmla="*/ 3803649 w 4909495"/>
                <a:gd name="connsiteY81" fmla="*/ 2171700 h 6667500"/>
                <a:gd name="connsiteX82" fmla="*/ 3816349 w 4909495"/>
                <a:gd name="connsiteY82" fmla="*/ 2082800 h 6667500"/>
                <a:gd name="connsiteX83" fmla="*/ 3892549 w 4909495"/>
                <a:gd name="connsiteY83" fmla="*/ 2108200 h 6667500"/>
                <a:gd name="connsiteX84" fmla="*/ 4032249 w 4909495"/>
                <a:gd name="connsiteY84" fmla="*/ 2095500 h 6667500"/>
                <a:gd name="connsiteX85" fmla="*/ 4057649 w 4909495"/>
                <a:gd name="connsiteY85" fmla="*/ 2057400 h 6667500"/>
                <a:gd name="connsiteX86" fmla="*/ 4070349 w 4909495"/>
                <a:gd name="connsiteY86" fmla="*/ 2019300 h 6667500"/>
                <a:gd name="connsiteX87" fmla="*/ 4083049 w 4909495"/>
                <a:gd name="connsiteY87" fmla="*/ 1955800 h 6667500"/>
                <a:gd name="connsiteX88" fmla="*/ 4171949 w 4909495"/>
                <a:gd name="connsiteY88" fmla="*/ 1917700 h 6667500"/>
                <a:gd name="connsiteX89" fmla="*/ 4248149 w 4909495"/>
                <a:gd name="connsiteY89" fmla="*/ 1866900 h 6667500"/>
                <a:gd name="connsiteX90" fmla="*/ 4286249 w 4909495"/>
                <a:gd name="connsiteY90" fmla="*/ 1841500 h 6667500"/>
                <a:gd name="connsiteX91" fmla="*/ 4311649 w 4909495"/>
                <a:gd name="connsiteY91" fmla="*/ 1803400 h 6667500"/>
                <a:gd name="connsiteX92" fmla="*/ 4324349 w 4909495"/>
                <a:gd name="connsiteY92" fmla="*/ 1739900 h 6667500"/>
                <a:gd name="connsiteX93" fmla="*/ 4375149 w 4909495"/>
                <a:gd name="connsiteY93" fmla="*/ 1752600 h 6667500"/>
                <a:gd name="connsiteX94" fmla="*/ 4451349 w 4909495"/>
                <a:gd name="connsiteY94" fmla="*/ 1778000 h 6667500"/>
                <a:gd name="connsiteX95" fmla="*/ 4502149 w 4909495"/>
                <a:gd name="connsiteY95" fmla="*/ 1765300 h 6667500"/>
                <a:gd name="connsiteX96" fmla="*/ 4540249 w 4909495"/>
                <a:gd name="connsiteY96" fmla="*/ 1727200 h 6667500"/>
                <a:gd name="connsiteX97" fmla="*/ 4578349 w 4909495"/>
                <a:gd name="connsiteY97" fmla="*/ 1701800 h 6667500"/>
                <a:gd name="connsiteX98" fmla="*/ 4654549 w 4909495"/>
                <a:gd name="connsiteY98" fmla="*/ 1714500 h 6667500"/>
                <a:gd name="connsiteX99" fmla="*/ 4705349 w 4909495"/>
                <a:gd name="connsiteY99" fmla="*/ 1790700 h 6667500"/>
                <a:gd name="connsiteX100" fmla="*/ 4756149 w 4909495"/>
                <a:gd name="connsiteY100" fmla="*/ 1841500 h 6667500"/>
                <a:gd name="connsiteX101" fmla="*/ 4743449 w 4909495"/>
                <a:gd name="connsiteY101" fmla="*/ 1879600 h 6667500"/>
                <a:gd name="connsiteX102" fmla="*/ 4781549 w 4909495"/>
                <a:gd name="connsiteY102" fmla="*/ 1892300 h 6667500"/>
                <a:gd name="connsiteX103" fmla="*/ 4883149 w 4909495"/>
                <a:gd name="connsiteY103" fmla="*/ 1905000 h 6667500"/>
                <a:gd name="connsiteX104" fmla="*/ 4908549 w 4909495"/>
                <a:gd name="connsiteY104" fmla="*/ 1943100 h 6667500"/>
                <a:gd name="connsiteX105" fmla="*/ 4870449 w 4909495"/>
                <a:gd name="connsiteY105" fmla="*/ 2044700 h 6667500"/>
                <a:gd name="connsiteX106" fmla="*/ 4845049 w 4909495"/>
                <a:gd name="connsiteY106" fmla="*/ 2171700 h 6667500"/>
                <a:gd name="connsiteX107" fmla="*/ 4705349 w 4909495"/>
                <a:gd name="connsiteY107" fmla="*/ 2197100 h 6667500"/>
                <a:gd name="connsiteX108" fmla="*/ 4629149 w 4909495"/>
                <a:gd name="connsiteY108" fmla="*/ 2222500 h 6667500"/>
                <a:gd name="connsiteX109" fmla="*/ 4603749 w 4909495"/>
                <a:gd name="connsiteY109" fmla="*/ 2260600 h 6667500"/>
                <a:gd name="connsiteX110" fmla="*/ 4552949 w 4909495"/>
                <a:gd name="connsiteY110" fmla="*/ 2349500 h 6667500"/>
                <a:gd name="connsiteX111" fmla="*/ 4514849 w 4909495"/>
                <a:gd name="connsiteY111" fmla="*/ 2374900 h 6667500"/>
                <a:gd name="connsiteX112" fmla="*/ 4502149 w 4909495"/>
                <a:gd name="connsiteY112" fmla="*/ 2438400 h 6667500"/>
                <a:gd name="connsiteX113" fmla="*/ 4489449 w 4909495"/>
                <a:gd name="connsiteY113" fmla="*/ 2552700 h 6667500"/>
                <a:gd name="connsiteX114" fmla="*/ 4425949 w 4909495"/>
                <a:gd name="connsiteY114" fmla="*/ 2616200 h 6667500"/>
                <a:gd name="connsiteX115" fmla="*/ 4413249 w 4909495"/>
                <a:gd name="connsiteY115" fmla="*/ 2654300 h 6667500"/>
                <a:gd name="connsiteX116" fmla="*/ 4438649 w 4909495"/>
                <a:gd name="connsiteY116" fmla="*/ 2781300 h 6667500"/>
                <a:gd name="connsiteX117" fmla="*/ 4425949 w 4909495"/>
                <a:gd name="connsiteY117" fmla="*/ 2870200 h 6667500"/>
                <a:gd name="connsiteX118" fmla="*/ 4387849 w 4909495"/>
                <a:gd name="connsiteY118" fmla="*/ 2895600 h 6667500"/>
                <a:gd name="connsiteX119" fmla="*/ 4324349 w 4909495"/>
                <a:gd name="connsiteY119" fmla="*/ 2946400 h 6667500"/>
                <a:gd name="connsiteX120" fmla="*/ 4210049 w 4909495"/>
                <a:gd name="connsiteY120" fmla="*/ 2959100 h 6667500"/>
                <a:gd name="connsiteX121" fmla="*/ 4184649 w 4909495"/>
                <a:gd name="connsiteY121" fmla="*/ 3048000 h 6667500"/>
                <a:gd name="connsiteX122" fmla="*/ 4159249 w 4909495"/>
                <a:gd name="connsiteY122" fmla="*/ 3124200 h 6667500"/>
                <a:gd name="connsiteX123" fmla="*/ 4184649 w 4909495"/>
                <a:gd name="connsiteY123" fmla="*/ 3162300 h 6667500"/>
                <a:gd name="connsiteX124" fmla="*/ 4146549 w 4909495"/>
                <a:gd name="connsiteY124" fmla="*/ 3416300 h 6667500"/>
                <a:gd name="connsiteX125" fmla="*/ 4095749 w 4909495"/>
                <a:gd name="connsiteY125" fmla="*/ 3340100 h 6667500"/>
                <a:gd name="connsiteX126" fmla="*/ 4083049 w 4909495"/>
                <a:gd name="connsiteY126" fmla="*/ 3302000 h 6667500"/>
                <a:gd name="connsiteX127" fmla="*/ 4032249 w 4909495"/>
                <a:gd name="connsiteY127" fmla="*/ 3225800 h 6667500"/>
                <a:gd name="connsiteX128" fmla="*/ 3981449 w 4909495"/>
                <a:gd name="connsiteY128" fmla="*/ 3111500 h 6667500"/>
                <a:gd name="connsiteX129" fmla="*/ 3905249 w 4909495"/>
                <a:gd name="connsiteY129" fmla="*/ 3187700 h 6667500"/>
                <a:gd name="connsiteX130" fmla="*/ 3829049 w 4909495"/>
                <a:gd name="connsiteY130" fmla="*/ 3213100 h 6667500"/>
                <a:gd name="connsiteX131" fmla="*/ 3790949 w 4909495"/>
                <a:gd name="connsiteY131" fmla="*/ 3187700 h 6667500"/>
                <a:gd name="connsiteX132" fmla="*/ 3778249 w 4909495"/>
                <a:gd name="connsiteY132" fmla="*/ 3136900 h 6667500"/>
                <a:gd name="connsiteX133" fmla="*/ 3816349 w 4909495"/>
                <a:gd name="connsiteY133" fmla="*/ 2971800 h 6667500"/>
                <a:gd name="connsiteX134" fmla="*/ 3854449 w 4909495"/>
                <a:gd name="connsiteY134" fmla="*/ 2959100 h 6667500"/>
                <a:gd name="connsiteX135" fmla="*/ 3930649 w 4909495"/>
                <a:gd name="connsiteY135" fmla="*/ 2895600 h 6667500"/>
                <a:gd name="connsiteX136" fmla="*/ 3956049 w 4909495"/>
                <a:gd name="connsiteY136" fmla="*/ 2819400 h 6667500"/>
                <a:gd name="connsiteX137" fmla="*/ 3943349 w 4909495"/>
                <a:gd name="connsiteY137" fmla="*/ 2743200 h 6667500"/>
                <a:gd name="connsiteX138" fmla="*/ 3879849 w 4909495"/>
                <a:gd name="connsiteY138" fmla="*/ 2730500 h 6667500"/>
                <a:gd name="connsiteX139" fmla="*/ 3829049 w 4909495"/>
                <a:gd name="connsiteY139" fmla="*/ 2717800 h 6667500"/>
                <a:gd name="connsiteX140" fmla="*/ 3727449 w 4909495"/>
                <a:gd name="connsiteY140" fmla="*/ 2705100 h 6667500"/>
                <a:gd name="connsiteX141" fmla="*/ 3638549 w 4909495"/>
                <a:gd name="connsiteY141" fmla="*/ 2692400 h 6667500"/>
                <a:gd name="connsiteX142" fmla="*/ 3600449 w 4909495"/>
                <a:gd name="connsiteY142" fmla="*/ 2679700 h 6667500"/>
                <a:gd name="connsiteX143" fmla="*/ 3486149 w 4909495"/>
                <a:gd name="connsiteY143" fmla="*/ 2667000 h 6667500"/>
                <a:gd name="connsiteX144" fmla="*/ 3435349 w 4909495"/>
                <a:gd name="connsiteY144" fmla="*/ 2578100 h 6667500"/>
                <a:gd name="connsiteX145" fmla="*/ 3422649 w 4909495"/>
                <a:gd name="connsiteY145" fmla="*/ 2514600 h 6667500"/>
                <a:gd name="connsiteX146" fmla="*/ 3346449 w 4909495"/>
                <a:gd name="connsiteY146" fmla="*/ 2540000 h 6667500"/>
                <a:gd name="connsiteX147" fmla="*/ 3308349 w 4909495"/>
                <a:gd name="connsiteY147" fmla="*/ 2501900 h 6667500"/>
                <a:gd name="connsiteX148" fmla="*/ 3219449 w 4909495"/>
                <a:gd name="connsiteY148" fmla="*/ 2501900 h 6667500"/>
                <a:gd name="connsiteX149" fmla="*/ 3181349 w 4909495"/>
                <a:gd name="connsiteY149" fmla="*/ 2514600 h 6667500"/>
                <a:gd name="connsiteX150" fmla="*/ 3117849 w 4909495"/>
                <a:gd name="connsiteY150" fmla="*/ 2578100 h 6667500"/>
                <a:gd name="connsiteX151" fmla="*/ 3143249 w 4909495"/>
                <a:gd name="connsiteY151" fmla="*/ 2616200 h 6667500"/>
                <a:gd name="connsiteX152" fmla="*/ 3181349 w 4909495"/>
                <a:gd name="connsiteY152" fmla="*/ 2628900 h 6667500"/>
                <a:gd name="connsiteX153" fmla="*/ 3219449 w 4909495"/>
                <a:gd name="connsiteY153" fmla="*/ 2654300 h 6667500"/>
                <a:gd name="connsiteX154" fmla="*/ 3257549 w 4909495"/>
                <a:gd name="connsiteY154" fmla="*/ 2667000 h 6667500"/>
                <a:gd name="connsiteX155" fmla="*/ 3270249 w 4909495"/>
                <a:gd name="connsiteY155" fmla="*/ 2705100 h 6667500"/>
                <a:gd name="connsiteX156" fmla="*/ 3257549 w 4909495"/>
                <a:gd name="connsiteY156" fmla="*/ 2755900 h 6667500"/>
                <a:gd name="connsiteX157" fmla="*/ 3181349 w 4909495"/>
                <a:gd name="connsiteY157" fmla="*/ 2806700 h 6667500"/>
                <a:gd name="connsiteX158" fmla="*/ 3143249 w 4909495"/>
                <a:gd name="connsiteY158" fmla="*/ 2882900 h 6667500"/>
                <a:gd name="connsiteX159" fmla="*/ 3155949 w 4909495"/>
                <a:gd name="connsiteY159" fmla="*/ 2921000 h 6667500"/>
                <a:gd name="connsiteX160" fmla="*/ 3194049 w 4909495"/>
                <a:gd name="connsiteY160" fmla="*/ 2933700 h 6667500"/>
                <a:gd name="connsiteX161" fmla="*/ 3232149 w 4909495"/>
                <a:gd name="connsiteY161" fmla="*/ 2959100 h 6667500"/>
                <a:gd name="connsiteX162" fmla="*/ 3270249 w 4909495"/>
                <a:gd name="connsiteY162" fmla="*/ 2971800 h 6667500"/>
                <a:gd name="connsiteX163" fmla="*/ 3244849 w 4909495"/>
                <a:gd name="connsiteY163" fmla="*/ 3009900 h 6667500"/>
                <a:gd name="connsiteX164" fmla="*/ 3232149 w 4909495"/>
                <a:gd name="connsiteY164" fmla="*/ 3060700 h 6667500"/>
                <a:gd name="connsiteX165" fmla="*/ 3270249 w 4909495"/>
                <a:gd name="connsiteY165" fmla="*/ 3086100 h 6667500"/>
                <a:gd name="connsiteX166" fmla="*/ 3295649 w 4909495"/>
                <a:gd name="connsiteY166" fmla="*/ 3175000 h 6667500"/>
                <a:gd name="connsiteX167" fmla="*/ 3321049 w 4909495"/>
                <a:gd name="connsiteY167" fmla="*/ 3213100 h 6667500"/>
                <a:gd name="connsiteX168" fmla="*/ 3333749 w 4909495"/>
                <a:gd name="connsiteY168" fmla="*/ 3340100 h 6667500"/>
                <a:gd name="connsiteX169" fmla="*/ 3333749 w 4909495"/>
                <a:gd name="connsiteY169" fmla="*/ 3479800 h 6667500"/>
                <a:gd name="connsiteX170" fmla="*/ 3295649 w 4909495"/>
                <a:gd name="connsiteY170" fmla="*/ 3492500 h 6667500"/>
                <a:gd name="connsiteX171" fmla="*/ 3219449 w 4909495"/>
                <a:gd name="connsiteY171" fmla="*/ 3505200 h 6667500"/>
                <a:gd name="connsiteX172" fmla="*/ 3143249 w 4909495"/>
                <a:gd name="connsiteY172" fmla="*/ 3530600 h 6667500"/>
                <a:gd name="connsiteX173" fmla="*/ 3092449 w 4909495"/>
                <a:gd name="connsiteY173" fmla="*/ 3543300 h 6667500"/>
                <a:gd name="connsiteX174" fmla="*/ 3016249 w 4909495"/>
                <a:gd name="connsiteY174" fmla="*/ 3568700 h 6667500"/>
                <a:gd name="connsiteX175" fmla="*/ 2978149 w 4909495"/>
                <a:gd name="connsiteY175" fmla="*/ 3606800 h 6667500"/>
                <a:gd name="connsiteX176" fmla="*/ 2940049 w 4909495"/>
                <a:gd name="connsiteY176" fmla="*/ 3632200 h 6667500"/>
                <a:gd name="connsiteX177" fmla="*/ 2914649 w 4909495"/>
                <a:gd name="connsiteY177" fmla="*/ 3670300 h 6667500"/>
                <a:gd name="connsiteX178" fmla="*/ 2901949 w 4909495"/>
                <a:gd name="connsiteY178" fmla="*/ 3784600 h 6667500"/>
                <a:gd name="connsiteX179" fmla="*/ 2838449 w 4909495"/>
                <a:gd name="connsiteY179" fmla="*/ 3898900 h 6667500"/>
                <a:gd name="connsiteX180" fmla="*/ 2787649 w 4909495"/>
                <a:gd name="connsiteY180" fmla="*/ 3975100 h 6667500"/>
                <a:gd name="connsiteX181" fmla="*/ 2724149 w 4909495"/>
                <a:gd name="connsiteY181" fmla="*/ 3987800 h 6667500"/>
                <a:gd name="connsiteX182" fmla="*/ 2686049 w 4909495"/>
                <a:gd name="connsiteY182" fmla="*/ 4000500 h 6667500"/>
                <a:gd name="connsiteX183" fmla="*/ 2635249 w 4909495"/>
                <a:gd name="connsiteY183" fmla="*/ 4013200 h 6667500"/>
                <a:gd name="connsiteX184" fmla="*/ 2533649 w 4909495"/>
                <a:gd name="connsiteY184" fmla="*/ 4038600 h 6667500"/>
                <a:gd name="connsiteX185" fmla="*/ 2457449 w 4909495"/>
                <a:gd name="connsiteY185" fmla="*/ 4165600 h 6667500"/>
                <a:gd name="connsiteX186" fmla="*/ 2419349 w 4909495"/>
                <a:gd name="connsiteY186" fmla="*/ 4191000 h 6667500"/>
                <a:gd name="connsiteX187" fmla="*/ 2406649 w 4909495"/>
                <a:gd name="connsiteY187" fmla="*/ 4241800 h 6667500"/>
                <a:gd name="connsiteX188" fmla="*/ 2254249 w 4909495"/>
                <a:gd name="connsiteY188" fmla="*/ 4368800 h 6667500"/>
                <a:gd name="connsiteX189" fmla="*/ 2178049 w 4909495"/>
                <a:gd name="connsiteY189" fmla="*/ 4432300 h 6667500"/>
                <a:gd name="connsiteX190" fmla="*/ 2139949 w 4909495"/>
                <a:gd name="connsiteY190" fmla="*/ 4457700 h 6667500"/>
                <a:gd name="connsiteX191" fmla="*/ 2101849 w 4909495"/>
                <a:gd name="connsiteY191" fmla="*/ 4495800 h 6667500"/>
                <a:gd name="connsiteX192" fmla="*/ 2012949 w 4909495"/>
                <a:gd name="connsiteY192" fmla="*/ 4559300 h 6667500"/>
                <a:gd name="connsiteX193" fmla="*/ 1962149 w 4909495"/>
                <a:gd name="connsiteY193" fmla="*/ 4673600 h 6667500"/>
                <a:gd name="connsiteX194" fmla="*/ 1949449 w 4909495"/>
                <a:gd name="connsiteY194" fmla="*/ 4711700 h 6667500"/>
                <a:gd name="connsiteX195" fmla="*/ 1873249 w 4909495"/>
                <a:gd name="connsiteY195" fmla="*/ 4787900 h 6667500"/>
                <a:gd name="connsiteX196" fmla="*/ 1746249 w 4909495"/>
                <a:gd name="connsiteY196" fmla="*/ 4800600 h 6667500"/>
                <a:gd name="connsiteX197" fmla="*/ 1682749 w 4909495"/>
                <a:gd name="connsiteY197" fmla="*/ 4864100 h 6667500"/>
                <a:gd name="connsiteX198" fmla="*/ 1670049 w 4909495"/>
                <a:gd name="connsiteY198" fmla="*/ 4902200 h 6667500"/>
                <a:gd name="connsiteX199" fmla="*/ 1593849 w 4909495"/>
                <a:gd name="connsiteY199" fmla="*/ 4940300 h 6667500"/>
                <a:gd name="connsiteX200" fmla="*/ 1530349 w 4909495"/>
                <a:gd name="connsiteY200" fmla="*/ 4914900 h 6667500"/>
                <a:gd name="connsiteX201" fmla="*/ 1517649 w 4909495"/>
                <a:gd name="connsiteY201" fmla="*/ 4953000 h 6667500"/>
                <a:gd name="connsiteX202" fmla="*/ 1492249 w 4909495"/>
                <a:gd name="connsiteY202" fmla="*/ 4991100 h 6667500"/>
                <a:gd name="connsiteX203" fmla="*/ 1479549 w 4909495"/>
                <a:gd name="connsiteY203" fmla="*/ 5041900 h 6667500"/>
                <a:gd name="connsiteX204" fmla="*/ 1454149 w 4909495"/>
                <a:gd name="connsiteY204" fmla="*/ 5118100 h 6667500"/>
                <a:gd name="connsiteX205" fmla="*/ 1441449 w 4909495"/>
                <a:gd name="connsiteY205" fmla="*/ 5168900 h 6667500"/>
                <a:gd name="connsiteX206" fmla="*/ 1416049 w 4909495"/>
                <a:gd name="connsiteY206" fmla="*/ 5245100 h 6667500"/>
                <a:gd name="connsiteX207" fmla="*/ 1428749 w 4909495"/>
                <a:gd name="connsiteY207" fmla="*/ 5448300 h 6667500"/>
                <a:gd name="connsiteX208" fmla="*/ 1441449 w 4909495"/>
                <a:gd name="connsiteY208" fmla="*/ 5486400 h 6667500"/>
                <a:gd name="connsiteX209" fmla="*/ 1454149 w 4909495"/>
                <a:gd name="connsiteY209" fmla="*/ 5537200 h 6667500"/>
                <a:gd name="connsiteX210" fmla="*/ 1403349 w 4909495"/>
                <a:gd name="connsiteY210" fmla="*/ 5854700 h 6667500"/>
                <a:gd name="connsiteX211" fmla="*/ 1390649 w 4909495"/>
                <a:gd name="connsiteY211" fmla="*/ 6108700 h 6667500"/>
                <a:gd name="connsiteX212" fmla="*/ 1377949 w 4909495"/>
                <a:gd name="connsiteY212" fmla="*/ 6146800 h 6667500"/>
                <a:gd name="connsiteX213" fmla="*/ 1352549 w 4909495"/>
                <a:gd name="connsiteY213" fmla="*/ 6184900 h 6667500"/>
                <a:gd name="connsiteX214" fmla="*/ 1276349 w 4909495"/>
                <a:gd name="connsiteY214" fmla="*/ 6223000 h 6667500"/>
                <a:gd name="connsiteX215" fmla="*/ 1212849 w 4909495"/>
                <a:gd name="connsiteY215" fmla="*/ 6337300 h 6667500"/>
                <a:gd name="connsiteX216" fmla="*/ 1200149 w 4909495"/>
                <a:gd name="connsiteY216" fmla="*/ 6400800 h 6667500"/>
                <a:gd name="connsiteX217" fmla="*/ 1085849 w 4909495"/>
                <a:gd name="connsiteY217" fmla="*/ 6413500 h 6667500"/>
                <a:gd name="connsiteX218" fmla="*/ 1035049 w 4909495"/>
                <a:gd name="connsiteY218" fmla="*/ 6438900 h 6667500"/>
                <a:gd name="connsiteX219" fmla="*/ 984249 w 4909495"/>
                <a:gd name="connsiteY219" fmla="*/ 6553200 h 6667500"/>
                <a:gd name="connsiteX220" fmla="*/ 958849 w 4909495"/>
                <a:gd name="connsiteY220" fmla="*/ 6591300 h 6667500"/>
                <a:gd name="connsiteX221" fmla="*/ 946149 w 4909495"/>
                <a:gd name="connsiteY221" fmla="*/ 6629400 h 6667500"/>
                <a:gd name="connsiteX222" fmla="*/ 869949 w 4909495"/>
                <a:gd name="connsiteY222" fmla="*/ 6667500 h 6667500"/>
                <a:gd name="connsiteX223" fmla="*/ 793749 w 4909495"/>
                <a:gd name="connsiteY223" fmla="*/ 6616700 h 6667500"/>
                <a:gd name="connsiteX224" fmla="*/ 717549 w 4909495"/>
                <a:gd name="connsiteY224" fmla="*/ 6565900 h 6667500"/>
                <a:gd name="connsiteX225" fmla="*/ 679449 w 4909495"/>
                <a:gd name="connsiteY225" fmla="*/ 6540500 h 6667500"/>
                <a:gd name="connsiteX226" fmla="*/ 615949 w 4909495"/>
                <a:gd name="connsiteY226" fmla="*/ 6413500 h 6667500"/>
                <a:gd name="connsiteX227" fmla="*/ 603249 w 4909495"/>
                <a:gd name="connsiteY227" fmla="*/ 6375400 h 6667500"/>
                <a:gd name="connsiteX228" fmla="*/ 574674 w 4909495"/>
                <a:gd name="connsiteY228" fmla="*/ 6181725 h 6667500"/>
                <a:gd name="connsiteX229" fmla="*/ 501649 w 4909495"/>
                <a:gd name="connsiteY229" fmla="*/ 5940425 h 6667500"/>
                <a:gd name="connsiteX230" fmla="*/ 419099 w 4909495"/>
                <a:gd name="connsiteY230" fmla="*/ 5762625 h 6667500"/>
                <a:gd name="connsiteX231" fmla="*/ 307975 w 4909495"/>
                <a:gd name="connsiteY231" fmla="*/ 5540375 h 6667500"/>
                <a:gd name="connsiteX232" fmla="*/ 238124 w 4909495"/>
                <a:gd name="connsiteY232" fmla="*/ 5184775 h 6667500"/>
                <a:gd name="connsiteX233" fmla="*/ 139700 w 4909495"/>
                <a:gd name="connsiteY233" fmla="*/ 4984750 h 6667500"/>
                <a:gd name="connsiteX234" fmla="*/ 50800 w 4909495"/>
                <a:gd name="connsiteY234" fmla="*/ 4724400 h 6667500"/>
                <a:gd name="connsiteX235" fmla="*/ 0 w 4909495"/>
                <a:gd name="connsiteY235" fmla="*/ 4333875 h 6667500"/>
                <a:gd name="connsiteX236" fmla="*/ 189229 w 4909495"/>
                <a:gd name="connsiteY236" fmla="*/ 271780 h 6667500"/>
                <a:gd name="connsiteX0" fmla="*/ 205895 w 4918541"/>
                <a:gd name="connsiteY0" fmla="*/ 254000 h 6667500"/>
                <a:gd name="connsiteX1" fmla="*/ 218595 w 4918541"/>
                <a:gd name="connsiteY1" fmla="*/ 165100 h 6667500"/>
                <a:gd name="connsiteX2" fmla="*/ 256695 w 4918541"/>
                <a:gd name="connsiteY2" fmla="*/ 139700 h 6667500"/>
                <a:gd name="connsiteX3" fmla="*/ 320195 w 4918541"/>
                <a:gd name="connsiteY3" fmla="*/ 63500 h 6667500"/>
                <a:gd name="connsiteX4" fmla="*/ 358295 w 4918541"/>
                <a:gd name="connsiteY4" fmla="*/ 50800 h 6667500"/>
                <a:gd name="connsiteX5" fmla="*/ 434495 w 4918541"/>
                <a:gd name="connsiteY5" fmla="*/ 25400 h 6667500"/>
                <a:gd name="connsiteX6" fmla="*/ 510695 w 4918541"/>
                <a:gd name="connsiteY6" fmla="*/ 12700 h 6667500"/>
                <a:gd name="connsiteX7" fmla="*/ 574195 w 4918541"/>
                <a:gd name="connsiteY7" fmla="*/ 0 h 6667500"/>
                <a:gd name="connsiteX8" fmla="*/ 739295 w 4918541"/>
                <a:gd name="connsiteY8" fmla="*/ 12700 h 6667500"/>
                <a:gd name="connsiteX9" fmla="*/ 751995 w 4918541"/>
                <a:gd name="connsiteY9" fmla="*/ 50800 h 6667500"/>
                <a:gd name="connsiteX10" fmla="*/ 802795 w 4918541"/>
                <a:gd name="connsiteY10" fmla="*/ 127000 h 6667500"/>
                <a:gd name="connsiteX11" fmla="*/ 853595 w 4918541"/>
                <a:gd name="connsiteY11" fmla="*/ 152400 h 6667500"/>
                <a:gd name="connsiteX12" fmla="*/ 891695 w 4918541"/>
                <a:gd name="connsiteY12" fmla="*/ 177800 h 6667500"/>
                <a:gd name="connsiteX13" fmla="*/ 955195 w 4918541"/>
                <a:gd name="connsiteY13" fmla="*/ 190500 h 6667500"/>
                <a:gd name="connsiteX14" fmla="*/ 980595 w 4918541"/>
                <a:gd name="connsiteY14" fmla="*/ 228600 h 6667500"/>
                <a:gd name="connsiteX15" fmla="*/ 993295 w 4918541"/>
                <a:gd name="connsiteY15" fmla="*/ 266700 h 6667500"/>
                <a:gd name="connsiteX16" fmla="*/ 1082195 w 4918541"/>
                <a:gd name="connsiteY16" fmla="*/ 304800 h 6667500"/>
                <a:gd name="connsiteX17" fmla="*/ 1094895 w 4918541"/>
                <a:gd name="connsiteY17" fmla="*/ 355600 h 6667500"/>
                <a:gd name="connsiteX18" fmla="*/ 1259995 w 4918541"/>
                <a:gd name="connsiteY18" fmla="*/ 381000 h 6667500"/>
                <a:gd name="connsiteX19" fmla="*/ 1374295 w 4918541"/>
                <a:gd name="connsiteY19" fmla="*/ 317500 h 6667500"/>
                <a:gd name="connsiteX20" fmla="*/ 1412395 w 4918541"/>
                <a:gd name="connsiteY20" fmla="*/ 292100 h 6667500"/>
                <a:gd name="connsiteX21" fmla="*/ 1552095 w 4918541"/>
                <a:gd name="connsiteY21" fmla="*/ 317500 h 6667500"/>
                <a:gd name="connsiteX22" fmla="*/ 1577495 w 4918541"/>
                <a:gd name="connsiteY22" fmla="*/ 571500 h 6667500"/>
                <a:gd name="connsiteX23" fmla="*/ 1539395 w 4918541"/>
                <a:gd name="connsiteY23" fmla="*/ 647700 h 6667500"/>
                <a:gd name="connsiteX24" fmla="*/ 1488595 w 4918541"/>
                <a:gd name="connsiteY24" fmla="*/ 660400 h 6667500"/>
                <a:gd name="connsiteX25" fmla="*/ 1450495 w 4918541"/>
                <a:gd name="connsiteY25" fmla="*/ 685800 h 6667500"/>
                <a:gd name="connsiteX26" fmla="*/ 1386995 w 4918541"/>
                <a:gd name="connsiteY26" fmla="*/ 762000 h 6667500"/>
                <a:gd name="connsiteX27" fmla="*/ 1374295 w 4918541"/>
                <a:gd name="connsiteY27" fmla="*/ 863600 h 6667500"/>
                <a:gd name="connsiteX28" fmla="*/ 1450495 w 4918541"/>
                <a:gd name="connsiteY28" fmla="*/ 889000 h 6667500"/>
                <a:gd name="connsiteX29" fmla="*/ 1463195 w 4918541"/>
                <a:gd name="connsiteY29" fmla="*/ 952500 h 6667500"/>
                <a:gd name="connsiteX30" fmla="*/ 1488595 w 4918541"/>
                <a:gd name="connsiteY30" fmla="*/ 990600 h 6667500"/>
                <a:gd name="connsiteX31" fmla="*/ 1475895 w 4918541"/>
                <a:gd name="connsiteY31" fmla="*/ 1066800 h 6667500"/>
                <a:gd name="connsiteX32" fmla="*/ 1399695 w 4918541"/>
                <a:gd name="connsiteY32" fmla="*/ 1104900 h 6667500"/>
                <a:gd name="connsiteX33" fmla="*/ 1336195 w 4918541"/>
                <a:gd name="connsiteY33" fmla="*/ 1092200 h 6667500"/>
                <a:gd name="connsiteX34" fmla="*/ 1298095 w 4918541"/>
                <a:gd name="connsiteY34" fmla="*/ 1079500 h 6667500"/>
                <a:gd name="connsiteX35" fmla="*/ 1247295 w 4918541"/>
                <a:gd name="connsiteY35" fmla="*/ 1092200 h 6667500"/>
                <a:gd name="connsiteX36" fmla="*/ 1272695 w 4918541"/>
                <a:gd name="connsiteY36" fmla="*/ 1168400 h 6667500"/>
                <a:gd name="connsiteX37" fmla="*/ 1285395 w 4918541"/>
                <a:gd name="connsiteY37" fmla="*/ 1206500 h 6667500"/>
                <a:gd name="connsiteX38" fmla="*/ 1298095 w 4918541"/>
                <a:gd name="connsiteY38" fmla="*/ 1244600 h 6667500"/>
                <a:gd name="connsiteX39" fmla="*/ 1310795 w 4918541"/>
                <a:gd name="connsiteY39" fmla="*/ 1346200 h 6667500"/>
                <a:gd name="connsiteX40" fmla="*/ 1386995 w 4918541"/>
                <a:gd name="connsiteY40" fmla="*/ 1371600 h 6667500"/>
                <a:gd name="connsiteX41" fmla="*/ 1425095 w 4918541"/>
                <a:gd name="connsiteY41" fmla="*/ 1397000 h 6667500"/>
                <a:gd name="connsiteX42" fmla="*/ 1463195 w 4918541"/>
                <a:gd name="connsiteY42" fmla="*/ 1409700 h 6667500"/>
                <a:gd name="connsiteX43" fmla="*/ 1488595 w 4918541"/>
                <a:gd name="connsiteY43" fmla="*/ 1447800 h 6667500"/>
                <a:gd name="connsiteX44" fmla="*/ 1564795 w 4918541"/>
                <a:gd name="connsiteY44" fmla="*/ 1473200 h 6667500"/>
                <a:gd name="connsiteX45" fmla="*/ 1640995 w 4918541"/>
                <a:gd name="connsiteY45" fmla="*/ 1536700 h 6667500"/>
                <a:gd name="connsiteX46" fmla="*/ 1704495 w 4918541"/>
                <a:gd name="connsiteY46" fmla="*/ 1612900 h 6667500"/>
                <a:gd name="connsiteX47" fmla="*/ 1666395 w 4918541"/>
                <a:gd name="connsiteY47" fmla="*/ 1638300 h 6667500"/>
                <a:gd name="connsiteX48" fmla="*/ 1615595 w 4918541"/>
                <a:gd name="connsiteY48" fmla="*/ 1663700 h 6667500"/>
                <a:gd name="connsiteX49" fmla="*/ 1602895 w 4918541"/>
                <a:gd name="connsiteY49" fmla="*/ 1701800 h 6667500"/>
                <a:gd name="connsiteX50" fmla="*/ 1564795 w 4918541"/>
                <a:gd name="connsiteY50" fmla="*/ 1841500 h 6667500"/>
                <a:gd name="connsiteX51" fmla="*/ 1577495 w 4918541"/>
                <a:gd name="connsiteY51" fmla="*/ 1930400 h 6667500"/>
                <a:gd name="connsiteX52" fmla="*/ 1615595 w 4918541"/>
                <a:gd name="connsiteY52" fmla="*/ 1943100 h 6667500"/>
                <a:gd name="connsiteX53" fmla="*/ 1691795 w 4918541"/>
                <a:gd name="connsiteY53" fmla="*/ 1993900 h 6667500"/>
                <a:gd name="connsiteX54" fmla="*/ 1767995 w 4918541"/>
                <a:gd name="connsiteY54" fmla="*/ 2019300 h 6667500"/>
                <a:gd name="connsiteX55" fmla="*/ 1844195 w 4918541"/>
                <a:gd name="connsiteY55" fmla="*/ 2070100 h 6667500"/>
                <a:gd name="connsiteX56" fmla="*/ 1882295 w 4918541"/>
                <a:gd name="connsiteY56" fmla="*/ 2095500 h 6667500"/>
                <a:gd name="connsiteX57" fmla="*/ 1907695 w 4918541"/>
                <a:gd name="connsiteY57" fmla="*/ 2133600 h 6667500"/>
                <a:gd name="connsiteX58" fmla="*/ 1983895 w 4918541"/>
                <a:gd name="connsiteY58" fmla="*/ 2184400 h 6667500"/>
                <a:gd name="connsiteX59" fmla="*/ 2060095 w 4918541"/>
                <a:gd name="connsiteY59" fmla="*/ 2222500 h 6667500"/>
                <a:gd name="connsiteX60" fmla="*/ 2098195 w 4918541"/>
                <a:gd name="connsiteY60" fmla="*/ 2247900 h 6667500"/>
                <a:gd name="connsiteX61" fmla="*/ 2174395 w 4918541"/>
                <a:gd name="connsiteY61" fmla="*/ 2273300 h 6667500"/>
                <a:gd name="connsiteX62" fmla="*/ 2466495 w 4918541"/>
                <a:gd name="connsiteY62" fmla="*/ 2311400 h 6667500"/>
                <a:gd name="connsiteX63" fmla="*/ 2517295 w 4918541"/>
                <a:gd name="connsiteY63" fmla="*/ 2387600 h 6667500"/>
                <a:gd name="connsiteX64" fmla="*/ 2593495 w 4918541"/>
                <a:gd name="connsiteY64" fmla="*/ 2438400 h 6667500"/>
                <a:gd name="connsiteX65" fmla="*/ 2707795 w 4918541"/>
                <a:gd name="connsiteY65" fmla="*/ 2476500 h 6667500"/>
                <a:gd name="connsiteX66" fmla="*/ 3063395 w 4918541"/>
                <a:gd name="connsiteY66" fmla="*/ 2463800 h 6667500"/>
                <a:gd name="connsiteX67" fmla="*/ 3101495 w 4918541"/>
                <a:gd name="connsiteY67" fmla="*/ 2438400 h 6667500"/>
                <a:gd name="connsiteX68" fmla="*/ 3114195 w 4918541"/>
                <a:gd name="connsiteY68" fmla="*/ 2400300 h 6667500"/>
                <a:gd name="connsiteX69" fmla="*/ 3126895 w 4918541"/>
                <a:gd name="connsiteY69" fmla="*/ 2209800 h 6667500"/>
                <a:gd name="connsiteX70" fmla="*/ 3164995 w 4918541"/>
                <a:gd name="connsiteY70" fmla="*/ 2184400 h 6667500"/>
                <a:gd name="connsiteX71" fmla="*/ 3241195 w 4918541"/>
                <a:gd name="connsiteY71" fmla="*/ 2120900 h 6667500"/>
                <a:gd name="connsiteX72" fmla="*/ 3266595 w 4918541"/>
                <a:gd name="connsiteY72" fmla="*/ 2222500 h 6667500"/>
                <a:gd name="connsiteX73" fmla="*/ 3291995 w 4918541"/>
                <a:gd name="connsiteY73" fmla="*/ 2298700 h 6667500"/>
                <a:gd name="connsiteX74" fmla="*/ 3330095 w 4918541"/>
                <a:gd name="connsiteY74" fmla="*/ 2324100 h 6667500"/>
                <a:gd name="connsiteX75" fmla="*/ 3368195 w 4918541"/>
                <a:gd name="connsiteY75" fmla="*/ 2336800 h 6667500"/>
                <a:gd name="connsiteX76" fmla="*/ 3558695 w 4918541"/>
                <a:gd name="connsiteY76" fmla="*/ 2349500 h 6667500"/>
                <a:gd name="connsiteX77" fmla="*/ 3838095 w 4918541"/>
                <a:gd name="connsiteY77" fmla="*/ 2336800 h 6667500"/>
                <a:gd name="connsiteX78" fmla="*/ 3888895 w 4918541"/>
                <a:gd name="connsiteY78" fmla="*/ 2324100 h 6667500"/>
                <a:gd name="connsiteX79" fmla="*/ 3914295 w 4918541"/>
                <a:gd name="connsiteY79" fmla="*/ 2247900 h 6667500"/>
                <a:gd name="connsiteX80" fmla="*/ 3888895 w 4918541"/>
                <a:gd name="connsiteY80" fmla="*/ 2197100 h 6667500"/>
                <a:gd name="connsiteX81" fmla="*/ 3812695 w 4918541"/>
                <a:gd name="connsiteY81" fmla="*/ 2171700 h 6667500"/>
                <a:gd name="connsiteX82" fmla="*/ 3825395 w 4918541"/>
                <a:gd name="connsiteY82" fmla="*/ 2082800 h 6667500"/>
                <a:gd name="connsiteX83" fmla="*/ 3901595 w 4918541"/>
                <a:gd name="connsiteY83" fmla="*/ 2108200 h 6667500"/>
                <a:gd name="connsiteX84" fmla="*/ 4041295 w 4918541"/>
                <a:gd name="connsiteY84" fmla="*/ 2095500 h 6667500"/>
                <a:gd name="connsiteX85" fmla="*/ 4066695 w 4918541"/>
                <a:gd name="connsiteY85" fmla="*/ 2057400 h 6667500"/>
                <a:gd name="connsiteX86" fmla="*/ 4079395 w 4918541"/>
                <a:gd name="connsiteY86" fmla="*/ 2019300 h 6667500"/>
                <a:gd name="connsiteX87" fmla="*/ 4092095 w 4918541"/>
                <a:gd name="connsiteY87" fmla="*/ 1955800 h 6667500"/>
                <a:gd name="connsiteX88" fmla="*/ 4180995 w 4918541"/>
                <a:gd name="connsiteY88" fmla="*/ 1917700 h 6667500"/>
                <a:gd name="connsiteX89" fmla="*/ 4257195 w 4918541"/>
                <a:gd name="connsiteY89" fmla="*/ 1866900 h 6667500"/>
                <a:gd name="connsiteX90" fmla="*/ 4295295 w 4918541"/>
                <a:gd name="connsiteY90" fmla="*/ 1841500 h 6667500"/>
                <a:gd name="connsiteX91" fmla="*/ 4320695 w 4918541"/>
                <a:gd name="connsiteY91" fmla="*/ 1803400 h 6667500"/>
                <a:gd name="connsiteX92" fmla="*/ 4333395 w 4918541"/>
                <a:gd name="connsiteY92" fmla="*/ 1739900 h 6667500"/>
                <a:gd name="connsiteX93" fmla="*/ 4384195 w 4918541"/>
                <a:gd name="connsiteY93" fmla="*/ 1752600 h 6667500"/>
                <a:gd name="connsiteX94" fmla="*/ 4460395 w 4918541"/>
                <a:gd name="connsiteY94" fmla="*/ 1778000 h 6667500"/>
                <a:gd name="connsiteX95" fmla="*/ 4511195 w 4918541"/>
                <a:gd name="connsiteY95" fmla="*/ 1765300 h 6667500"/>
                <a:gd name="connsiteX96" fmla="*/ 4549295 w 4918541"/>
                <a:gd name="connsiteY96" fmla="*/ 1727200 h 6667500"/>
                <a:gd name="connsiteX97" fmla="*/ 4587395 w 4918541"/>
                <a:gd name="connsiteY97" fmla="*/ 1701800 h 6667500"/>
                <a:gd name="connsiteX98" fmla="*/ 4663595 w 4918541"/>
                <a:gd name="connsiteY98" fmla="*/ 1714500 h 6667500"/>
                <a:gd name="connsiteX99" fmla="*/ 4714395 w 4918541"/>
                <a:gd name="connsiteY99" fmla="*/ 1790700 h 6667500"/>
                <a:gd name="connsiteX100" fmla="*/ 4765195 w 4918541"/>
                <a:gd name="connsiteY100" fmla="*/ 1841500 h 6667500"/>
                <a:gd name="connsiteX101" fmla="*/ 4752495 w 4918541"/>
                <a:gd name="connsiteY101" fmla="*/ 1879600 h 6667500"/>
                <a:gd name="connsiteX102" fmla="*/ 4790595 w 4918541"/>
                <a:gd name="connsiteY102" fmla="*/ 1892300 h 6667500"/>
                <a:gd name="connsiteX103" fmla="*/ 4892195 w 4918541"/>
                <a:gd name="connsiteY103" fmla="*/ 1905000 h 6667500"/>
                <a:gd name="connsiteX104" fmla="*/ 4917595 w 4918541"/>
                <a:gd name="connsiteY104" fmla="*/ 1943100 h 6667500"/>
                <a:gd name="connsiteX105" fmla="*/ 4879495 w 4918541"/>
                <a:gd name="connsiteY105" fmla="*/ 2044700 h 6667500"/>
                <a:gd name="connsiteX106" fmla="*/ 4854095 w 4918541"/>
                <a:gd name="connsiteY106" fmla="*/ 2171700 h 6667500"/>
                <a:gd name="connsiteX107" fmla="*/ 4714395 w 4918541"/>
                <a:gd name="connsiteY107" fmla="*/ 2197100 h 6667500"/>
                <a:gd name="connsiteX108" fmla="*/ 4638195 w 4918541"/>
                <a:gd name="connsiteY108" fmla="*/ 2222500 h 6667500"/>
                <a:gd name="connsiteX109" fmla="*/ 4612795 w 4918541"/>
                <a:gd name="connsiteY109" fmla="*/ 2260600 h 6667500"/>
                <a:gd name="connsiteX110" fmla="*/ 4561995 w 4918541"/>
                <a:gd name="connsiteY110" fmla="*/ 2349500 h 6667500"/>
                <a:gd name="connsiteX111" fmla="*/ 4523895 w 4918541"/>
                <a:gd name="connsiteY111" fmla="*/ 2374900 h 6667500"/>
                <a:gd name="connsiteX112" fmla="*/ 4511195 w 4918541"/>
                <a:gd name="connsiteY112" fmla="*/ 2438400 h 6667500"/>
                <a:gd name="connsiteX113" fmla="*/ 4498495 w 4918541"/>
                <a:gd name="connsiteY113" fmla="*/ 2552700 h 6667500"/>
                <a:gd name="connsiteX114" fmla="*/ 4434995 w 4918541"/>
                <a:gd name="connsiteY114" fmla="*/ 2616200 h 6667500"/>
                <a:gd name="connsiteX115" fmla="*/ 4422295 w 4918541"/>
                <a:gd name="connsiteY115" fmla="*/ 2654300 h 6667500"/>
                <a:gd name="connsiteX116" fmla="*/ 4447695 w 4918541"/>
                <a:gd name="connsiteY116" fmla="*/ 2781300 h 6667500"/>
                <a:gd name="connsiteX117" fmla="*/ 4434995 w 4918541"/>
                <a:gd name="connsiteY117" fmla="*/ 2870200 h 6667500"/>
                <a:gd name="connsiteX118" fmla="*/ 4396895 w 4918541"/>
                <a:gd name="connsiteY118" fmla="*/ 2895600 h 6667500"/>
                <a:gd name="connsiteX119" fmla="*/ 4333395 w 4918541"/>
                <a:gd name="connsiteY119" fmla="*/ 2946400 h 6667500"/>
                <a:gd name="connsiteX120" fmla="*/ 4219095 w 4918541"/>
                <a:gd name="connsiteY120" fmla="*/ 2959100 h 6667500"/>
                <a:gd name="connsiteX121" fmla="*/ 4193695 w 4918541"/>
                <a:gd name="connsiteY121" fmla="*/ 3048000 h 6667500"/>
                <a:gd name="connsiteX122" fmla="*/ 4168295 w 4918541"/>
                <a:gd name="connsiteY122" fmla="*/ 3124200 h 6667500"/>
                <a:gd name="connsiteX123" fmla="*/ 4193695 w 4918541"/>
                <a:gd name="connsiteY123" fmla="*/ 3162300 h 6667500"/>
                <a:gd name="connsiteX124" fmla="*/ 4155595 w 4918541"/>
                <a:gd name="connsiteY124" fmla="*/ 3416300 h 6667500"/>
                <a:gd name="connsiteX125" fmla="*/ 4104795 w 4918541"/>
                <a:gd name="connsiteY125" fmla="*/ 3340100 h 6667500"/>
                <a:gd name="connsiteX126" fmla="*/ 4092095 w 4918541"/>
                <a:gd name="connsiteY126" fmla="*/ 3302000 h 6667500"/>
                <a:gd name="connsiteX127" fmla="*/ 4041295 w 4918541"/>
                <a:gd name="connsiteY127" fmla="*/ 3225800 h 6667500"/>
                <a:gd name="connsiteX128" fmla="*/ 3990495 w 4918541"/>
                <a:gd name="connsiteY128" fmla="*/ 3111500 h 6667500"/>
                <a:gd name="connsiteX129" fmla="*/ 3914295 w 4918541"/>
                <a:gd name="connsiteY129" fmla="*/ 3187700 h 6667500"/>
                <a:gd name="connsiteX130" fmla="*/ 3838095 w 4918541"/>
                <a:gd name="connsiteY130" fmla="*/ 3213100 h 6667500"/>
                <a:gd name="connsiteX131" fmla="*/ 3799995 w 4918541"/>
                <a:gd name="connsiteY131" fmla="*/ 3187700 h 6667500"/>
                <a:gd name="connsiteX132" fmla="*/ 3787295 w 4918541"/>
                <a:gd name="connsiteY132" fmla="*/ 3136900 h 6667500"/>
                <a:gd name="connsiteX133" fmla="*/ 3825395 w 4918541"/>
                <a:gd name="connsiteY133" fmla="*/ 2971800 h 6667500"/>
                <a:gd name="connsiteX134" fmla="*/ 3863495 w 4918541"/>
                <a:gd name="connsiteY134" fmla="*/ 2959100 h 6667500"/>
                <a:gd name="connsiteX135" fmla="*/ 3939695 w 4918541"/>
                <a:gd name="connsiteY135" fmla="*/ 2895600 h 6667500"/>
                <a:gd name="connsiteX136" fmla="*/ 3965095 w 4918541"/>
                <a:gd name="connsiteY136" fmla="*/ 2819400 h 6667500"/>
                <a:gd name="connsiteX137" fmla="*/ 3952395 w 4918541"/>
                <a:gd name="connsiteY137" fmla="*/ 2743200 h 6667500"/>
                <a:gd name="connsiteX138" fmla="*/ 3888895 w 4918541"/>
                <a:gd name="connsiteY138" fmla="*/ 2730500 h 6667500"/>
                <a:gd name="connsiteX139" fmla="*/ 3838095 w 4918541"/>
                <a:gd name="connsiteY139" fmla="*/ 2717800 h 6667500"/>
                <a:gd name="connsiteX140" fmla="*/ 3736495 w 4918541"/>
                <a:gd name="connsiteY140" fmla="*/ 2705100 h 6667500"/>
                <a:gd name="connsiteX141" fmla="*/ 3647595 w 4918541"/>
                <a:gd name="connsiteY141" fmla="*/ 2692400 h 6667500"/>
                <a:gd name="connsiteX142" fmla="*/ 3609495 w 4918541"/>
                <a:gd name="connsiteY142" fmla="*/ 2679700 h 6667500"/>
                <a:gd name="connsiteX143" fmla="*/ 3495195 w 4918541"/>
                <a:gd name="connsiteY143" fmla="*/ 2667000 h 6667500"/>
                <a:gd name="connsiteX144" fmla="*/ 3444395 w 4918541"/>
                <a:gd name="connsiteY144" fmla="*/ 2578100 h 6667500"/>
                <a:gd name="connsiteX145" fmla="*/ 3431695 w 4918541"/>
                <a:gd name="connsiteY145" fmla="*/ 2514600 h 6667500"/>
                <a:gd name="connsiteX146" fmla="*/ 3355495 w 4918541"/>
                <a:gd name="connsiteY146" fmla="*/ 2540000 h 6667500"/>
                <a:gd name="connsiteX147" fmla="*/ 3317395 w 4918541"/>
                <a:gd name="connsiteY147" fmla="*/ 2501900 h 6667500"/>
                <a:gd name="connsiteX148" fmla="*/ 3228495 w 4918541"/>
                <a:gd name="connsiteY148" fmla="*/ 2501900 h 6667500"/>
                <a:gd name="connsiteX149" fmla="*/ 3190395 w 4918541"/>
                <a:gd name="connsiteY149" fmla="*/ 2514600 h 6667500"/>
                <a:gd name="connsiteX150" fmla="*/ 3126895 w 4918541"/>
                <a:gd name="connsiteY150" fmla="*/ 2578100 h 6667500"/>
                <a:gd name="connsiteX151" fmla="*/ 3152295 w 4918541"/>
                <a:gd name="connsiteY151" fmla="*/ 2616200 h 6667500"/>
                <a:gd name="connsiteX152" fmla="*/ 3190395 w 4918541"/>
                <a:gd name="connsiteY152" fmla="*/ 2628900 h 6667500"/>
                <a:gd name="connsiteX153" fmla="*/ 3228495 w 4918541"/>
                <a:gd name="connsiteY153" fmla="*/ 2654300 h 6667500"/>
                <a:gd name="connsiteX154" fmla="*/ 3266595 w 4918541"/>
                <a:gd name="connsiteY154" fmla="*/ 2667000 h 6667500"/>
                <a:gd name="connsiteX155" fmla="*/ 3279295 w 4918541"/>
                <a:gd name="connsiteY155" fmla="*/ 2705100 h 6667500"/>
                <a:gd name="connsiteX156" fmla="*/ 3266595 w 4918541"/>
                <a:gd name="connsiteY156" fmla="*/ 2755900 h 6667500"/>
                <a:gd name="connsiteX157" fmla="*/ 3190395 w 4918541"/>
                <a:gd name="connsiteY157" fmla="*/ 2806700 h 6667500"/>
                <a:gd name="connsiteX158" fmla="*/ 3152295 w 4918541"/>
                <a:gd name="connsiteY158" fmla="*/ 2882900 h 6667500"/>
                <a:gd name="connsiteX159" fmla="*/ 3164995 w 4918541"/>
                <a:gd name="connsiteY159" fmla="*/ 2921000 h 6667500"/>
                <a:gd name="connsiteX160" fmla="*/ 3203095 w 4918541"/>
                <a:gd name="connsiteY160" fmla="*/ 2933700 h 6667500"/>
                <a:gd name="connsiteX161" fmla="*/ 3241195 w 4918541"/>
                <a:gd name="connsiteY161" fmla="*/ 2959100 h 6667500"/>
                <a:gd name="connsiteX162" fmla="*/ 3279295 w 4918541"/>
                <a:gd name="connsiteY162" fmla="*/ 2971800 h 6667500"/>
                <a:gd name="connsiteX163" fmla="*/ 3253895 w 4918541"/>
                <a:gd name="connsiteY163" fmla="*/ 3009900 h 6667500"/>
                <a:gd name="connsiteX164" fmla="*/ 3241195 w 4918541"/>
                <a:gd name="connsiteY164" fmla="*/ 3060700 h 6667500"/>
                <a:gd name="connsiteX165" fmla="*/ 3279295 w 4918541"/>
                <a:gd name="connsiteY165" fmla="*/ 3086100 h 6667500"/>
                <a:gd name="connsiteX166" fmla="*/ 3304695 w 4918541"/>
                <a:gd name="connsiteY166" fmla="*/ 3175000 h 6667500"/>
                <a:gd name="connsiteX167" fmla="*/ 3330095 w 4918541"/>
                <a:gd name="connsiteY167" fmla="*/ 3213100 h 6667500"/>
                <a:gd name="connsiteX168" fmla="*/ 3342795 w 4918541"/>
                <a:gd name="connsiteY168" fmla="*/ 3340100 h 6667500"/>
                <a:gd name="connsiteX169" fmla="*/ 3342795 w 4918541"/>
                <a:gd name="connsiteY169" fmla="*/ 3479800 h 6667500"/>
                <a:gd name="connsiteX170" fmla="*/ 3304695 w 4918541"/>
                <a:gd name="connsiteY170" fmla="*/ 3492500 h 6667500"/>
                <a:gd name="connsiteX171" fmla="*/ 3228495 w 4918541"/>
                <a:gd name="connsiteY171" fmla="*/ 3505200 h 6667500"/>
                <a:gd name="connsiteX172" fmla="*/ 3152295 w 4918541"/>
                <a:gd name="connsiteY172" fmla="*/ 3530600 h 6667500"/>
                <a:gd name="connsiteX173" fmla="*/ 3101495 w 4918541"/>
                <a:gd name="connsiteY173" fmla="*/ 3543300 h 6667500"/>
                <a:gd name="connsiteX174" fmla="*/ 3025295 w 4918541"/>
                <a:gd name="connsiteY174" fmla="*/ 3568700 h 6667500"/>
                <a:gd name="connsiteX175" fmla="*/ 2987195 w 4918541"/>
                <a:gd name="connsiteY175" fmla="*/ 3606800 h 6667500"/>
                <a:gd name="connsiteX176" fmla="*/ 2949095 w 4918541"/>
                <a:gd name="connsiteY176" fmla="*/ 3632200 h 6667500"/>
                <a:gd name="connsiteX177" fmla="*/ 2923695 w 4918541"/>
                <a:gd name="connsiteY177" fmla="*/ 3670300 h 6667500"/>
                <a:gd name="connsiteX178" fmla="*/ 2910995 w 4918541"/>
                <a:gd name="connsiteY178" fmla="*/ 3784600 h 6667500"/>
                <a:gd name="connsiteX179" fmla="*/ 2847495 w 4918541"/>
                <a:gd name="connsiteY179" fmla="*/ 3898900 h 6667500"/>
                <a:gd name="connsiteX180" fmla="*/ 2796695 w 4918541"/>
                <a:gd name="connsiteY180" fmla="*/ 3975100 h 6667500"/>
                <a:gd name="connsiteX181" fmla="*/ 2733195 w 4918541"/>
                <a:gd name="connsiteY181" fmla="*/ 3987800 h 6667500"/>
                <a:gd name="connsiteX182" fmla="*/ 2695095 w 4918541"/>
                <a:gd name="connsiteY182" fmla="*/ 4000500 h 6667500"/>
                <a:gd name="connsiteX183" fmla="*/ 2644295 w 4918541"/>
                <a:gd name="connsiteY183" fmla="*/ 4013200 h 6667500"/>
                <a:gd name="connsiteX184" fmla="*/ 2542695 w 4918541"/>
                <a:gd name="connsiteY184" fmla="*/ 4038600 h 6667500"/>
                <a:gd name="connsiteX185" fmla="*/ 2466495 w 4918541"/>
                <a:gd name="connsiteY185" fmla="*/ 4165600 h 6667500"/>
                <a:gd name="connsiteX186" fmla="*/ 2428395 w 4918541"/>
                <a:gd name="connsiteY186" fmla="*/ 4191000 h 6667500"/>
                <a:gd name="connsiteX187" fmla="*/ 2415695 w 4918541"/>
                <a:gd name="connsiteY187" fmla="*/ 4241800 h 6667500"/>
                <a:gd name="connsiteX188" fmla="*/ 2263295 w 4918541"/>
                <a:gd name="connsiteY188" fmla="*/ 4368800 h 6667500"/>
                <a:gd name="connsiteX189" fmla="*/ 2187095 w 4918541"/>
                <a:gd name="connsiteY189" fmla="*/ 4432300 h 6667500"/>
                <a:gd name="connsiteX190" fmla="*/ 2148995 w 4918541"/>
                <a:gd name="connsiteY190" fmla="*/ 4457700 h 6667500"/>
                <a:gd name="connsiteX191" fmla="*/ 2110895 w 4918541"/>
                <a:gd name="connsiteY191" fmla="*/ 4495800 h 6667500"/>
                <a:gd name="connsiteX192" fmla="*/ 2021995 w 4918541"/>
                <a:gd name="connsiteY192" fmla="*/ 4559300 h 6667500"/>
                <a:gd name="connsiteX193" fmla="*/ 1971195 w 4918541"/>
                <a:gd name="connsiteY193" fmla="*/ 4673600 h 6667500"/>
                <a:gd name="connsiteX194" fmla="*/ 1958495 w 4918541"/>
                <a:gd name="connsiteY194" fmla="*/ 4711700 h 6667500"/>
                <a:gd name="connsiteX195" fmla="*/ 1882295 w 4918541"/>
                <a:gd name="connsiteY195" fmla="*/ 4787900 h 6667500"/>
                <a:gd name="connsiteX196" fmla="*/ 1755295 w 4918541"/>
                <a:gd name="connsiteY196" fmla="*/ 4800600 h 6667500"/>
                <a:gd name="connsiteX197" fmla="*/ 1691795 w 4918541"/>
                <a:gd name="connsiteY197" fmla="*/ 4864100 h 6667500"/>
                <a:gd name="connsiteX198" fmla="*/ 1679095 w 4918541"/>
                <a:gd name="connsiteY198" fmla="*/ 4902200 h 6667500"/>
                <a:gd name="connsiteX199" fmla="*/ 1602895 w 4918541"/>
                <a:gd name="connsiteY199" fmla="*/ 4940300 h 6667500"/>
                <a:gd name="connsiteX200" fmla="*/ 1539395 w 4918541"/>
                <a:gd name="connsiteY200" fmla="*/ 4914900 h 6667500"/>
                <a:gd name="connsiteX201" fmla="*/ 1526695 w 4918541"/>
                <a:gd name="connsiteY201" fmla="*/ 4953000 h 6667500"/>
                <a:gd name="connsiteX202" fmla="*/ 1501295 w 4918541"/>
                <a:gd name="connsiteY202" fmla="*/ 4991100 h 6667500"/>
                <a:gd name="connsiteX203" fmla="*/ 1488595 w 4918541"/>
                <a:gd name="connsiteY203" fmla="*/ 5041900 h 6667500"/>
                <a:gd name="connsiteX204" fmla="*/ 1463195 w 4918541"/>
                <a:gd name="connsiteY204" fmla="*/ 5118100 h 6667500"/>
                <a:gd name="connsiteX205" fmla="*/ 1450495 w 4918541"/>
                <a:gd name="connsiteY205" fmla="*/ 5168900 h 6667500"/>
                <a:gd name="connsiteX206" fmla="*/ 1425095 w 4918541"/>
                <a:gd name="connsiteY206" fmla="*/ 5245100 h 6667500"/>
                <a:gd name="connsiteX207" fmla="*/ 1437795 w 4918541"/>
                <a:gd name="connsiteY207" fmla="*/ 5448300 h 6667500"/>
                <a:gd name="connsiteX208" fmla="*/ 1450495 w 4918541"/>
                <a:gd name="connsiteY208" fmla="*/ 5486400 h 6667500"/>
                <a:gd name="connsiteX209" fmla="*/ 1463195 w 4918541"/>
                <a:gd name="connsiteY209" fmla="*/ 5537200 h 6667500"/>
                <a:gd name="connsiteX210" fmla="*/ 1412395 w 4918541"/>
                <a:gd name="connsiteY210" fmla="*/ 5854700 h 6667500"/>
                <a:gd name="connsiteX211" fmla="*/ 1399695 w 4918541"/>
                <a:gd name="connsiteY211" fmla="*/ 6108700 h 6667500"/>
                <a:gd name="connsiteX212" fmla="*/ 1386995 w 4918541"/>
                <a:gd name="connsiteY212" fmla="*/ 6146800 h 6667500"/>
                <a:gd name="connsiteX213" fmla="*/ 1361595 w 4918541"/>
                <a:gd name="connsiteY213" fmla="*/ 6184900 h 6667500"/>
                <a:gd name="connsiteX214" fmla="*/ 1285395 w 4918541"/>
                <a:gd name="connsiteY214" fmla="*/ 6223000 h 6667500"/>
                <a:gd name="connsiteX215" fmla="*/ 1221895 w 4918541"/>
                <a:gd name="connsiteY215" fmla="*/ 6337300 h 6667500"/>
                <a:gd name="connsiteX216" fmla="*/ 1209195 w 4918541"/>
                <a:gd name="connsiteY216" fmla="*/ 6400800 h 6667500"/>
                <a:gd name="connsiteX217" fmla="*/ 1094895 w 4918541"/>
                <a:gd name="connsiteY217" fmla="*/ 6413500 h 6667500"/>
                <a:gd name="connsiteX218" fmla="*/ 1044095 w 4918541"/>
                <a:gd name="connsiteY218" fmla="*/ 6438900 h 6667500"/>
                <a:gd name="connsiteX219" fmla="*/ 993295 w 4918541"/>
                <a:gd name="connsiteY219" fmla="*/ 6553200 h 6667500"/>
                <a:gd name="connsiteX220" fmla="*/ 967895 w 4918541"/>
                <a:gd name="connsiteY220" fmla="*/ 6591300 h 6667500"/>
                <a:gd name="connsiteX221" fmla="*/ 955195 w 4918541"/>
                <a:gd name="connsiteY221" fmla="*/ 6629400 h 6667500"/>
                <a:gd name="connsiteX222" fmla="*/ 878995 w 4918541"/>
                <a:gd name="connsiteY222" fmla="*/ 6667500 h 6667500"/>
                <a:gd name="connsiteX223" fmla="*/ 802795 w 4918541"/>
                <a:gd name="connsiteY223" fmla="*/ 6616700 h 6667500"/>
                <a:gd name="connsiteX224" fmla="*/ 726595 w 4918541"/>
                <a:gd name="connsiteY224" fmla="*/ 6565900 h 6667500"/>
                <a:gd name="connsiteX225" fmla="*/ 688495 w 4918541"/>
                <a:gd name="connsiteY225" fmla="*/ 6540500 h 6667500"/>
                <a:gd name="connsiteX226" fmla="*/ 624995 w 4918541"/>
                <a:gd name="connsiteY226" fmla="*/ 6413500 h 6667500"/>
                <a:gd name="connsiteX227" fmla="*/ 612295 w 4918541"/>
                <a:gd name="connsiteY227" fmla="*/ 6375400 h 6667500"/>
                <a:gd name="connsiteX228" fmla="*/ 583720 w 4918541"/>
                <a:gd name="connsiteY228" fmla="*/ 6181725 h 6667500"/>
                <a:gd name="connsiteX229" fmla="*/ 510695 w 4918541"/>
                <a:gd name="connsiteY229" fmla="*/ 5940425 h 6667500"/>
                <a:gd name="connsiteX230" fmla="*/ 428145 w 4918541"/>
                <a:gd name="connsiteY230" fmla="*/ 5762625 h 6667500"/>
                <a:gd name="connsiteX231" fmla="*/ 317021 w 4918541"/>
                <a:gd name="connsiteY231" fmla="*/ 5540375 h 6667500"/>
                <a:gd name="connsiteX232" fmla="*/ 247170 w 4918541"/>
                <a:gd name="connsiteY232" fmla="*/ 5184775 h 6667500"/>
                <a:gd name="connsiteX233" fmla="*/ 148746 w 4918541"/>
                <a:gd name="connsiteY233" fmla="*/ 4984750 h 6667500"/>
                <a:gd name="connsiteX234" fmla="*/ 59846 w 4918541"/>
                <a:gd name="connsiteY234" fmla="*/ 4724400 h 6667500"/>
                <a:gd name="connsiteX235" fmla="*/ 9046 w 4918541"/>
                <a:gd name="connsiteY235" fmla="*/ 4333875 h 6667500"/>
                <a:gd name="connsiteX236" fmla="*/ 198275 w 4918541"/>
                <a:gd name="connsiteY236" fmla="*/ 271780 h 6667500"/>
                <a:gd name="connsiteX0" fmla="*/ 252655 w 4965301"/>
                <a:gd name="connsiteY0" fmla="*/ 254000 h 6667500"/>
                <a:gd name="connsiteX1" fmla="*/ 265355 w 4965301"/>
                <a:gd name="connsiteY1" fmla="*/ 165100 h 6667500"/>
                <a:gd name="connsiteX2" fmla="*/ 303455 w 4965301"/>
                <a:gd name="connsiteY2" fmla="*/ 139700 h 6667500"/>
                <a:gd name="connsiteX3" fmla="*/ 366955 w 4965301"/>
                <a:gd name="connsiteY3" fmla="*/ 63500 h 6667500"/>
                <a:gd name="connsiteX4" fmla="*/ 405055 w 4965301"/>
                <a:gd name="connsiteY4" fmla="*/ 50800 h 6667500"/>
                <a:gd name="connsiteX5" fmla="*/ 481255 w 4965301"/>
                <a:gd name="connsiteY5" fmla="*/ 25400 h 6667500"/>
                <a:gd name="connsiteX6" fmla="*/ 557455 w 4965301"/>
                <a:gd name="connsiteY6" fmla="*/ 12700 h 6667500"/>
                <a:gd name="connsiteX7" fmla="*/ 620955 w 4965301"/>
                <a:gd name="connsiteY7" fmla="*/ 0 h 6667500"/>
                <a:gd name="connsiteX8" fmla="*/ 786055 w 4965301"/>
                <a:gd name="connsiteY8" fmla="*/ 12700 h 6667500"/>
                <a:gd name="connsiteX9" fmla="*/ 798755 w 4965301"/>
                <a:gd name="connsiteY9" fmla="*/ 50800 h 6667500"/>
                <a:gd name="connsiteX10" fmla="*/ 849555 w 4965301"/>
                <a:gd name="connsiteY10" fmla="*/ 127000 h 6667500"/>
                <a:gd name="connsiteX11" fmla="*/ 900355 w 4965301"/>
                <a:gd name="connsiteY11" fmla="*/ 152400 h 6667500"/>
                <a:gd name="connsiteX12" fmla="*/ 938455 w 4965301"/>
                <a:gd name="connsiteY12" fmla="*/ 177800 h 6667500"/>
                <a:gd name="connsiteX13" fmla="*/ 1001955 w 4965301"/>
                <a:gd name="connsiteY13" fmla="*/ 190500 h 6667500"/>
                <a:gd name="connsiteX14" fmla="*/ 1027355 w 4965301"/>
                <a:gd name="connsiteY14" fmla="*/ 228600 h 6667500"/>
                <a:gd name="connsiteX15" fmla="*/ 1040055 w 4965301"/>
                <a:gd name="connsiteY15" fmla="*/ 266700 h 6667500"/>
                <a:gd name="connsiteX16" fmla="*/ 1128955 w 4965301"/>
                <a:gd name="connsiteY16" fmla="*/ 304800 h 6667500"/>
                <a:gd name="connsiteX17" fmla="*/ 1141655 w 4965301"/>
                <a:gd name="connsiteY17" fmla="*/ 355600 h 6667500"/>
                <a:gd name="connsiteX18" fmla="*/ 1306755 w 4965301"/>
                <a:gd name="connsiteY18" fmla="*/ 381000 h 6667500"/>
                <a:gd name="connsiteX19" fmla="*/ 1421055 w 4965301"/>
                <a:gd name="connsiteY19" fmla="*/ 317500 h 6667500"/>
                <a:gd name="connsiteX20" fmla="*/ 1459155 w 4965301"/>
                <a:gd name="connsiteY20" fmla="*/ 292100 h 6667500"/>
                <a:gd name="connsiteX21" fmla="*/ 1598855 w 4965301"/>
                <a:gd name="connsiteY21" fmla="*/ 317500 h 6667500"/>
                <a:gd name="connsiteX22" fmla="*/ 1624255 w 4965301"/>
                <a:gd name="connsiteY22" fmla="*/ 571500 h 6667500"/>
                <a:gd name="connsiteX23" fmla="*/ 1586155 w 4965301"/>
                <a:gd name="connsiteY23" fmla="*/ 647700 h 6667500"/>
                <a:gd name="connsiteX24" fmla="*/ 1535355 w 4965301"/>
                <a:gd name="connsiteY24" fmla="*/ 660400 h 6667500"/>
                <a:gd name="connsiteX25" fmla="*/ 1497255 w 4965301"/>
                <a:gd name="connsiteY25" fmla="*/ 685800 h 6667500"/>
                <a:gd name="connsiteX26" fmla="*/ 1433755 w 4965301"/>
                <a:gd name="connsiteY26" fmla="*/ 762000 h 6667500"/>
                <a:gd name="connsiteX27" fmla="*/ 1421055 w 4965301"/>
                <a:gd name="connsiteY27" fmla="*/ 863600 h 6667500"/>
                <a:gd name="connsiteX28" fmla="*/ 1497255 w 4965301"/>
                <a:gd name="connsiteY28" fmla="*/ 889000 h 6667500"/>
                <a:gd name="connsiteX29" fmla="*/ 1509955 w 4965301"/>
                <a:gd name="connsiteY29" fmla="*/ 952500 h 6667500"/>
                <a:gd name="connsiteX30" fmla="*/ 1535355 w 4965301"/>
                <a:gd name="connsiteY30" fmla="*/ 990600 h 6667500"/>
                <a:gd name="connsiteX31" fmla="*/ 1522655 w 4965301"/>
                <a:gd name="connsiteY31" fmla="*/ 1066800 h 6667500"/>
                <a:gd name="connsiteX32" fmla="*/ 1446455 w 4965301"/>
                <a:gd name="connsiteY32" fmla="*/ 1104900 h 6667500"/>
                <a:gd name="connsiteX33" fmla="*/ 1382955 w 4965301"/>
                <a:gd name="connsiteY33" fmla="*/ 1092200 h 6667500"/>
                <a:gd name="connsiteX34" fmla="*/ 1344855 w 4965301"/>
                <a:gd name="connsiteY34" fmla="*/ 1079500 h 6667500"/>
                <a:gd name="connsiteX35" fmla="*/ 1294055 w 4965301"/>
                <a:gd name="connsiteY35" fmla="*/ 1092200 h 6667500"/>
                <a:gd name="connsiteX36" fmla="*/ 1319455 w 4965301"/>
                <a:gd name="connsiteY36" fmla="*/ 1168400 h 6667500"/>
                <a:gd name="connsiteX37" fmla="*/ 1332155 w 4965301"/>
                <a:gd name="connsiteY37" fmla="*/ 1206500 h 6667500"/>
                <a:gd name="connsiteX38" fmla="*/ 1344855 w 4965301"/>
                <a:gd name="connsiteY38" fmla="*/ 1244600 h 6667500"/>
                <a:gd name="connsiteX39" fmla="*/ 1357555 w 4965301"/>
                <a:gd name="connsiteY39" fmla="*/ 1346200 h 6667500"/>
                <a:gd name="connsiteX40" fmla="*/ 1433755 w 4965301"/>
                <a:gd name="connsiteY40" fmla="*/ 1371600 h 6667500"/>
                <a:gd name="connsiteX41" fmla="*/ 1471855 w 4965301"/>
                <a:gd name="connsiteY41" fmla="*/ 1397000 h 6667500"/>
                <a:gd name="connsiteX42" fmla="*/ 1509955 w 4965301"/>
                <a:gd name="connsiteY42" fmla="*/ 1409700 h 6667500"/>
                <a:gd name="connsiteX43" fmla="*/ 1535355 w 4965301"/>
                <a:gd name="connsiteY43" fmla="*/ 1447800 h 6667500"/>
                <a:gd name="connsiteX44" fmla="*/ 1611555 w 4965301"/>
                <a:gd name="connsiteY44" fmla="*/ 1473200 h 6667500"/>
                <a:gd name="connsiteX45" fmla="*/ 1687755 w 4965301"/>
                <a:gd name="connsiteY45" fmla="*/ 1536700 h 6667500"/>
                <a:gd name="connsiteX46" fmla="*/ 1751255 w 4965301"/>
                <a:gd name="connsiteY46" fmla="*/ 1612900 h 6667500"/>
                <a:gd name="connsiteX47" fmla="*/ 1713155 w 4965301"/>
                <a:gd name="connsiteY47" fmla="*/ 1638300 h 6667500"/>
                <a:gd name="connsiteX48" fmla="*/ 1662355 w 4965301"/>
                <a:gd name="connsiteY48" fmla="*/ 1663700 h 6667500"/>
                <a:gd name="connsiteX49" fmla="*/ 1649655 w 4965301"/>
                <a:gd name="connsiteY49" fmla="*/ 1701800 h 6667500"/>
                <a:gd name="connsiteX50" fmla="*/ 1611555 w 4965301"/>
                <a:gd name="connsiteY50" fmla="*/ 1841500 h 6667500"/>
                <a:gd name="connsiteX51" fmla="*/ 1624255 w 4965301"/>
                <a:gd name="connsiteY51" fmla="*/ 1930400 h 6667500"/>
                <a:gd name="connsiteX52" fmla="*/ 1662355 w 4965301"/>
                <a:gd name="connsiteY52" fmla="*/ 1943100 h 6667500"/>
                <a:gd name="connsiteX53" fmla="*/ 1738555 w 4965301"/>
                <a:gd name="connsiteY53" fmla="*/ 1993900 h 6667500"/>
                <a:gd name="connsiteX54" fmla="*/ 1814755 w 4965301"/>
                <a:gd name="connsiteY54" fmla="*/ 2019300 h 6667500"/>
                <a:gd name="connsiteX55" fmla="*/ 1890955 w 4965301"/>
                <a:gd name="connsiteY55" fmla="*/ 2070100 h 6667500"/>
                <a:gd name="connsiteX56" fmla="*/ 1929055 w 4965301"/>
                <a:gd name="connsiteY56" fmla="*/ 2095500 h 6667500"/>
                <a:gd name="connsiteX57" fmla="*/ 1954455 w 4965301"/>
                <a:gd name="connsiteY57" fmla="*/ 2133600 h 6667500"/>
                <a:gd name="connsiteX58" fmla="*/ 2030655 w 4965301"/>
                <a:gd name="connsiteY58" fmla="*/ 2184400 h 6667500"/>
                <a:gd name="connsiteX59" fmla="*/ 2106855 w 4965301"/>
                <a:gd name="connsiteY59" fmla="*/ 2222500 h 6667500"/>
                <a:gd name="connsiteX60" fmla="*/ 2144955 w 4965301"/>
                <a:gd name="connsiteY60" fmla="*/ 2247900 h 6667500"/>
                <a:gd name="connsiteX61" fmla="*/ 2221155 w 4965301"/>
                <a:gd name="connsiteY61" fmla="*/ 2273300 h 6667500"/>
                <a:gd name="connsiteX62" fmla="*/ 2513255 w 4965301"/>
                <a:gd name="connsiteY62" fmla="*/ 2311400 h 6667500"/>
                <a:gd name="connsiteX63" fmla="*/ 2564055 w 4965301"/>
                <a:gd name="connsiteY63" fmla="*/ 2387600 h 6667500"/>
                <a:gd name="connsiteX64" fmla="*/ 2640255 w 4965301"/>
                <a:gd name="connsiteY64" fmla="*/ 2438400 h 6667500"/>
                <a:gd name="connsiteX65" fmla="*/ 2754555 w 4965301"/>
                <a:gd name="connsiteY65" fmla="*/ 2476500 h 6667500"/>
                <a:gd name="connsiteX66" fmla="*/ 3110155 w 4965301"/>
                <a:gd name="connsiteY66" fmla="*/ 2463800 h 6667500"/>
                <a:gd name="connsiteX67" fmla="*/ 3148255 w 4965301"/>
                <a:gd name="connsiteY67" fmla="*/ 2438400 h 6667500"/>
                <a:gd name="connsiteX68" fmla="*/ 3160955 w 4965301"/>
                <a:gd name="connsiteY68" fmla="*/ 2400300 h 6667500"/>
                <a:gd name="connsiteX69" fmla="*/ 3173655 w 4965301"/>
                <a:gd name="connsiteY69" fmla="*/ 2209800 h 6667500"/>
                <a:gd name="connsiteX70" fmla="*/ 3211755 w 4965301"/>
                <a:gd name="connsiteY70" fmla="*/ 2184400 h 6667500"/>
                <a:gd name="connsiteX71" fmla="*/ 3287955 w 4965301"/>
                <a:gd name="connsiteY71" fmla="*/ 2120900 h 6667500"/>
                <a:gd name="connsiteX72" fmla="*/ 3313355 w 4965301"/>
                <a:gd name="connsiteY72" fmla="*/ 2222500 h 6667500"/>
                <a:gd name="connsiteX73" fmla="*/ 3338755 w 4965301"/>
                <a:gd name="connsiteY73" fmla="*/ 2298700 h 6667500"/>
                <a:gd name="connsiteX74" fmla="*/ 3376855 w 4965301"/>
                <a:gd name="connsiteY74" fmla="*/ 2324100 h 6667500"/>
                <a:gd name="connsiteX75" fmla="*/ 3414955 w 4965301"/>
                <a:gd name="connsiteY75" fmla="*/ 2336800 h 6667500"/>
                <a:gd name="connsiteX76" fmla="*/ 3605455 w 4965301"/>
                <a:gd name="connsiteY76" fmla="*/ 2349500 h 6667500"/>
                <a:gd name="connsiteX77" fmla="*/ 3884855 w 4965301"/>
                <a:gd name="connsiteY77" fmla="*/ 2336800 h 6667500"/>
                <a:gd name="connsiteX78" fmla="*/ 3935655 w 4965301"/>
                <a:gd name="connsiteY78" fmla="*/ 2324100 h 6667500"/>
                <a:gd name="connsiteX79" fmla="*/ 3961055 w 4965301"/>
                <a:gd name="connsiteY79" fmla="*/ 2247900 h 6667500"/>
                <a:gd name="connsiteX80" fmla="*/ 3935655 w 4965301"/>
                <a:gd name="connsiteY80" fmla="*/ 2197100 h 6667500"/>
                <a:gd name="connsiteX81" fmla="*/ 3859455 w 4965301"/>
                <a:gd name="connsiteY81" fmla="*/ 2171700 h 6667500"/>
                <a:gd name="connsiteX82" fmla="*/ 3872155 w 4965301"/>
                <a:gd name="connsiteY82" fmla="*/ 2082800 h 6667500"/>
                <a:gd name="connsiteX83" fmla="*/ 3948355 w 4965301"/>
                <a:gd name="connsiteY83" fmla="*/ 2108200 h 6667500"/>
                <a:gd name="connsiteX84" fmla="*/ 4088055 w 4965301"/>
                <a:gd name="connsiteY84" fmla="*/ 2095500 h 6667500"/>
                <a:gd name="connsiteX85" fmla="*/ 4113455 w 4965301"/>
                <a:gd name="connsiteY85" fmla="*/ 2057400 h 6667500"/>
                <a:gd name="connsiteX86" fmla="*/ 4126155 w 4965301"/>
                <a:gd name="connsiteY86" fmla="*/ 2019300 h 6667500"/>
                <a:gd name="connsiteX87" fmla="*/ 4138855 w 4965301"/>
                <a:gd name="connsiteY87" fmla="*/ 1955800 h 6667500"/>
                <a:gd name="connsiteX88" fmla="*/ 4227755 w 4965301"/>
                <a:gd name="connsiteY88" fmla="*/ 1917700 h 6667500"/>
                <a:gd name="connsiteX89" fmla="*/ 4303955 w 4965301"/>
                <a:gd name="connsiteY89" fmla="*/ 1866900 h 6667500"/>
                <a:gd name="connsiteX90" fmla="*/ 4342055 w 4965301"/>
                <a:gd name="connsiteY90" fmla="*/ 1841500 h 6667500"/>
                <a:gd name="connsiteX91" fmla="*/ 4367455 w 4965301"/>
                <a:gd name="connsiteY91" fmla="*/ 1803400 h 6667500"/>
                <a:gd name="connsiteX92" fmla="*/ 4380155 w 4965301"/>
                <a:gd name="connsiteY92" fmla="*/ 1739900 h 6667500"/>
                <a:gd name="connsiteX93" fmla="*/ 4430955 w 4965301"/>
                <a:gd name="connsiteY93" fmla="*/ 1752600 h 6667500"/>
                <a:gd name="connsiteX94" fmla="*/ 4507155 w 4965301"/>
                <a:gd name="connsiteY94" fmla="*/ 1778000 h 6667500"/>
                <a:gd name="connsiteX95" fmla="*/ 4557955 w 4965301"/>
                <a:gd name="connsiteY95" fmla="*/ 1765300 h 6667500"/>
                <a:gd name="connsiteX96" fmla="*/ 4596055 w 4965301"/>
                <a:gd name="connsiteY96" fmla="*/ 1727200 h 6667500"/>
                <a:gd name="connsiteX97" fmla="*/ 4634155 w 4965301"/>
                <a:gd name="connsiteY97" fmla="*/ 1701800 h 6667500"/>
                <a:gd name="connsiteX98" fmla="*/ 4710355 w 4965301"/>
                <a:gd name="connsiteY98" fmla="*/ 1714500 h 6667500"/>
                <a:gd name="connsiteX99" fmla="*/ 4761155 w 4965301"/>
                <a:gd name="connsiteY99" fmla="*/ 1790700 h 6667500"/>
                <a:gd name="connsiteX100" fmla="*/ 4811955 w 4965301"/>
                <a:gd name="connsiteY100" fmla="*/ 1841500 h 6667500"/>
                <a:gd name="connsiteX101" fmla="*/ 4799255 w 4965301"/>
                <a:gd name="connsiteY101" fmla="*/ 1879600 h 6667500"/>
                <a:gd name="connsiteX102" fmla="*/ 4837355 w 4965301"/>
                <a:gd name="connsiteY102" fmla="*/ 1892300 h 6667500"/>
                <a:gd name="connsiteX103" fmla="*/ 4938955 w 4965301"/>
                <a:gd name="connsiteY103" fmla="*/ 1905000 h 6667500"/>
                <a:gd name="connsiteX104" fmla="*/ 4964355 w 4965301"/>
                <a:gd name="connsiteY104" fmla="*/ 1943100 h 6667500"/>
                <a:gd name="connsiteX105" fmla="*/ 4926255 w 4965301"/>
                <a:gd name="connsiteY105" fmla="*/ 2044700 h 6667500"/>
                <a:gd name="connsiteX106" fmla="*/ 4900855 w 4965301"/>
                <a:gd name="connsiteY106" fmla="*/ 2171700 h 6667500"/>
                <a:gd name="connsiteX107" fmla="*/ 4761155 w 4965301"/>
                <a:gd name="connsiteY107" fmla="*/ 2197100 h 6667500"/>
                <a:gd name="connsiteX108" fmla="*/ 4684955 w 4965301"/>
                <a:gd name="connsiteY108" fmla="*/ 2222500 h 6667500"/>
                <a:gd name="connsiteX109" fmla="*/ 4659555 w 4965301"/>
                <a:gd name="connsiteY109" fmla="*/ 2260600 h 6667500"/>
                <a:gd name="connsiteX110" fmla="*/ 4608755 w 4965301"/>
                <a:gd name="connsiteY110" fmla="*/ 2349500 h 6667500"/>
                <a:gd name="connsiteX111" fmla="*/ 4570655 w 4965301"/>
                <a:gd name="connsiteY111" fmla="*/ 2374900 h 6667500"/>
                <a:gd name="connsiteX112" fmla="*/ 4557955 w 4965301"/>
                <a:gd name="connsiteY112" fmla="*/ 2438400 h 6667500"/>
                <a:gd name="connsiteX113" fmla="*/ 4545255 w 4965301"/>
                <a:gd name="connsiteY113" fmla="*/ 2552700 h 6667500"/>
                <a:gd name="connsiteX114" fmla="*/ 4481755 w 4965301"/>
                <a:gd name="connsiteY114" fmla="*/ 2616200 h 6667500"/>
                <a:gd name="connsiteX115" fmla="*/ 4469055 w 4965301"/>
                <a:gd name="connsiteY115" fmla="*/ 2654300 h 6667500"/>
                <a:gd name="connsiteX116" fmla="*/ 4494455 w 4965301"/>
                <a:gd name="connsiteY116" fmla="*/ 2781300 h 6667500"/>
                <a:gd name="connsiteX117" fmla="*/ 4481755 w 4965301"/>
                <a:gd name="connsiteY117" fmla="*/ 2870200 h 6667500"/>
                <a:gd name="connsiteX118" fmla="*/ 4443655 w 4965301"/>
                <a:gd name="connsiteY118" fmla="*/ 2895600 h 6667500"/>
                <a:gd name="connsiteX119" fmla="*/ 4380155 w 4965301"/>
                <a:gd name="connsiteY119" fmla="*/ 2946400 h 6667500"/>
                <a:gd name="connsiteX120" fmla="*/ 4265855 w 4965301"/>
                <a:gd name="connsiteY120" fmla="*/ 2959100 h 6667500"/>
                <a:gd name="connsiteX121" fmla="*/ 4240455 w 4965301"/>
                <a:gd name="connsiteY121" fmla="*/ 3048000 h 6667500"/>
                <a:gd name="connsiteX122" fmla="*/ 4215055 w 4965301"/>
                <a:gd name="connsiteY122" fmla="*/ 3124200 h 6667500"/>
                <a:gd name="connsiteX123" fmla="*/ 4240455 w 4965301"/>
                <a:gd name="connsiteY123" fmla="*/ 3162300 h 6667500"/>
                <a:gd name="connsiteX124" fmla="*/ 4202355 w 4965301"/>
                <a:gd name="connsiteY124" fmla="*/ 3416300 h 6667500"/>
                <a:gd name="connsiteX125" fmla="*/ 4151555 w 4965301"/>
                <a:gd name="connsiteY125" fmla="*/ 3340100 h 6667500"/>
                <a:gd name="connsiteX126" fmla="*/ 4138855 w 4965301"/>
                <a:gd name="connsiteY126" fmla="*/ 3302000 h 6667500"/>
                <a:gd name="connsiteX127" fmla="*/ 4088055 w 4965301"/>
                <a:gd name="connsiteY127" fmla="*/ 3225800 h 6667500"/>
                <a:gd name="connsiteX128" fmla="*/ 4037255 w 4965301"/>
                <a:gd name="connsiteY128" fmla="*/ 3111500 h 6667500"/>
                <a:gd name="connsiteX129" fmla="*/ 3961055 w 4965301"/>
                <a:gd name="connsiteY129" fmla="*/ 3187700 h 6667500"/>
                <a:gd name="connsiteX130" fmla="*/ 3884855 w 4965301"/>
                <a:gd name="connsiteY130" fmla="*/ 3213100 h 6667500"/>
                <a:gd name="connsiteX131" fmla="*/ 3846755 w 4965301"/>
                <a:gd name="connsiteY131" fmla="*/ 3187700 h 6667500"/>
                <a:gd name="connsiteX132" fmla="*/ 3834055 w 4965301"/>
                <a:gd name="connsiteY132" fmla="*/ 3136900 h 6667500"/>
                <a:gd name="connsiteX133" fmla="*/ 3872155 w 4965301"/>
                <a:gd name="connsiteY133" fmla="*/ 2971800 h 6667500"/>
                <a:gd name="connsiteX134" fmla="*/ 3910255 w 4965301"/>
                <a:gd name="connsiteY134" fmla="*/ 2959100 h 6667500"/>
                <a:gd name="connsiteX135" fmla="*/ 3986455 w 4965301"/>
                <a:gd name="connsiteY135" fmla="*/ 2895600 h 6667500"/>
                <a:gd name="connsiteX136" fmla="*/ 4011855 w 4965301"/>
                <a:gd name="connsiteY136" fmla="*/ 2819400 h 6667500"/>
                <a:gd name="connsiteX137" fmla="*/ 3999155 w 4965301"/>
                <a:gd name="connsiteY137" fmla="*/ 2743200 h 6667500"/>
                <a:gd name="connsiteX138" fmla="*/ 3935655 w 4965301"/>
                <a:gd name="connsiteY138" fmla="*/ 2730500 h 6667500"/>
                <a:gd name="connsiteX139" fmla="*/ 3884855 w 4965301"/>
                <a:gd name="connsiteY139" fmla="*/ 2717800 h 6667500"/>
                <a:gd name="connsiteX140" fmla="*/ 3783255 w 4965301"/>
                <a:gd name="connsiteY140" fmla="*/ 2705100 h 6667500"/>
                <a:gd name="connsiteX141" fmla="*/ 3694355 w 4965301"/>
                <a:gd name="connsiteY141" fmla="*/ 2692400 h 6667500"/>
                <a:gd name="connsiteX142" fmla="*/ 3656255 w 4965301"/>
                <a:gd name="connsiteY142" fmla="*/ 2679700 h 6667500"/>
                <a:gd name="connsiteX143" fmla="*/ 3541955 w 4965301"/>
                <a:gd name="connsiteY143" fmla="*/ 2667000 h 6667500"/>
                <a:gd name="connsiteX144" fmla="*/ 3491155 w 4965301"/>
                <a:gd name="connsiteY144" fmla="*/ 2578100 h 6667500"/>
                <a:gd name="connsiteX145" fmla="*/ 3478455 w 4965301"/>
                <a:gd name="connsiteY145" fmla="*/ 2514600 h 6667500"/>
                <a:gd name="connsiteX146" fmla="*/ 3402255 w 4965301"/>
                <a:gd name="connsiteY146" fmla="*/ 2540000 h 6667500"/>
                <a:gd name="connsiteX147" fmla="*/ 3364155 w 4965301"/>
                <a:gd name="connsiteY147" fmla="*/ 2501900 h 6667500"/>
                <a:gd name="connsiteX148" fmla="*/ 3275255 w 4965301"/>
                <a:gd name="connsiteY148" fmla="*/ 2501900 h 6667500"/>
                <a:gd name="connsiteX149" fmla="*/ 3237155 w 4965301"/>
                <a:gd name="connsiteY149" fmla="*/ 2514600 h 6667500"/>
                <a:gd name="connsiteX150" fmla="*/ 3173655 w 4965301"/>
                <a:gd name="connsiteY150" fmla="*/ 2578100 h 6667500"/>
                <a:gd name="connsiteX151" fmla="*/ 3199055 w 4965301"/>
                <a:gd name="connsiteY151" fmla="*/ 2616200 h 6667500"/>
                <a:gd name="connsiteX152" fmla="*/ 3237155 w 4965301"/>
                <a:gd name="connsiteY152" fmla="*/ 2628900 h 6667500"/>
                <a:gd name="connsiteX153" fmla="*/ 3275255 w 4965301"/>
                <a:gd name="connsiteY153" fmla="*/ 2654300 h 6667500"/>
                <a:gd name="connsiteX154" fmla="*/ 3313355 w 4965301"/>
                <a:gd name="connsiteY154" fmla="*/ 2667000 h 6667500"/>
                <a:gd name="connsiteX155" fmla="*/ 3326055 w 4965301"/>
                <a:gd name="connsiteY155" fmla="*/ 2705100 h 6667500"/>
                <a:gd name="connsiteX156" fmla="*/ 3313355 w 4965301"/>
                <a:gd name="connsiteY156" fmla="*/ 2755900 h 6667500"/>
                <a:gd name="connsiteX157" fmla="*/ 3237155 w 4965301"/>
                <a:gd name="connsiteY157" fmla="*/ 2806700 h 6667500"/>
                <a:gd name="connsiteX158" fmla="*/ 3199055 w 4965301"/>
                <a:gd name="connsiteY158" fmla="*/ 2882900 h 6667500"/>
                <a:gd name="connsiteX159" fmla="*/ 3211755 w 4965301"/>
                <a:gd name="connsiteY159" fmla="*/ 2921000 h 6667500"/>
                <a:gd name="connsiteX160" fmla="*/ 3249855 w 4965301"/>
                <a:gd name="connsiteY160" fmla="*/ 2933700 h 6667500"/>
                <a:gd name="connsiteX161" fmla="*/ 3287955 w 4965301"/>
                <a:gd name="connsiteY161" fmla="*/ 2959100 h 6667500"/>
                <a:gd name="connsiteX162" fmla="*/ 3326055 w 4965301"/>
                <a:gd name="connsiteY162" fmla="*/ 2971800 h 6667500"/>
                <a:gd name="connsiteX163" fmla="*/ 3300655 w 4965301"/>
                <a:gd name="connsiteY163" fmla="*/ 3009900 h 6667500"/>
                <a:gd name="connsiteX164" fmla="*/ 3287955 w 4965301"/>
                <a:gd name="connsiteY164" fmla="*/ 3060700 h 6667500"/>
                <a:gd name="connsiteX165" fmla="*/ 3326055 w 4965301"/>
                <a:gd name="connsiteY165" fmla="*/ 3086100 h 6667500"/>
                <a:gd name="connsiteX166" fmla="*/ 3351455 w 4965301"/>
                <a:gd name="connsiteY166" fmla="*/ 3175000 h 6667500"/>
                <a:gd name="connsiteX167" fmla="*/ 3376855 w 4965301"/>
                <a:gd name="connsiteY167" fmla="*/ 3213100 h 6667500"/>
                <a:gd name="connsiteX168" fmla="*/ 3389555 w 4965301"/>
                <a:gd name="connsiteY168" fmla="*/ 3340100 h 6667500"/>
                <a:gd name="connsiteX169" fmla="*/ 3389555 w 4965301"/>
                <a:gd name="connsiteY169" fmla="*/ 3479800 h 6667500"/>
                <a:gd name="connsiteX170" fmla="*/ 3351455 w 4965301"/>
                <a:gd name="connsiteY170" fmla="*/ 3492500 h 6667500"/>
                <a:gd name="connsiteX171" fmla="*/ 3275255 w 4965301"/>
                <a:gd name="connsiteY171" fmla="*/ 3505200 h 6667500"/>
                <a:gd name="connsiteX172" fmla="*/ 3199055 w 4965301"/>
                <a:gd name="connsiteY172" fmla="*/ 3530600 h 6667500"/>
                <a:gd name="connsiteX173" fmla="*/ 3148255 w 4965301"/>
                <a:gd name="connsiteY173" fmla="*/ 3543300 h 6667500"/>
                <a:gd name="connsiteX174" fmla="*/ 3072055 w 4965301"/>
                <a:gd name="connsiteY174" fmla="*/ 3568700 h 6667500"/>
                <a:gd name="connsiteX175" fmla="*/ 3033955 w 4965301"/>
                <a:gd name="connsiteY175" fmla="*/ 3606800 h 6667500"/>
                <a:gd name="connsiteX176" fmla="*/ 2995855 w 4965301"/>
                <a:gd name="connsiteY176" fmla="*/ 3632200 h 6667500"/>
                <a:gd name="connsiteX177" fmla="*/ 2970455 w 4965301"/>
                <a:gd name="connsiteY177" fmla="*/ 3670300 h 6667500"/>
                <a:gd name="connsiteX178" fmla="*/ 2957755 w 4965301"/>
                <a:gd name="connsiteY178" fmla="*/ 3784600 h 6667500"/>
                <a:gd name="connsiteX179" fmla="*/ 2894255 w 4965301"/>
                <a:gd name="connsiteY179" fmla="*/ 3898900 h 6667500"/>
                <a:gd name="connsiteX180" fmla="*/ 2843455 w 4965301"/>
                <a:gd name="connsiteY180" fmla="*/ 3975100 h 6667500"/>
                <a:gd name="connsiteX181" fmla="*/ 2779955 w 4965301"/>
                <a:gd name="connsiteY181" fmla="*/ 3987800 h 6667500"/>
                <a:gd name="connsiteX182" fmla="*/ 2741855 w 4965301"/>
                <a:gd name="connsiteY182" fmla="*/ 4000500 h 6667500"/>
                <a:gd name="connsiteX183" fmla="*/ 2691055 w 4965301"/>
                <a:gd name="connsiteY183" fmla="*/ 4013200 h 6667500"/>
                <a:gd name="connsiteX184" fmla="*/ 2589455 w 4965301"/>
                <a:gd name="connsiteY184" fmla="*/ 4038600 h 6667500"/>
                <a:gd name="connsiteX185" fmla="*/ 2513255 w 4965301"/>
                <a:gd name="connsiteY185" fmla="*/ 4165600 h 6667500"/>
                <a:gd name="connsiteX186" fmla="*/ 2475155 w 4965301"/>
                <a:gd name="connsiteY186" fmla="*/ 4191000 h 6667500"/>
                <a:gd name="connsiteX187" fmla="*/ 2462455 w 4965301"/>
                <a:gd name="connsiteY187" fmla="*/ 4241800 h 6667500"/>
                <a:gd name="connsiteX188" fmla="*/ 2310055 w 4965301"/>
                <a:gd name="connsiteY188" fmla="*/ 4368800 h 6667500"/>
                <a:gd name="connsiteX189" fmla="*/ 2233855 w 4965301"/>
                <a:gd name="connsiteY189" fmla="*/ 4432300 h 6667500"/>
                <a:gd name="connsiteX190" fmla="*/ 2195755 w 4965301"/>
                <a:gd name="connsiteY190" fmla="*/ 4457700 h 6667500"/>
                <a:gd name="connsiteX191" fmla="*/ 2157655 w 4965301"/>
                <a:gd name="connsiteY191" fmla="*/ 4495800 h 6667500"/>
                <a:gd name="connsiteX192" fmla="*/ 2068755 w 4965301"/>
                <a:gd name="connsiteY192" fmla="*/ 4559300 h 6667500"/>
                <a:gd name="connsiteX193" fmla="*/ 2017955 w 4965301"/>
                <a:gd name="connsiteY193" fmla="*/ 4673600 h 6667500"/>
                <a:gd name="connsiteX194" fmla="*/ 2005255 w 4965301"/>
                <a:gd name="connsiteY194" fmla="*/ 4711700 h 6667500"/>
                <a:gd name="connsiteX195" fmla="*/ 1929055 w 4965301"/>
                <a:gd name="connsiteY195" fmla="*/ 4787900 h 6667500"/>
                <a:gd name="connsiteX196" fmla="*/ 1802055 w 4965301"/>
                <a:gd name="connsiteY196" fmla="*/ 4800600 h 6667500"/>
                <a:gd name="connsiteX197" fmla="*/ 1738555 w 4965301"/>
                <a:gd name="connsiteY197" fmla="*/ 4864100 h 6667500"/>
                <a:gd name="connsiteX198" fmla="*/ 1725855 w 4965301"/>
                <a:gd name="connsiteY198" fmla="*/ 4902200 h 6667500"/>
                <a:gd name="connsiteX199" fmla="*/ 1649655 w 4965301"/>
                <a:gd name="connsiteY199" fmla="*/ 4940300 h 6667500"/>
                <a:gd name="connsiteX200" fmla="*/ 1586155 w 4965301"/>
                <a:gd name="connsiteY200" fmla="*/ 4914900 h 6667500"/>
                <a:gd name="connsiteX201" fmla="*/ 1573455 w 4965301"/>
                <a:gd name="connsiteY201" fmla="*/ 4953000 h 6667500"/>
                <a:gd name="connsiteX202" fmla="*/ 1548055 w 4965301"/>
                <a:gd name="connsiteY202" fmla="*/ 4991100 h 6667500"/>
                <a:gd name="connsiteX203" fmla="*/ 1535355 w 4965301"/>
                <a:gd name="connsiteY203" fmla="*/ 5041900 h 6667500"/>
                <a:gd name="connsiteX204" fmla="*/ 1509955 w 4965301"/>
                <a:gd name="connsiteY204" fmla="*/ 5118100 h 6667500"/>
                <a:gd name="connsiteX205" fmla="*/ 1497255 w 4965301"/>
                <a:gd name="connsiteY205" fmla="*/ 5168900 h 6667500"/>
                <a:gd name="connsiteX206" fmla="*/ 1471855 w 4965301"/>
                <a:gd name="connsiteY206" fmla="*/ 5245100 h 6667500"/>
                <a:gd name="connsiteX207" fmla="*/ 1484555 w 4965301"/>
                <a:gd name="connsiteY207" fmla="*/ 5448300 h 6667500"/>
                <a:gd name="connsiteX208" fmla="*/ 1497255 w 4965301"/>
                <a:gd name="connsiteY208" fmla="*/ 5486400 h 6667500"/>
                <a:gd name="connsiteX209" fmla="*/ 1509955 w 4965301"/>
                <a:gd name="connsiteY209" fmla="*/ 5537200 h 6667500"/>
                <a:gd name="connsiteX210" fmla="*/ 1459155 w 4965301"/>
                <a:gd name="connsiteY210" fmla="*/ 5854700 h 6667500"/>
                <a:gd name="connsiteX211" fmla="*/ 1446455 w 4965301"/>
                <a:gd name="connsiteY211" fmla="*/ 6108700 h 6667500"/>
                <a:gd name="connsiteX212" fmla="*/ 1433755 w 4965301"/>
                <a:gd name="connsiteY212" fmla="*/ 6146800 h 6667500"/>
                <a:gd name="connsiteX213" fmla="*/ 1408355 w 4965301"/>
                <a:gd name="connsiteY213" fmla="*/ 6184900 h 6667500"/>
                <a:gd name="connsiteX214" fmla="*/ 1332155 w 4965301"/>
                <a:gd name="connsiteY214" fmla="*/ 6223000 h 6667500"/>
                <a:gd name="connsiteX215" fmla="*/ 1268655 w 4965301"/>
                <a:gd name="connsiteY215" fmla="*/ 6337300 h 6667500"/>
                <a:gd name="connsiteX216" fmla="*/ 1255955 w 4965301"/>
                <a:gd name="connsiteY216" fmla="*/ 6400800 h 6667500"/>
                <a:gd name="connsiteX217" fmla="*/ 1141655 w 4965301"/>
                <a:gd name="connsiteY217" fmla="*/ 6413500 h 6667500"/>
                <a:gd name="connsiteX218" fmla="*/ 1090855 w 4965301"/>
                <a:gd name="connsiteY218" fmla="*/ 6438900 h 6667500"/>
                <a:gd name="connsiteX219" fmla="*/ 1040055 w 4965301"/>
                <a:gd name="connsiteY219" fmla="*/ 6553200 h 6667500"/>
                <a:gd name="connsiteX220" fmla="*/ 1014655 w 4965301"/>
                <a:gd name="connsiteY220" fmla="*/ 6591300 h 6667500"/>
                <a:gd name="connsiteX221" fmla="*/ 1001955 w 4965301"/>
                <a:gd name="connsiteY221" fmla="*/ 6629400 h 6667500"/>
                <a:gd name="connsiteX222" fmla="*/ 925755 w 4965301"/>
                <a:gd name="connsiteY222" fmla="*/ 6667500 h 6667500"/>
                <a:gd name="connsiteX223" fmla="*/ 849555 w 4965301"/>
                <a:gd name="connsiteY223" fmla="*/ 6616700 h 6667500"/>
                <a:gd name="connsiteX224" fmla="*/ 773355 w 4965301"/>
                <a:gd name="connsiteY224" fmla="*/ 6565900 h 6667500"/>
                <a:gd name="connsiteX225" fmla="*/ 735255 w 4965301"/>
                <a:gd name="connsiteY225" fmla="*/ 6540500 h 6667500"/>
                <a:gd name="connsiteX226" fmla="*/ 671755 w 4965301"/>
                <a:gd name="connsiteY226" fmla="*/ 6413500 h 6667500"/>
                <a:gd name="connsiteX227" fmla="*/ 659055 w 4965301"/>
                <a:gd name="connsiteY227" fmla="*/ 6375400 h 6667500"/>
                <a:gd name="connsiteX228" fmla="*/ 630480 w 4965301"/>
                <a:gd name="connsiteY228" fmla="*/ 6181725 h 6667500"/>
                <a:gd name="connsiteX229" fmla="*/ 557455 w 4965301"/>
                <a:gd name="connsiteY229" fmla="*/ 5940425 h 6667500"/>
                <a:gd name="connsiteX230" fmla="*/ 474905 w 4965301"/>
                <a:gd name="connsiteY230" fmla="*/ 5762625 h 6667500"/>
                <a:gd name="connsiteX231" fmla="*/ 363781 w 4965301"/>
                <a:gd name="connsiteY231" fmla="*/ 5540375 h 6667500"/>
                <a:gd name="connsiteX232" fmla="*/ 293930 w 4965301"/>
                <a:gd name="connsiteY232" fmla="*/ 5184775 h 6667500"/>
                <a:gd name="connsiteX233" fmla="*/ 195506 w 4965301"/>
                <a:gd name="connsiteY233" fmla="*/ 4984750 h 6667500"/>
                <a:gd name="connsiteX234" fmla="*/ 106606 w 4965301"/>
                <a:gd name="connsiteY234" fmla="*/ 4724400 h 6667500"/>
                <a:gd name="connsiteX235" fmla="*/ 55806 w 4965301"/>
                <a:gd name="connsiteY235" fmla="*/ 4333875 h 6667500"/>
                <a:gd name="connsiteX236" fmla="*/ 8181 w 4965301"/>
                <a:gd name="connsiteY236" fmla="*/ 3968750 h 6667500"/>
                <a:gd name="connsiteX237" fmla="*/ 245035 w 4965301"/>
                <a:gd name="connsiteY237" fmla="*/ 271780 h 6667500"/>
                <a:gd name="connsiteX0" fmla="*/ 244474 w 4957120"/>
                <a:gd name="connsiteY0" fmla="*/ 254000 h 6667500"/>
                <a:gd name="connsiteX1" fmla="*/ 257174 w 4957120"/>
                <a:gd name="connsiteY1" fmla="*/ 165100 h 6667500"/>
                <a:gd name="connsiteX2" fmla="*/ 295274 w 4957120"/>
                <a:gd name="connsiteY2" fmla="*/ 139700 h 6667500"/>
                <a:gd name="connsiteX3" fmla="*/ 358774 w 4957120"/>
                <a:gd name="connsiteY3" fmla="*/ 63500 h 6667500"/>
                <a:gd name="connsiteX4" fmla="*/ 396874 w 4957120"/>
                <a:gd name="connsiteY4" fmla="*/ 50800 h 6667500"/>
                <a:gd name="connsiteX5" fmla="*/ 473074 w 4957120"/>
                <a:gd name="connsiteY5" fmla="*/ 25400 h 6667500"/>
                <a:gd name="connsiteX6" fmla="*/ 549274 w 4957120"/>
                <a:gd name="connsiteY6" fmla="*/ 12700 h 6667500"/>
                <a:gd name="connsiteX7" fmla="*/ 612774 w 4957120"/>
                <a:gd name="connsiteY7" fmla="*/ 0 h 6667500"/>
                <a:gd name="connsiteX8" fmla="*/ 777874 w 4957120"/>
                <a:gd name="connsiteY8" fmla="*/ 12700 h 6667500"/>
                <a:gd name="connsiteX9" fmla="*/ 790574 w 4957120"/>
                <a:gd name="connsiteY9" fmla="*/ 50800 h 6667500"/>
                <a:gd name="connsiteX10" fmla="*/ 841374 w 4957120"/>
                <a:gd name="connsiteY10" fmla="*/ 127000 h 6667500"/>
                <a:gd name="connsiteX11" fmla="*/ 892174 w 4957120"/>
                <a:gd name="connsiteY11" fmla="*/ 152400 h 6667500"/>
                <a:gd name="connsiteX12" fmla="*/ 930274 w 4957120"/>
                <a:gd name="connsiteY12" fmla="*/ 177800 h 6667500"/>
                <a:gd name="connsiteX13" fmla="*/ 993774 w 4957120"/>
                <a:gd name="connsiteY13" fmla="*/ 190500 h 6667500"/>
                <a:gd name="connsiteX14" fmla="*/ 1019174 w 4957120"/>
                <a:gd name="connsiteY14" fmla="*/ 228600 h 6667500"/>
                <a:gd name="connsiteX15" fmla="*/ 1031874 w 4957120"/>
                <a:gd name="connsiteY15" fmla="*/ 266700 h 6667500"/>
                <a:gd name="connsiteX16" fmla="*/ 1120774 w 4957120"/>
                <a:gd name="connsiteY16" fmla="*/ 304800 h 6667500"/>
                <a:gd name="connsiteX17" fmla="*/ 1133474 w 4957120"/>
                <a:gd name="connsiteY17" fmla="*/ 355600 h 6667500"/>
                <a:gd name="connsiteX18" fmla="*/ 1298574 w 4957120"/>
                <a:gd name="connsiteY18" fmla="*/ 381000 h 6667500"/>
                <a:gd name="connsiteX19" fmla="*/ 1412874 w 4957120"/>
                <a:gd name="connsiteY19" fmla="*/ 317500 h 6667500"/>
                <a:gd name="connsiteX20" fmla="*/ 1450974 w 4957120"/>
                <a:gd name="connsiteY20" fmla="*/ 292100 h 6667500"/>
                <a:gd name="connsiteX21" fmla="*/ 1590674 w 4957120"/>
                <a:gd name="connsiteY21" fmla="*/ 317500 h 6667500"/>
                <a:gd name="connsiteX22" fmla="*/ 1616074 w 4957120"/>
                <a:gd name="connsiteY22" fmla="*/ 571500 h 6667500"/>
                <a:gd name="connsiteX23" fmla="*/ 1577974 w 4957120"/>
                <a:gd name="connsiteY23" fmla="*/ 647700 h 6667500"/>
                <a:gd name="connsiteX24" fmla="*/ 1527174 w 4957120"/>
                <a:gd name="connsiteY24" fmla="*/ 660400 h 6667500"/>
                <a:gd name="connsiteX25" fmla="*/ 1489074 w 4957120"/>
                <a:gd name="connsiteY25" fmla="*/ 685800 h 6667500"/>
                <a:gd name="connsiteX26" fmla="*/ 1425574 w 4957120"/>
                <a:gd name="connsiteY26" fmla="*/ 762000 h 6667500"/>
                <a:gd name="connsiteX27" fmla="*/ 1412874 w 4957120"/>
                <a:gd name="connsiteY27" fmla="*/ 863600 h 6667500"/>
                <a:gd name="connsiteX28" fmla="*/ 1489074 w 4957120"/>
                <a:gd name="connsiteY28" fmla="*/ 889000 h 6667500"/>
                <a:gd name="connsiteX29" fmla="*/ 1501774 w 4957120"/>
                <a:gd name="connsiteY29" fmla="*/ 952500 h 6667500"/>
                <a:gd name="connsiteX30" fmla="*/ 1527174 w 4957120"/>
                <a:gd name="connsiteY30" fmla="*/ 990600 h 6667500"/>
                <a:gd name="connsiteX31" fmla="*/ 1514474 w 4957120"/>
                <a:gd name="connsiteY31" fmla="*/ 1066800 h 6667500"/>
                <a:gd name="connsiteX32" fmla="*/ 1438274 w 4957120"/>
                <a:gd name="connsiteY32" fmla="*/ 1104900 h 6667500"/>
                <a:gd name="connsiteX33" fmla="*/ 1374774 w 4957120"/>
                <a:gd name="connsiteY33" fmla="*/ 1092200 h 6667500"/>
                <a:gd name="connsiteX34" fmla="*/ 1336674 w 4957120"/>
                <a:gd name="connsiteY34" fmla="*/ 1079500 h 6667500"/>
                <a:gd name="connsiteX35" fmla="*/ 1285874 w 4957120"/>
                <a:gd name="connsiteY35" fmla="*/ 1092200 h 6667500"/>
                <a:gd name="connsiteX36" fmla="*/ 1311274 w 4957120"/>
                <a:gd name="connsiteY36" fmla="*/ 1168400 h 6667500"/>
                <a:gd name="connsiteX37" fmla="*/ 1323974 w 4957120"/>
                <a:gd name="connsiteY37" fmla="*/ 1206500 h 6667500"/>
                <a:gd name="connsiteX38" fmla="*/ 1336674 w 4957120"/>
                <a:gd name="connsiteY38" fmla="*/ 1244600 h 6667500"/>
                <a:gd name="connsiteX39" fmla="*/ 1349374 w 4957120"/>
                <a:gd name="connsiteY39" fmla="*/ 1346200 h 6667500"/>
                <a:gd name="connsiteX40" fmla="*/ 1425574 w 4957120"/>
                <a:gd name="connsiteY40" fmla="*/ 1371600 h 6667500"/>
                <a:gd name="connsiteX41" fmla="*/ 1463674 w 4957120"/>
                <a:gd name="connsiteY41" fmla="*/ 1397000 h 6667500"/>
                <a:gd name="connsiteX42" fmla="*/ 1501774 w 4957120"/>
                <a:gd name="connsiteY42" fmla="*/ 1409700 h 6667500"/>
                <a:gd name="connsiteX43" fmla="*/ 1527174 w 4957120"/>
                <a:gd name="connsiteY43" fmla="*/ 1447800 h 6667500"/>
                <a:gd name="connsiteX44" fmla="*/ 1603374 w 4957120"/>
                <a:gd name="connsiteY44" fmla="*/ 1473200 h 6667500"/>
                <a:gd name="connsiteX45" fmla="*/ 1679574 w 4957120"/>
                <a:gd name="connsiteY45" fmla="*/ 1536700 h 6667500"/>
                <a:gd name="connsiteX46" fmla="*/ 1743074 w 4957120"/>
                <a:gd name="connsiteY46" fmla="*/ 1612900 h 6667500"/>
                <a:gd name="connsiteX47" fmla="*/ 1704974 w 4957120"/>
                <a:gd name="connsiteY47" fmla="*/ 1638300 h 6667500"/>
                <a:gd name="connsiteX48" fmla="*/ 1654174 w 4957120"/>
                <a:gd name="connsiteY48" fmla="*/ 1663700 h 6667500"/>
                <a:gd name="connsiteX49" fmla="*/ 1641474 w 4957120"/>
                <a:gd name="connsiteY49" fmla="*/ 1701800 h 6667500"/>
                <a:gd name="connsiteX50" fmla="*/ 1603374 w 4957120"/>
                <a:gd name="connsiteY50" fmla="*/ 1841500 h 6667500"/>
                <a:gd name="connsiteX51" fmla="*/ 1616074 w 4957120"/>
                <a:gd name="connsiteY51" fmla="*/ 1930400 h 6667500"/>
                <a:gd name="connsiteX52" fmla="*/ 1654174 w 4957120"/>
                <a:gd name="connsiteY52" fmla="*/ 1943100 h 6667500"/>
                <a:gd name="connsiteX53" fmla="*/ 1730374 w 4957120"/>
                <a:gd name="connsiteY53" fmla="*/ 1993900 h 6667500"/>
                <a:gd name="connsiteX54" fmla="*/ 1806574 w 4957120"/>
                <a:gd name="connsiteY54" fmla="*/ 2019300 h 6667500"/>
                <a:gd name="connsiteX55" fmla="*/ 1882774 w 4957120"/>
                <a:gd name="connsiteY55" fmla="*/ 2070100 h 6667500"/>
                <a:gd name="connsiteX56" fmla="*/ 1920874 w 4957120"/>
                <a:gd name="connsiteY56" fmla="*/ 2095500 h 6667500"/>
                <a:gd name="connsiteX57" fmla="*/ 1946274 w 4957120"/>
                <a:gd name="connsiteY57" fmla="*/ 2133600 h 6667500"/>
                <a:gd name="connsiteX58" fmla="*/ 2022474 w 4957120"/>
                <a:gd name="connsiteY58" fmla="*/ 2184400 h 6667500"/>
                <a:gd name="connsiteX59" fmla="*/ 2098674 w 4957120"/>
                <a:gd name="connsiteY59" fmla="*/ 2222500 h 6667500"/>
                <a:gd name="connsiteX60" fmla="*/ 2136774 w 4957120"/>
                <a:gd name="connsiteY60" fmla="*/ 2247900 h 6667500"/>
                <a:gd name="connsiteX61" fmla="*/ 2212974 w 4957120"/>
                <a:gd name="connsiteY61" fmla="*/ 2273300 h 6667500"/>
                <a:gd name="connsiteX62" fmla="*/ 2505074 w 4957120"/>
                <a:gd name="connsiteY62" fmla="*/ 2311400 h 6667500"/>
                <a:gd name="connsiteX63" fmla="*/ 2555874 w 4957120"/>
                <a:gd name="connsiteY63" fmla="*/ 2387600 h 6667500"/>
                <a:gd name="connsiteX64" fmla="*/ 2632074 w 4957120"/>
                <a:gd name="connsiteY64" fmla="*/ 2438400 h 6667500"/>
                <a:gd name="connsiteX65" fmla="*/ 2746374 w 4957120"/>
                <a:gd name="connsiteY65" fmla="*/ 2476500 h 6667500"/>
                <a:gd name="connsiteX66" fmla="*/ 3101974 w 4957120"/>
                <a:gd name="connsiteY66" fmla="*/ 2463800 h 6667500"/>
                <a:gd name="connsiteX67" fmla="*/ 3140074 w 4957120"/>
                <a:gd name="connsiteY67" fmla="*/ 2438400 h 6667500"/>
                <a:gd name="connsiteX68" fmla="*/ 3152774 w 4957120"/>
                <a:gd name="connsiteY68" fmla="*/ 2400300 h 6667500"/>
                <a:gd name="connsiteX69" fmla="*/ 3165474 w 4957120"/>
                <a:gd name="connsiteY69" fmla="*/ 2209800 h 6667500"/>
                <a:gd name="connsiteX70" fmla="*/ 3203574 w 4957120"/>
                <a:gd name="connsiteY70" fmla="*/ 2184400 h 6667500"/>
                <a:gd name="connsiteX71" fmla="*/ 3279774 w 4957120"/>
                <a:gd name="connsiteY71" fmla="*/ 2120900 h 6667500"/>
                <a:gd name="connsiteX72" fmla="*/ 3305174 w 4957120"/>
                <a:gd name="connsiteY72" fmla="*/ 2222500 h 6667500"/>
                <a:gd name="connsiteX73" fmla="*/ 3330574 w 4957120"/>
                <a:gd name="connsiteY73" fmla="*/ 2298700 h 6667500"/>
                <a:gd name="connsiteX74" fmla="*/ 3368674 w 4957120"/>
                <a:gd name="connsiteY74" fmla="*/ 2324100 h 6667500"/>
                <a:gd name="connsiteX75" fmla="*/ 3406774 w 4957120"/>
                <a:gd name="connsiteY75" fmla="*/ 2336800 h 6667500"/>
                <a:gd name="connsiteX76" fmla="*/ 3597274 w 4957120"/>
                <a:gd name="connsiteY76" fmla="*/ 2349500 h 6667500"/>
                <a:gd name="connsiteX77" fmla="*/ 3876674 w 4957120"/>
                <a:gd name="connsiteY77" fmla="*/ 2336800 h 6667500"/>
                <a:gd name="connsiteX78" fmla="*/ 3927474 w 4957120"/>
                <a:gd name="connsiteY78" fmla="*/ 2324100 h 6667500"/>
                <a:gd name="connsiteX79" fmla="*/ 3952874 w 4957120"/>
                <a:gd name="connsiteY79" fmla="*/ 2247900 h 6667500"/>
                <a:gd name="connsiteX80" fmla="*/ 3927474 w 4957120"/>
                <a:gd name="connsiteY80" fmla="*/ 2197100 h 6667500"/>
                <a:gd name="connsiteX81" fmla="*/ 3851274 w 4957120"/>
                <a:gd name="connsiteY81" fmla="*/ 2171700 h 6667500"/>
                <a:gd name="connsiteX82" fmla="*/ 3863974 w 4957120"/>
                <a:gd name="connsiteY82" fmla="*/ 2082800 h 6667500"/>
                <a:gd name="connsiteX83" fmla="*/ 3940174 w 4957120"/>
                <a:gd name="connsiteY83" fmla="*/ 2108200 h 6667500"/>
                <a:gd name="connsiteX84" fmla="*/ 4079874 w 4957120"/>
                <a:gd name="connsiteY84" fmla="*/ 2095500 h 6667500"/>
                <a:gd name="connsiteX85" fmla="*/ 4105274 w 4957120"/>
                <a:gd name="connsiteY85" fmla="*/ 2057400 h 6667500"/>
                <a:gd name="connsiteX86" fmla="*/ 4117974 w 4957120"/>
                <a:gd name="connsiteY86" fmla="*/ 2019300 h 6667500"/>
                <a:gd name="connsiteX87" fmla="*/ 4130674 w 4957120"/>
                <a:gd name="connsiteY87" fmla="*/ 1955800 h 6667500"/>
                <a:gd name="connsiteX88" fmla="*/ 4219574 w 4957120"/>
                <a:gd name="connsiteY88" fmla="*/ 1917700 h 6667500"/>
                <a:gd name="connsiteX89" fmla="*/ 4295774 w 4957120"/>
                <a:gd name="connsiteY89" fmla="*/ 1866900 h 6667500"/>
                <a:gd name="connsiteX90" fmla="*/ 4333874 w 4957120"/>
                <a:gd name="connsiteY90" fmla="*/ 1841500 h 6667500"/>
                <a:gd name="connsiteX91" fmla="*/ 4359274 w 4957120"/>
                <a:gd name="connsiteY91" fmla="*/ 1803400 h 6667500"/>
                <a:gd name="connsiteX92" fmla="*/ 4371974 w 4957120"/>
                <a:gd name="connsiteY92" fmla="*/ 1739900 h 6667500"/>
                <a:gd name="connsiteX93" fmla="*/ 4422774 w 4957120"/>
                <a:gd name="connsiteY93" fmla="*/ 1752600 h 6667500"/>
                <a:gd name="connsiteX94" fmla="*/ 4498974 w 4957120"/>
                <a:gd name="connsiteY94" fmla="*/ 1778000 h 6667500"/>
                <a:gd name="connsiteX95" fmla="*/ 4549774 w 4957120"/>
                <a:gd name="connsiteY95" fmla="*/ 1765300 h 6667500"/>
                <a:gd name="connsiteX96" fmla="*/ 4587874 w 4957120"/>
                <a:gd name="connsiteY96" fmla="*/ 1727200 h 6667500"/>
                <a:gd name="connsiteX97" fmla="*/ 4625974 w 4957120"/>
                <a:gd name="connsiteY97" fmla="*/ 1701800 h 6667500"/>
                <a:gd name="connsiteX98" fmla="*/ 4702174 w 4957120"/>
                <a:gd name="connsiteY98" fmla="*/ 1714500 h 6667500"/>
                <a:gd name="connsiteX99" fmla="*/ 4752974 w 4957120"/>
                <a:gd name="connsiteY99" fmla="*/ 1790700 h 6667500"/>
                <a:gd name="connsiteX100" fmla="*/ 4803774 w 4957120"/>
                <a:gd name="connsiteY100" fmla="*/ 1841500 h 6667500"/>
                <a:gd name="connsiteX101" fmla="*/ 4791074 w 4957120"/>
                <a:gd name="connsiteY101" fmla="*/ 1879600 h 6667500"/>
                <a:gd name="connsiteX102" fmla="*/ 4829174 w 4957120"/>
                <a:gd name="connsiteY102" fmla="*/ 1892300 h 6667500"/>
                <a:gd name="connsiteX103" fmla="*/ 4930774 w 4957120"/>
                <a:gd name="connsiteY103" fmla="*/ 1905000 h 6667500"/>
                <a:gd name="connsiteX104" fmla="*/ 4956174 w 4957120"/>
                <a:gd name="connsiteY104" fmla="*/ 1943100 h 6667500"/>
                <a:gd name="connsiteX105" fmla="*/ 4918074 w 4957120"/>
                <a:gd name="connsiteY105" fmla="*/ 2044700 h 6667500"/>
                <a:gd name="connsiteX106" fmla="*/ 4892674 w 4957120"/>
                <a:gd name="connsiteY106" fmla="*/ 2171700 h 6667500"/>
                <a:gd name="connsiteX107" fmla="*/ 4752974 w 4957120"/>
                <a:gd name="connsiteY107" fmla="*/ 2197100 h 6667500"/>
                <a:gd name="connsiteX108" fmla="*/ 4676774 w 4957120"/>
                <a:gd name="connsiteY108" fmla="*/ 2222500 h 6667500"/>
                <a:gd name="connsiteX109" fmla="*/ 4651374 w 4957120"/>
                <a:gd name="connsiteY109" fmla="*/ 2260600 h 6667500"/>
                <a:gd name="connsiteX110" fmla="*/ 4600574 w 4957120"/>
                <a:gd name="connsiteY110" fmla="*/ 2349500 h 6667500"/>
                <a:gd name="connsiteX111" fmla="*/ 4562474 w 4957120"/>
                <a:gd name="connsiteY111" fmla="*/ 2374900 h 6667500"/>
                <a:gd name="connsiteX112" fmla="*/ 4549774 w 4957120"/>
                <a:gd name="connsiteY112" fmla="*/ 2438400 h 6667500"/>
                <a:gd name="connsiteX113" fmla="*/ 4537074 w 4957120"/>
                <a:gd name="connsiteY113" fmla="*/ 2552700 h 6667500"/>
                <a:gd name="connsiteX114" fmla="*/ 4473574 w 4957120"/>
                <a:gd name="connsiteY114" fmla="*/ 2616200 h 6667500"/>
                <a:gd name="connsiteX115" fmla="*/ 4460874 w 4957120"/>
                <a:gd name="connsiteY115" fmla="*/ 2654300 h 6667500"/>
                <a:gd name="connsiteX116" fmla="*/ 4486274 w 4957120"/>
                <a:gd name="connsiteY116" fmla="*/ 2781300 h 6667500"/>
                <a:gd name="connsiteX117" fmla="*/ 4473574 w 4957120"/>
                <a:gd name="connsiteY117" fmla="*/ 2870200 h 6667500"/>
                <a:gd name="connsiteX118" fmla="*/ 4435474 w 4957120"/>
                <a:gd name="connsiteY118" fmla="*/ 2895600 h 6667500"/>
                <a:gd name="connsiteX119" fmla="*/ 4371974 w 4957120"/>
                <a:gd name="connsiteY119" fmla="*/ 2946400 h 6667500"/>
                <a:gd name="connsiteX120" fmla="*/ 4257674 w 4957120"/>
                <a:gd name="connsiteY120" fmla="*/ 2959100 h 6667500"/>
                <a:gd name="connsiteX121" fmla="*/ 4232274 w 4957120"/>
                <a:gd name="connsiteY121" fmla="*/ 3048000 h 6667500"/>
                <a:gd name="connsiteX122" fmla="*/ 4206874 w 4957120"/>
                <a:gd name="connsiteY122" fmla="*/ 3124200 h 6667500"/>
                <a:gd name="connsiteX123" fmla="*/ 4232274 w 4957120"/>
                <a:gd name="connsiteY123" fmla="*/ 3162300 h 6667500"/>
                <a:gd name="connsiteX124" fmla="*/ 4194174 w 4957120"/>
                <a:gd name="connsiteY124" fmla="*/ 3416300 h 6667500"/>
                <a:gd name="connsiteX125" fmla="*/ 4143374 w 4957120"/>
                <a:gd name="connsiteY125" fmla="*/ 3340100 h 6667500"/>
                <a:gd name="connsiteX126" fmla="*/ 4130674 w 4957120"/>
                <a:gd name="connsiteY126" fmla="*/ 3302000 h 6667500"/>
                <a:gd name="connsiteX127" fmla="*/ 4079874 w 4957120"/>
                <a:gd name="connsiteY127" fmla="*/ 3225800 h 6667500"/>
                <a:gd name="connsiteX128" fmla="*/ 4029074 w 4957120"/>
                <a:gd name="connsiteY128" fmla="*/ 3111500 h 6667500"/>
                <a:gd name="connsiteX129" fmla="*/ 3952874 w 4957120"/>
                <a:gd name="connsiteY129" fmla="*/ 3187700 h 6667500"/>
                <a:gd name="connsiteX130" fmla="*/ 3876674 w 4957120"/>
                <a:gd name="connsiteY130" fmla="*/ 3213100 h 6667500"/>
                <a:gd name="connsiteX131" fmla="*/ 3838574 w 4957120"/>
                <a:gd name="connsiteY131" fmla="*/ 3187700 h 6667500"/>
                <a:gd name="connsiteX132" fmla="*/ 3825874 w 4957120"/>
                <a:gd name="connsiteY132" fmla="*/ 3136900 h 6667500"/>
                <a:gd name="connsiteX133" fmla="*/ 3863974 w 4957120"/>
                <a:gd name="connsiteY133" fmla="*/ 2971800 h 6667500"/>
                <a:gd name="connsiteX134" fmla="*/ 3902074 w 4957120"/>
                <a:gd name="connsiteY134" fmla="*/ 2959100 h 6667500"/>
                <a:gd name="connsiteX135" fmla="*/ 3978274 w 4957120"/>
                <a:gd name="connsiteY135" fmla="*/ 2895600 h 6667500"/>
                <a:gd name="connsiteX136" fmla="*/ 4003674 w 4957120"/>
                <a:gd name="connsiteY136" fmla="*/ 2819400 h 6667500"/>
                <a:gd name="connsiteX137" fmla="*/ 3990974 w 4957120"/>
                <a:gd name="connsiteY137" fmla="*/ 2743200 h 6667500"/>
                <a:gd name="connsiteX138" fmla="*/ 3927474 w 4957120"/>
                <a:gd name="connsiteY138" fmla="*/ 2730500 h 6667500"/>
                <a:gd name="connsiteX139" fmla="*/ 3876674 w 4957120"/>
                <a:gd name="connsiteY139" fmla="*/ 2717800 h 6667500"/>
                <a:gd name="connsiteX140" fmla="*/ 3775074 w 4957120"/>
                <a:gd name="connsiteY140" fmla="*/ 2705100 h 6667500"/>
                <a:gd name="connsiteX141" fmla="*/ 3686174 w 4957120"/>
                <a:gd name="connsiteY141" fmla="*/ 2692400 h 6667500"/>
                <a:gd name="connsiteX142" fmla="*/ 3648074 w 4957120"/>
                <a:gd name="connsiteY142" fmla="*/ 2679700 h 6667500"/>
                <a:gd name="connsiteX143" fmla="*/ 3533774 w 4957120"/>
                <a:gd name="connsiteY143" fmla="*/ 2667000 h 6667500"/>
                <a:gd name="connsiteX144" fmla="*/ 3482974 w 4957120"/>
                <a:gd name="connsiteY144" fmla="*/ 2578100 h 6667500"/>
                <a:gd name="connsiteX145" fmla="*/ 3470274 w 4957120"/>
                <a:gd name="connsiteY145" fmla="*/ 2514600 h 6667500"/>
                <a:gd name="connsiteX146" fmla="*/ 3394074 w 4957120"/>
                <a:gd name="connsiteY146" fmla="*/ 2540000 h 6667500"/>
                <a:gd name="connsiteX147" fmla="*/ 3355974 w 4957120"/>
                <a:gd name="connsiteY147" fmla="*/ 2501900 h 6667500"/>
                <a:gd name="connsiteX148" fmla="*/ 3267074 w 4957120"/>
                <a:gd name="connsiteY148" fmla="*/ 2501900 h 6667500"/>
                <a:gd name="connsiteX149" fmla="*/ 3228974 w 4957120"/>
                <a:gd name="connsiteY149" fmla="*/ 2514600 h 6667500"/>
                <a:gd name="connsiteX150" fmla="*/ 3165474 w 4957120"/>
                <a:gd name="connsiteY150" fmla="*/ 2578100 h 6667500"/>
                <a:gd name="connsiteX151" fmla="*/ 3190874 w 4957120"/>
                <a:gd name="connsiteY151" fmla="*/ 2616200 h 6667500"/>
                <a:gd name="connsiteX152" fmla="*/ 3228974 w 4957120"/>
                <a:gd name="connsiteY152" fmla="*/ 2628900 h 6667500"/>
                <a:gd name="connsiteX153" fmla="*/ 3267074 w 4957120"/>
                <a:gd name="connsiteY153" fmla="*/ 2654300 h 6667500"/>
                <a:gd name="connsiteX154" fmla="*/ 3305174 w 4957120"/>
                <a:gd name="connsiteY154" fmla="*/ 2667000 h 6667500"/>
                <a:gd name="connsiteX155" fmla="*/ 3317874 w 4957120"/>
                <a:gd name="connsiteY155" fmla="*/ 2705100 h 6667500"/>
                <a:gd name="connsiteX156" fmla="*/ 3305174 w 4957120"/>
                <a:gd name="connsiteY156" fmla="*/ 2755900 h 6667500"/>
                <a:gd name="connsiteX157" fmla="*/ 3228974 w 4957120"/>
                <a:gd name="connsiteY157" fmla="*/ 2806700 h 6667500"/>
                <a:gd name="connsiteX158" fmla="*/ 3190874 w 4957120"/>
                <a:gd name="connsiteY158" fmla="*/ 2882900 h 6667500"/>
                <a:gd name="connsiteX159" fmla="*/ 3203574 w 4957120"/>
                <a:gd name="connsiteY159" fmla="*/ 2921000 h 6667500"/>
                <a:gd name="connsiteX160" fmla="*/ 3241674 w 4957120"/>
                <a:gd name="connsiteY160" fmla="*/ 2933700 h 6667500"/>
                <a:gd name="connsiteX161" fmla="*/ 3279774 w 4957120"/>
                <a:gd name="connsiteY161" fmla="*/ 2959100 h 6667500"/>
                <a:gd name="connsiteX162" fmla="*/ 3317874 w 4957120"/>
                <a:gd name="connsiteY162" fmla="*/ 2971800 h 6667500"/>
                <a:gd name="connsiteX163" fmla="*/ 3292474 w 4957120"/>
                <a:gd name="connsiteY163" fmla="*/ 3009900 h 6667500"/>
                <a:gd name="connsiteX164" fmla="*/ 3279774 w 4957120"/>
                <a:gd name="connsiteY164" fmla="*/ 3060700 h 6667500"/>
                <a:gd name="connsiteX165" fmla="*/ 3317874 w 4957120"/>
                <a:gd name="connsiteY165" fmla="*/ 3086100 h 6667500"/>
                <a:gd name="connsiteX166" fmla="*/ 3343274 w 4957120"/>
                <a:gd name="connsiteY166" fmla="*/ 3175000 h 6667500"/>
                <a:gd name="connsiteX167" fmla="*/ 3368674 w 4957120"/>
                <a:gd name="connsiteY167" fmla="*/ 3213100 h 6667500"/>
                <a:gd name="connsiteX168" fmla="*/ 3381374 w 4957120"/>
                <a:gd name="connsiteY168" fmla="*/ 3340100 h 6667500"/>
                <a:gd name="connsiteX169" fmla="*/ 3381374 w 4957120"/>
                <a:gd name="connsiteY169" fmla="*/ 3479800 h 6667500"/>
                <a:gd name="connsiteX170" fmla="*/ 3343274 w 4957120"/>
                <a:gd name="connsiteY170" fmla="*/ 3492500 h 6667500"/>
                <a:gd name="connsiteX171" fmla="*/ 3267074 w 4957120"/>
                <a:gd name="connsiteY171" fmla="*/ 3505200 h 6667500"/>
                <a:gd name="connsiteX172" fmla="*/ 3190874 w 4957120"/>
                <a:gd name="connsiteY172" fmla="*/ 3530600 h 6667500"/>
                <a:gd name="connsiteX173" fmla="*/ 3140074 w 4957120"/>
                <a:gd name="connsiteY173" fmla="*/ 3543300 h 6667500"/>
                <a:gd name="connsiteX174" fmla="*/ 3063874 w 4957120"/>
                <a:gd name="connsiteY174" fmla="*/ 3568700 h 6667500"/>
                <a:gd name="connsiteX175" fmla="*/ 3025774 w 4957120"/>
                <a:gd name="connsiteY175" fmla="*/ 3606800 h 6667500"/>
                <a:gd name="connsiteX176" fmla="*/ 2987674 w 4957120"/>
                <a:gd name="connsiteY176" fmla="*/ 3632200 h 6667500"/>
                <a:gd name="connsiteX177" fmla="*/ 2962274 w 4957120"/>
                <a:gd name="connsiteY177" fmla="*/ 3670300 h 6667500"/>
                <a:gd name="connsiteX178" fmla="*/ 2949574 w 4957120"/>
                <a:gd name="connsiteY178" fmla="*/ 3784600 h 6667500"/>
                <a:gd name="connsiteX179" fmla="*/ 2886074 w 4957120"/>
                <a:gd name="connsiteY179" fmla="*/ 3898900 h 6667500"/>
                <a:gd name="connsiteX180" fmla="*/ 2835274 w 4957120"/>
                <a:gd name="connsiteY180" fmla="*/ 3975100 h 6667500"/>
                <a:gd name="connsiteX181" fmla="*/ 2771774 w 4957120"/>
                <a:gd name="connsiteY181" fmla="*/ 3987800 h 6667500"/>
                <a:gd name="connsiteX182" fmla="*/ 2733674 w 4957120"/>
                <a:gd name="connsiteY182" fmla="*/ 4000500 h 6667500"/>
                <a:gd name="connsiteX183" fmla="*/ 2682874 w 4957120"/>
                <a:gd name="connsiteY183" fmla="*/ 4013200 h 6667500"/>
                <a:gd name="connsiteX184" fmla="*/ 2581274 w 4957120"/>
                <a:gd name="connsiteY184" fmla="*/ 4038600 h 6667500"/>
                <a:gd name="connsiteX185" fmla="*/ 2505074 w 4957120"/>
                <a:gd name="connsiteY185" fmla="*/ 4165600 h 6667500"/>
                <a:gd name="connsiteX186" fmla="*/ 2466974 w 4957120"/>
                <a:gd name="connsiteY186" fmla="*/ 4191000 h 6667500"/>
                <a:gd name="connsiteX187" fmla="*/ 2454274 w 4957120"/>
                <a:gd name="connsiteY187" fmla="*/ 4241800 h 6667500"/>
                <a:gd name="connsiteX188" fmla="*/ 2301874 w 4957120"/>
                <a:gd name="connsiteY188" fmla="*/ 4368800 h 6667500"/>
                <a:gd name="connsiteX189" fmla="*/ 2225674 w 4957120"/>
                <a:gd name="connsiteY189" fmla="*/ 4432300 h 6667500"/>
                <a:gd name="connsiteX190" fmla="*/ 2187574 w 4957120"/>
                <a:gd name="connsiteY190" fmla="*/ 4457700 h 6667500"/>
                <a:gd name="connsiteX191" fmla="*/ 2149474 w 4957120"/>
                <a:gd name="connsiteY191" fmla="*/ 4495800 h 6667500"/>
                <a:gd name="connsiteX192" fmla="*/ 2060574 w 4957120"/>
                <a:gd name="connsiteY192" fmla="*/ 4559300 h 6667500"/>
                <a:gd name="connsiteX193" fmla="*/ 2009774 w 4957120"/>
                <a:gd name="connsiteY193" fmla="*/ 4673600 h 6667500"/>
                <a:gd name="connsiteX194" fmla="*/ 1997074 w 4957120"/>
                <a:gd name="connsiteY194" fmla="*/ 4711700 h 6667500"/>
                <a:gd name="connsiteX195" fmla="*/ 1920874 w 4957120"/>
                <a:gd name="connsiteY195" fmla="*/ 4787900 h 6667500"/>
                <a:gd name="connsiteX196" fmla="*/ 1793874 w 4957120"/>
                <a:gd name="connsiteY196" fmla="*/ 4800600 h 6667500"/>
                <a:gd name="connsiteX197" fmla="*/ 1730374 w 4957120"/>
                <a:gd name="connsiteY197" fmla="*/ 4864100 h 6667500"/>
                <a:gd name="connsiteX198" fmla="*/ 1717674 w 4957120"/>
                <a:gd name="connsiteY198" fmla="*/ 4902200 h 6667500"/>
                <a:gd name="connsiteX199" fmla="*/ 1641474 w 4957120"/>
                <a:gd name="connsiteY199" fmla="*/ 4940300 h 6667500"/>
                <a:gd name="connsiteX200" fmla="*/ 1577974 w 4957120"/>
                <a:gd name="connsiteY200" fmla="*/ 4914900 h 6667500"/>
                <a:gd name="connsiteX201" fmla="*/ 1565274 w 4957120"/>
                <a:gd name="connsiteY201" fmla="*/ 4953000 h 6667500"/>
                <a:gd name="connsiteX202" fmla="*/ 1539874 w 4957120"/>
                <a:gd name="connsiteY202" fmla="*/ 4991100 h 6667500"/>
                <a:gd name="connsiteX203" fmla="*/ 1527174 w 4957120"/>
                <a:gd name="connsiteY203" fmla="*/ 5041900 h 6667500"/>
                <a:gd name="connsiteX204" fmla="*/ 1501774 w 4957120"/>
                <a:gd name="connsiteY204" fmla="*/ 5118100 h 6667500"/>
                <a:gd name="connsiteX205" fmla="*/ 1489074 w 4957120"/>
                <a:gd name="connsiteY205" fmla="*/ 5168900 h 6667500"/>
                <a:gd name="connsiteX206" fmla="*/ 1463674 w 4957120"/>
                <a:gd name="connsiteY206" fmla="*/ 5245100 h 6667500"/>
                <a:gd name="connsiteX207" fmla="*/ 1476374 w 4957120"/>
                <a:gd name="connsiteY207" fmla="*/ 5448300 h 6667500"/>
                <a:gd name="connsiteX208" fmla="*/ 1489074 w 4957120"/>
                <a:gd name="connsiteY208" fmla="*/ 5486400 h 6667500"/>
                <a:gd name="connsiteX209" fmla="*/ 1501774 w 4957120"/>
                <a:gd name="connsiteY209" fmla="*/ 5537200 h 6667500"/>
                <a:gd name="connsiteX210" fmla="*/ 1450974 w 4957120"/>
                <a:gd name="connsiteY210" fmla="*/ 5854700 h 6667500"/>
                <a:gd name="connsiteX211" fmla="*/ 1438274 w 4957120"/>
                <a:gd name="connsiteY211" fmla="*/ 6108700 h 6667500"/>
                <a:gd name="connsiteX212" fmla="*/ 1425574 w 4957120"/>
                <a:gd name="connsiteY212" fmla="*/ 6146800 h 6667500"/>
                <a:gd name="connsiteX213" fmla="*/ 1400174 w 4957120"/>
                <a:gd name="connsiteY213" fmla="*/ 6184900 h 6667500"/>
                <a:gd name="connsiteX214" fmla="*/ 1323974 w 4957120"/>
                <a:gd name="connsiteY214" fmla="*/ 6223000 h 6667500"/>
                <a:gd name="connsiteX215" fmla="*/ 1260474 w 4957120"/>
                <a:gd name="connsiteY215" fmla="*/ 6337300 h 6667500"/>
                <a:gd name="connsiteX216" fmla="*/ 1247774 w 4957120"/>
                <a:gd name="connsiteY216" fmla="*/ 6400800 h 6667500"/>
                <a:gd name="connsiteX217" fmla="*/ 1133474 w 4957120"/>
                <a:gd name="connsiteY217" fmla="*/ 6413500 h 6667500"/>
                <a:gd name="connsiteX218" fmla="*/ 1082674 w 4957120"/>
                <a:gd name="connsiteY218" fmla="*/ 6438900 h 6667500"/>
                <a:gd name="connsiteX219" fmla="*/ 1031874 w 4957120"/>
                <a:gd name="connsiteY219" fmla="*/ 6553200 h 6667500"/>
                <a:gd name="connsiteX220" fmla="*/ 1006474 w 4957120"/>
                <a:gd name="connsiteY220" fmla="*/ 6591300 h 6667500"/>
                <a:gd name="connsiteX221" fmla="*/ 993774 w 4957120"/>
                <a:gd name="connsiteY221" fmla="*/ 6629400 h 6667500"/>
                <a:gd name="connsiteX222" fmla="*/ 917574 w 4957120"/>
                <a:gd name="connsiteY222" fmla="*/ 6667500 h 6667500"/>
                <a:gd name="connsiteX223" fmla="*/ 841374 w 4957120"/>
                <a:gd name="connsiteY223" fmla="*/ 6616700 h 6667500"/>
                <a:gd name="connsiteX224" fmla="*/ 765174 w 4957120"/>
                <a:gd name="connsiteY224" fmla="*/ 6565900 h 6667500"/>
                <a:gd name="connsiteX225" fmla="*/ 727074 w 4957120"/>
                <a:gd name="connsiteY225" fmla="*/ 6540500 h 6667500"/>
                <a:gd name="connsiteX226" fmla="*/ 663574 w 4957120"/>
                <a:gd name="connsiteY226" fmla="*/ 6413500 h 6667500"/>
                <a:gd name="connsiteX227" fmla="*/ 650874 w 4957120"/>
                <a:gd name="connsiteY227" fmla="*/ 6375400 h 6667500"/>
                <a:gd name="connsiteX228" fmla="*/ 622299 w 4957120"/>
                <a:gd name="connsiteY228" fmla="*/ 6181725 h 6667500"/>
                <a:gd name="connsiteX229" fmla="*/ 549274 w 4957120"/>
                <a:gd name="connsiteY229" fmla="*/ 5940425 h 6667500"/>
                <a:gd name="connsiteX230" fmla="*/ 466724 w 4957120"/>
                <a:gd name="connsiteY230" fmla="*/ 5762625 h 6667500"/>
                <a:gd name="connsiteX231" fmla="*/ 355600 w 4957120"/>
                <a:gd name="connsiteY231" fmla="*/ 5540375 h 6667500"/>
                <a:gd name="connsiteX232" fmla="*/ 285749 w 4957120"/>
                <a:gd name="connsiteY232" fmla="*/ 5184775 h 6667500"/>
                <a:gd name="connsiteX233" fmla="*/ 187325 w 4957120"/>
                <a:gd name="connsiteY233" fmla="*/ 4984750 h 6667500"/>
                <a:gd name="connsiteX234" fmla="*/ 98425 w 4957120"/>
                <a:gd name="connsiteY234" fmla="*/ 4724400 h 6667500"/>
                <a:gd name="connsiteX235" fmla="*/ 47625 w 4957120"/>
                <a:gd name="connsiteY235" fmla="*/ 4333875 h 6667500"/>
                <a:gd name="connsiteX236" fmla="*/ 0 w 4957120"/>
                <a:gd name="connsiteY236" fmla="*/ 3968750 h 6667500"/>
                <a:gd name="connsiteX237" fmla="*/ 236854 w 4957120"/>
                <a:gd name="connsiteY237" fmla="*/ 271780 h 6667500"/>
                <a:gd name="connsiteX0" fmla="*/ 246410 w 4959056"/>
                <a:gd name="connsiteY0" fmla="*/ 254000 h 6667500"/>
                <a:gd name="connsiteX1" fmla="*/ 259110 w 4959056"/>
                <a:gd name="connsiteY1" fmla="*/ 165100 h 6667500"/>
                <a:gd name="connsiteX2" fmla="*/ 297210 w 4959056"/>
                <a:gd name="connsiteY2" fmla="*/ 139700 h 6667500"/>
                <a:gd name="connsiteX3" fmla="*/ 360710 w 4959056"/>
                <a:gd name="connsiteY3" fmla="*/ 63500 h 6667500"/>
                <a:gd name="connsiteX4" fmla="*/ 398810 w 4959056"/>
                <a:gd name="connsiteY4" fmla="*/ 50800 h 6667500"/>
                <a:gd name="connsiteX5" fmla="*/ 475010 w 4959056"/>
                <a:gd name="connsiteY5" fmla="*/ 25400 h 6667500"/>
                <a:gd name="connsiteX6" fmla="*/ 551210 w 4959056"/>
                <a:gd name="connsiteY6" fmla="*/ 12700 h 6667500"/>
                <a:gd name="connsiteX7" fmla="*/ 614710 w 4959056"/>
                <a:gd name="connsiteY7" fmla="*/ 0 h 6667500"/>
                <a:gd name="connsiteX8" fmla="*/ 779810 w 4959056"/>
                <a:gd name="connsiteY8" fmla="*/ 12700 h 6667500"/>
                <a:gd name="connsiteX9" fmla="*/ 792510 w 4959056"/>
                <a:gd name="connsiteY9" fmla="*/ 50800 h 6667500"/>
                <a:gd name="connsiteX10" fmla="*/ 843310 w 4959056"/>
                <a:gd name="connsiteY10" fmla="*/ 127000 h 6667500"/>
                <a:gd name="connsiteX11" fmla="*/ 894110 w 4959056"/>
                <a:gd name="connsiteY11" fmla="*/ 152400 h 6667500"/>
                <a:gd name="connsiteX12" fmla="*/ 932210 w 4959056"/>
                <a:gd name="connsiteY12" fmla="*/ 177800 h 6667500"/>
                <a:gd name="connsiteX13" fmla="*/ 995710 w 4959056"/>
                <a:gd name="connsiteY13" fmla="*/ 190500 h 6667500"/>
                <a:gd name="connsiteX14" fmla="*/ 1021110 w 4959056"/>
                <a:gd name="connsiteY14" fmla="*/ 228600 h 6667500"/>
                <a:gd name="connsiteX15" fmla="*/ 1033810 w 4959056"/>
                <a:gd name="connsiteY15" fmla="*/ 266700 h 6667500"/>
                <a:gd name="connsiteX16" fmla="*/ 1122710 w 4959056"/>
                <a:gd name="connsiteY16" fmla="*/ 304800 h 6667500"/>
                <a:gd name="connsiteX17" fmla="*/ 1135410 w 4959056"/>
                <a:gd name="connsiteY17" fmla="*/ 355600 h 6667500"/>
                <a:gd name="connsiteX18" fmla="*/ 1300510 w 4959056"/>
                <a:gd name="connsiteY18" fmla="*/ 381000 h 6667500"/>
                <a:gd name="connsiteX19" fmla="*/ 1414810 w 4959056"/>
                <a:gd name="connsiteY19" fmla="*/ 317500 h 6667500"/>
                <a:gd name="connsiteX20" fmla="*/ 1452910 w 4959056"/>
                <a:gd name="connsiteY20" fmla="*/ 292100 h 6667500"/>
                <a:gd name="connsiteX21" fmla="*/ 1592610 w 4959056"/>
                <a:gd name="connsiteY21" fmla="*/ 317500 h 6667500"/>
                <a:gd name="connsiteX22" fmla="*/ 1618010 w 4959056"/>
                <a:gd name="connsiteY22" fmla="*/ 571500 h 6667500"/>
                <a:gd name="connsiteX23" fmla="*/ 1579910 w 4959056"/>
                <a:gd name="connsiteY23" fmla="*/ 647700 h 6667500"/>
                <a:gd name="connsiteX24" fmla="*/ 1529110 w 4959056"/>
                <a:gd name="connsiteY24" fmla="*/ 660400 h 6667500"/>
                <a:gd name="connsiteX25" fmla="*/ 1491010 w 4959056"/>
                <a:gd name="connsiteY25" fmla="*/ 685800 h 6667500"/>
                <a:gd name="connsiteX26" fmla="*/ 1427510 w 4959056"/>
                <a:gd name="connsiteY26" fmla="*/ 762000 h 6667500"/>
                <a:gd name="connsiteX27" fmla="*/ 1414810 w 4959056"/>
                <a:gd name="connsiteY27" fmla="*/ 863600 h 6667500"/>
                <a:gd name="connsiteX28" fmla="*/ 1491010 w 4959056"/>
                <a:gd name="connsiteY28" fmla="*/ 889000 h 6667500"/>
                <a:gd name="connsiteX29" fmla="*/ 1503710 w 4959056"/>
                <a:gd name="connsiteY29" fmla="*/ 952500 h 6667500"/>
                <a:gd name="connsiteX30" fmla="*/ 1529110 w 4959056"/>
                <a:gd name="connsiteY30" fmla="*/ 990600 h 6667500"/>
                <a:gd name="connsiteX31" fmla="*/ 1516410 w 4959056"/>
                <a:gd name="connsiteY31" fmla="*/ 1066800 h 6667500"/>
                <a:gd name="connsiteX32" fmla="*/ 1440210 w 4959056"/>
                <a:gd name="connsiteY32" fmla="*/ 1104900 h 6667500"/>
                <a:gd name="connsiteX33" fmla="*/ 1376710 w 4959056"/>
                <a:gd name="connsiteY33" fmla="*/ 1092200 h 6667500"/>
                <a:gd name="connsiteX34" fmla="*/ 1338610 w 4959056"/>
                <a:gd name="connsiteY34" fmla="*/ 1079500 h 6667500"/>
                <a:gd name="connsiteX35" fmla="*/ 1287810 w 4959056"/>
                <a:gd name="connsiteY35" fmla="*/ 1092200 h 6667500"/>
                <a:gd name="connsiteX36" fmla="*/ 1313210 w 4959056"/>
                <a:gd name="connsiteY36" fmla="*/ 1168400 h 6667500"/>
                <a:gd name="connsiteX37" fmla="*/ 1325910 w 4959056"/>
                <a:gd name="connsiteY37" fmla="*/ 1206500 h 6667500"/>
                <a:gd name="connsiteX38" fmla="*/ 1338610 w 4959056"/>
                <a:gd name="connsiteY38" fmla="*/ 1244600 h 6667500"/>
                <a:gd name="connsiteX39" fmla="*/ 1351310 w 4959056"/>
                <a:gd name="connsiteY39" fmla="*/ 1346200 h 6667500"/>
                <a:gd name="connsiteX40" fmla="*/ 1427510 w 4959056"/>
                <a:gd name="connsiteY40" fmla="*/ 1371600 h 6667500"/>
                <a:gd name="connsiteX41" fmla="*/ 1465610 w 4959056"/>
                <a:gd name="connsiteY41" fmla="*/ 1397000 h 6667500"/>
                <a:gd name="connsiteX42" fmla="*/ 1503710 w 4959056"/>
                <a:gd name="connsiteY42" fmla="*/ 1409700 h 6667500"/>
                <a:gd name="connsiteX43" fmla="*/ 1529110 w 4959056"/>
                <a:gd name="connsiteY43" fmla="*/ 1447800 h 6667500"/>
                <a:gd name="connsiteX44" fmla="*/ 1605310 w 4959056"/>
                <a:gd name="connsiteY44" fmla="*/ 1473200 h 6667500"/>
                <a:gd name="connsiteX45" fmla="*/ 1681510 w 4959056"/>
                <a:gd name="connsiteY45" fmla="*/ 1536700 h 6667500"/>
                <a:gd name="connsiteX46" fmla="*/ 1745010 w 4959056"/>
                <a:gd name="connsiteY46" fmla="*/ 1612900 h 6667500"/>
                <a:gd name="connsiteX47" fmla="*/ 1706910 w 4959056"/>
                <a:gd name="connsiteY47" fmla="*/ 1638300 h 6667500"/>
                <a:gd name="connsiteX48" fmla="*/ 1656110 w 4959056"/>
                <a:gd name="connsiteY48" fmla="*/ 1663700 h 6667500"/>
                <a:gd name="connsiteX49" fmla="*/ 1643410 w 4959056"/>
                <a:gd name="connsiteY49" fmla="*/ 1701800 h 6667500"/>
                <a:gd name="connsiteX50" fmla="*/ 1605310 w 4959056"/>
                <a:gd name="connsiteY50" fmla="*/ 1841500 h 6667500"/>
                <a:gd name="connsiteX51" fmla="*/ 1618010 w 4959056"/>
                <a:gd name="connsiteY51" fmla="*/ 1930400 h 6667500"/>
                <a:gd name="connsiteX52" fmla="*/ 1656110 w 4959056"/>
                <a:gd name="connsiteY52" fmla="*/ 1943100 h 6667500"/>
                <a:gd name="connsiteX53" fmla="*/ 1732310 w 4959056"/>
                <a:gd name="connsiteY53" fmla="*/ 1993900 h 6667500"/>
                <a:gd name="connsiteX54" fmla="*/ 1808510 w 4959056"/>
                <a:gd name="connsiteY54" fmla="*/ 2019300 h 6667500"/>
                <a:gd name="connsiteX55" fmla="*/ 1884710 w 4959056"/>
                <a:gd name="connsiteY55" fmla="*/ 2070100 h 6667500"/>
                <a:gd name="connsiteX56" fmla="*/ 1922810 w 4959056"/>
                <a:gd name="connsiteY56" fmla="*/ 2095500 h 6667500"/>
                <a:gd name="connsiteX57" fmla="*/ 1948210 w 4959056"/>
                <a:gd name="connsiteY57" fmla="*/ 2133600 h 6667500"/>
                <a:gd name="connsiteX58" fmla="*/ 2024410 w 4959056"/>
                <a:gd name="connsiteY58" fmla="*/ 2184400 h 6667500"/>
                <a:gd name="connsiteX59" fmla="*/ 2100610 w 4959056"/>
                <a:gd name="connsiteY59" fmla="*/ 2222500 h 6667500"/>
                <a:gd name="connsiteX60" fmla="*/ 2138710 w 4959056"/>
                <a:gd name="connsiteY60" fmla="*/ 2247900 h 6667500"/>
                <a:gd name="connsiteX61" fmla="*/ 2214910 w 4959056"/>
                <a:gd name="connsiteY61" fmla="*/ 2273300 h 6667500"/>
                <a:gd name="connsiteX62" fmla="*/ 2507010 w 4959056"/>
                <a:gd name="connsiteY62" fmla="*/ 2311400 h 6667500"/>
                <a:gd name="connsiteX63" fmla="*/ 2557810 w 4959056"/>
                <a:gd name="connsiteY63" fmla="*/ 2387600 h 6667500"/>
                <a:gd name="connsiteX64" fmla="*/ 2634010 w 4959056"/>
                <a:gd name="connsiteY64" fmla="*/ 2438400 h 6667500"/>
                <a:gd name="connsiteX65" fmla="*/ 2748310 w 4959056"/>
                <a:gd name="connsiteY65" fmla="*/ 2476500 h 6667500"/>
                <a:gd name="connsiteX66" fmla="*/ 3103910 w 4959056"/>
                <a:gd name="connsiteY66" fmla="*/ 2463800 h 6667500"/>
                <a:gd name="connsiteX67" fmla="*/ 3142010 w 4959056"/>
                <a:gd name="connsiteY67" fmla="*/ 2438400 h 6667500"/>
                <a:gd name="connsiteX68" fmla="*/ 3154710 w 4959056"/>
                <a:gd name="connsiteY68" fmla="*/ 2400300 h 6667500"/>
                <a:gd name="connsiteX69" fmla="*/ 3167410 w 4959056"/>
                <a:gd name="connsiteY69" fmla="*/ 2209800 h 6667500"/>
                <a:gd name="connsiteX70" fmla="*/ 3205510 w 4959056"/>
                <a:gd name="connsiteY70" fmla="*/ 2184400 h 6667500"/>
                <a:gd name="connsiteX71" fmla="*/ 3281710 w 4959056"/>
                <a:gd name="connsiteY71" fmla="*/ 2120900 h 6667500"/>
                <a:gd name="connsiteX72" fmla="*/ 3307110 w 4959056"/>
                <a:gd name="connsiteY72" fmla="*/ 2222500 h 6667500"/>
                <a:gd name="connsiteX73" fmla="*/ 3332510 w 4959056"/>
                <a:gd name="connsiteY73" fmla="*/ 2298700 h 6667500"/>
                <a:gd name="connsiteX74" fmla="*/ 3370610 w 4959056"/>
                <a:gd name="connsiteY74" fmla="*/ 2324100 h 6667500"/>
                <a:gd name="connsiteX75" fmla="*/ 3408710 w 4959056"/>
                <a:gd name="connsiteY75" fmla="*/ 2336800 h 6667500"/>
                <a:gd name="connsiteX76" fmla="*/ 3599210 w 4959056"/>
                <a:gd name="connsiteY76" fmla="*/ 2349500 h 6667500"/>
                <a:gd name="connsiteX77" fmla="*/ 3878610 w 4959056"/>
                <a:gd name="connsiteY77" fmla="*/ 2336800 h 6667500"/>
                <a:gd name="connsiteX78" fmla="*/ 3929410 w 4959056"/>
                <a:gd name="connsiteY78" fmla="*/ 2324100 h 6667500"/>
                <a:gd name="connsiteX79" fmla="*/ 3954810 w 4959056"/>
                <a:gd name="connsiteY79" fmla="*/ 2247900 h 6667500"/>
                <a:gd name="connsiteX80" fmla="*/ 3929410 w 4959056"/>
                <a:gd name="connsiteY80" fmla="*/ 2197100 h 6667500"/>
                <a:gd name="connsiteX81" fmla="*/ 3853210 w 4959056"/>
                <a:gd name="connsiteY81" fmla="*/ 2171700 h 6667500"/>
                <a:gd name="connsiteX82" fmla="*/ 3865910 w 4959056"/>
                <a:gd name="connsiteY82" fmla="*/ 2082800 h 6667500"/>
                <a:gd name="connsiteX83" fmla="*/ 3942110 w 4959056"/>
                <a:gd name="connsiteY83" fmla="*/ 2108200 h 6667500"/>
                <a:gd name="connsiteX84" fmla="*/ 4081810 w 4959056"/>
                <a:gd name="connsiteY84" fmla="*/ 2095500 h 6667500"/>
                <a:gd name="connsiteX85" fmla="*/ 4107210 w 4959056"/>
                <a:gd name="connsiteY85" fmla="*/ 2057400 h 6667500"/>
                <a:gd name="connsiteX86" fmla="*/ 4119910 w 4959056"/>
                <a:gd name="connsiteY86" fmla="*/ 2019300 h 6667500"/>
                <a:gd name="connsiteX87" fmla="*/ 4132610 w 4959056"/>
                <a:gd name="connsiteY87" fmla="*/ 1955800 h 6667500"/>
                <a:gd name="connsiteX88" fmla="*/ 4221510 w 4959056"/>
                <a:gd name="connsiteY88" fmla="*/ 1917700 h 6667500"/>
                <a:gd name="connsiteX89" fmla="*/ 4297710 w 4959056"/>
                <a:gd name="connsiteY89" fmla="*/ 1866900 h 6667500"/>
                <a:gd name="connsiteX90" fmla="*/ 4335810 w 4959056"/>
                <a:gd name="connsiteY90" fmla="*/ 1841500 h 6667500"/>
                <a:gd name="connsiteX91" fmla="*/ 4361210 w 4959056"/>
                <a:gd name="connsiteY91" fmla="*/ 1803400 h 6667500"/>
                <a:gd name="connsiteX92" fmla="*/ 4373910 w 4959056"/>
                <a:gd name="connsiteY92" fmla="*/ 1739900 h 6667500"/>
                <a:gd name="connsiteX93" fmla="*/ 4424710 w 4959056"/>
                <a:gd name="connsiteY93" fmla="*/ 1752600 h 6667500"/>
                <a:gd name="connsiteX94" fmla="*/ 4500910 w 4959056"/>
                <a:gd name="connsiteY94" fmla="*/ 1778000 h 6667500"/>
                <a:gd name="connsiteX95" fmla="*/ 4551710 w 4959056"/>
                <a:gd name="connsiteY95" fmla="*/ 1765300 h 6667500"/>
                <a:gd name="connsiteX96" fmla="*/ 4589810 w 4959056"/>
                <a:gd name="connsiteY96" fmla="*/ 1727200 h 6667500"/>
                <a:gd name="connsiteX97" fmla="*/ 4627910 w 4959056"/>
                <a:gd name="connsiteY97" fmla="*/ 1701800 h 6667500"/>
                <a:gd name="connsiteX98" fmla="*/ 4704110 w 4959056"/>
                <a:gd name="connsiteY98" fmla="*/ 1714500 h 6667500"/>
                <a:gd name="connsiteX99" fmla="*/ 4754910 w 4959056"/>
                <a:gd name="connsiteY99" fmla="*/ 1790700 h 6667500"/>
                <a:gd name="connsiteX100" fmla="*/ 4805710 w 4959056"/>
                <a:gd name="connsiteY100" fmla="*/ 1841500 h 6667500"/>
                <a:gd name="connsiteX101" fmla="*/ 4793010 w 4959056"/>
                <a:gd name="connsiteY101" fmla="*/ 1879600 h 6667500"/>
                <a:gd name="connsiteX102" fmla="*/ 4831110 w 4959056"/>
                <a:gd name="connsiteY102" fmla="*/ 1892300 h 6667500"/>
                <a:gd name="connsiteX103" fmla="*/ 4932710 w 4959056"/>
                <a:gd name="connsiteY103" fmla="*/ 1905000 h 6667500"/>
                <a:gd name="connsiteX104" fmla="*/ 4958110 w 4959056"/>
                <a:gd name="connsiteY104" fmla="*/ 1943100 h 6667500"/>
                <a:gd name="connsiteX105" fmla="*/ 4920010 w 4959056"/>
                <a:gd name="connsiteY105" fmla="*/ 2044700 h 6667500"/>
                <a:gd name="connsiteX106" fmla="*/ 4894610 w 4959056"/>
                <a:gd name="connsiteY106" fmla="*/ 2171700 h 6667500"/>
                <a:gd name="connsiteX107" fmla="*/ 4754910 w 4959056"/>
                <a:gd name="connsiteY107" fmla="*/ 2197100 h 6667500"/>
                <a:gd name="connsiteX108" fmla="*/ 4678710 w 4959056"/>
                <a:gd name="connsiteY108" fmla="*/ 2222500 h 6667500"/>
                <a:gd name="connsiteX109" fmla="*/ 4653310 w 4959056"/>
                <a:gd name="connsiteY109" fmla="*/ 2260600 h 6667500"/>
                <a:gd name="connsiteX110" fmla="*/ 4602510 w 4959056"/>
                <a:gd name="connsiteY110" fmla="*/ 2349500 h 6667500"/>
                <a:gd name="connsiteX111" fmla="*/ 4564410 w 4959056"/>
                <a:gd name="connsiteY111" fmla="*/ 2374900 h 6667500"/>
                <a:gd name="connsiteX112" fmla="*/ 4551710 w 4959056"/>
                <a:gd name="connsiteY112" fmla="*/ 2438400 h 6667500"/>
                <a:gd name="connsiteX113" fmla="*/ 4539010 w 4959056"/>
                <a:gd name="connsiteY113" fmla="*/ 2552700 h 6667500"/>
                <a:gd name="connsiteX114" fmla="*/ 4475510 w 4959056"/>
                <a:gd name="connsiteY114" fmla="*/ 2616200 h 6667500"/>
                <a:gd name="connsiteX115" fmla="*/ 4462810 w 4959056"/>
                <a:gd name="connsiteY115" fmla="*/ 2654300 h 6667500"/>
                <a:gd name="connsiteX116" fmla="*/ 4488210 w 4959056"/>
                <a:gd name="connsiteY116" fmla="*/ 2781300 h 6667500"/>
                <a:gd name="connsiteX117" fmla="*/ 4475510 w 4959056"/>
                <a:gd name="connsiteY117" fmla="*/ 2870200 h 6667500"/>
                <a:gd name="connsiteX118" fmla="*/ 4437410 w 4959056"/>
                <a:gd name="connsiteY118" fmla="*/ 2895600 h 6667500"/>
                <a:gd name="connsiteX119" fmla="*/ 4373910 w 4959056"/>
                <a:gd name="connsiteY119" fmla="*/ 2946400 h 6667500"/>
                <a:gd name="connsiteX120" fmla="*/ 4259610 w 4959056"/>
                <a:gd name="connsiteY120" fmla="*/ 2959100 h 6667500"/>
                <a:gd name="connsiteX121" fmla="*/ 4234210 w 4959056"/>
                <a:gd name="connsiteY121" fmla="*/ 3048000 h 6667500"/>
                <a:gd name="connsiteX122" fmla="*/ 4208810 w 4959056"/>
                <a:gd name="connsiteY122" fmla="*/ 3124200 h 6667500"/>
                <a:gd name="connsiteX123" fmla="*/ 4234210 w 4959056"/>
                <a:gd name="connsiteY123" fmla="*/ 3162300 h 6667500"/>
                <a:gd name="connsiteX124" fmla="*/ 4196110 w 4959056"/>
                <a:gd name="connsiteY124" fmla="*/ 3416300 h 6667500"/>
                <a:gd name="connsiteX125" fmla="*/ 4145310 w 4959056"/>
                <a:gd name="connsiteY125" fmla="*/ 3340100 h 6667500"/>
                <a:gd name="connsiteX126" fmla="*/ 4132610 w 4959056"/>
                <a:gd name="connsiteY126" fmla="*/ 3302000 h 6667500"/>
                <a:gd name="connsiteX127" fmla="*/ 4081810 w 4959056"/>
                <a:gd name="connsiteY127" fmla="*/ 3225800 h 6667500"/>
                <a:gd name="connsiteX128" fmla="*/ 4031010 w 4959056"/>
                <a:gd name="connsiteY128" fmla="*/ 3111500 h 6667500"/>
                <a:gd name="connsiteX129" fmla="*/ 3954810 w 4959056"/>
                <a:gd name="connsiteY129" fmla="*/ 3187700 h 6667500"/>
                <a:gd name="connsiteX130" fmla="*/ 3878610 w 4959056"/>
                <a:gd name="connsiteY130" fmla="*/ 3213100 h 6667500"/>
                <a:gd name="connsiteX131" fmla="*/ 3840510 w 4959056"/>
                <a:gd name="connsiteY131" fmla="*/ 3187700 h 6667500"/>
                <a:gd name="connsiteX132" fmla="*/ 3827810 w 4959056"/>
                <a:gd name="connsiteY132" fmla="*/ 3136900 h 6667500"/>
                <a:gd name="connsiteX133" fmla="*/ 3865910 w 4959056"/>
                <a:gd name="connsiteY133" fmla="*/ 2971800 h 6667500"/>
                <a:gd name="connsiteX134" fmla="*/ 3904010 w 4959056"/>
                <a:gd name="connsiteY134" fmla="*/ 2959100 h 6667500"/>
                <a:gd name="connsiteX135" fmla="*/ 3980210 w 4959056"/>
                <a:gd name="connsiteY135" fmla="*/ 2895600 h 6667500"/>
                <a:gd name="connsiteX136" fmla="*/ 4005610 w 4959056"/>
                <a:gd name="connsiteY136" fmla="*/ 2819400 h 6667500"/>
                <a:gd name="connsiteX137" fmla="*/ 3992910 w 4959056"/>
                <a:gd name="connsiteY137" fmla="*/ 2743200 h 6667500"/>
                <a:gd name="connsiteX138" fmla="*/ 3929410 w 4959056"/>
                <a:gd name="connsiteY138" fmla="*/ 2730500 h 6667500"/>
                <a:gd name="connsiteX139" fmla="*/ 3878610 w 4959056"/>
                <a:gd name="connsiteY139" fmla="*/ 2717800 h 6667500"/>
                <a:gd name="connsiteX140" fmla="*/ 3777010 w 4959056"/>
                <a:gd name="connsiteY140" fmla="*/ 2705100 h 6667500"/>
                <a:gd name="connsiteX141" fmla="*/ 3688110 w 4959056"/>
                <a:gd name="connsiteY141" fmla="*/ 2692400 h 6667500"/>
                <a:gd name="connsiteX142" fmla="*/ 3650010 w 4959056"/>
                <a:gd name="connsiteY142" fmla="*/ 2679700 h 6667500"/>
                <a:gd name="connsiteX143" fmla="*/ 3535710 w 4959056"/>
                <a:gd name="connsiteY143" fmla="*/ 2667000 h 6667500"/>
                <a:gd name="connsiteX144" fmla="*/ 3484910 w 4959056"/>
                <a:gd name="connsiteY144" fmla="*/ 2578100 h 6667500"/>
                <a:gd name="connsiteX145" fmla="*/ 3472210 w 4959056"/>
                <a:gd name="connsiteY145" fmla="*/ 2514600 h 6667500"/>
                <a:gd name="connsiteX146" fmla="*/ 3396010 w 4959056"/>
                <a:gd name="connsiteY146" fmla="*/ 2540000 h 6667500"/>
                <a:gd name="connsiteX147" fmla="*/ 3357910 w 4959056"/>
                <a:gd name="connsiteY147" fmla="*/ 2501900 h 6667500"/>
                <a:gd name="connsiteX148" fmla="*/ 3269010 w 4959056"/>
                <a:gd name="connsiteY148" fmla="*/ 2501900 h 6667500"/>
                <a:gd name="connsiteX149" fmla="*/ 3230910 w 4959056"/>
                <a:gd name="connsiteY149" fmla="*/ 2514600 h 6667500"/>
                <a:gd name="connsiteX150" fmla="*/ 3167410 w 4959056"/>
                <a:gd name="connsiteY150" fmla="*/ 2578100 h 6667500"/>
                <a:gd name="connsiteX151" fmla="*/ 3192810 w 4959056"/>
                <a:gd name="connsiteY151" fmla="*/ 2616200 h 6667500"/>
                <a:gd name="connsiteX152" fmla="*/ 3230910 w 4959056"/>
                <a:gd name="connsiteY152" fmla="*/ 2628900 h 6667500"/>
                <a:gd name="connsiteX153" fmla="*/ 3269010 w 4959056"/>
                <a:gd name="connsiteY153" fmla="*/ 2654300 h 6667500"/>
                <a:gd name="connsiteX154" fmla="*/ 3307110 w 4959056"/>
                <a:gd name="connsiteY154" fmla="*/ 2667000 h 6667500"/>
                <a:gd name="connsiteX155" fmla="*/ 3319810 w 4959056"/>
                <a:gd name="connsiteY155" fmla="*/ 2705100 h 6667500"/>
                <a:gd name="connsiteX156" fmla="*/ 3307110 w 4959056"/>
                <a:gd name="connsiteY156" fmla="*/ 2755900 h 6667500"/>
                <a:gd name="connsiteX157" fmla="*/ 3230910 w 4959056"/>
                <a:gd name="connsiteY157" fmla="*/ 2806700 h 6667500"/>
                <a:gd name="connsiteX158" fmla="*/ 3192810 w 4959056"/>
                <a:gd name="connsiteY158" fmla="*/ 2882900 h 6667500"/>
                <a:gd name="connsiteX159" fmla="*/ 3205510 w 4959056"/>
                <a:gd name="connsiteY159" fmla="*/ 2921000 h 6667500"/>
                <a:gd name="connsiteX160" fmla="*/ 3243610 w 4959056"/>
                <a:gd name="connsiteY160" fmla="*/ 2933700 h 6667500"/>
                <a:gd name="connsiteX161" fmla="*/ 3281710 w 4959056"/>
                <a:gd name="connsiteY161" fmla="*/ 2959100 h 6667500"/>
                <a:gd name="connsiteX162" fmla="*/ 3319810 w 4959056"/>
                <a:gd name="connsiteY162" fmla="*/ 2971800 h 6667500"/>
                <a:gd name="connsiteX163" fmla="*/ 3294410 w 4959056"/>
                <a:gd name="connsiteY163" fmla="*/ 3009900 h 6667500"/>
                <a:gd name="connsiteX164" fmla="*/ 3281710 w 4959056"/>
                <a:gd name="connsiteY164" fmla="*/ 3060700 h 6667500"/>
                <a:gd name="connsiteX165" fmla="*/ 3319810 w 4959056"/>
                <a:gd name="connsiteY165" fmla="*/ 3086100 h 6667500"/>
                <a:gd name="connsiteX166" fmla="*/ 3345210 w 4959056"/>
                <a:gd name="connsiteY166" fmla="*/ 3175000 h 6667500"/>
                <a:gd name="connsiteX167" fmla="*/ 3370610 w 4959056"/>
                <a:gd name="connsiteY167" fmla="*/ 3213100 h 6667500"/>
                <a:gd name="connsiteX168" fmla="*/ 3383310 w 4959056"/>
                <a:gd name="connsiteY168" fmla="*/ 3340100 h 6667500"/>
                <a:gd name="connsiteX169" fmla="*/ 3383310 w 4959056"/>
                <a:gd name="connsiteY169" fmla="*/ 3479800 h 6667500"/>
                <a:gd name="connsiteX170" fmla="*/ 3345210 w 4959056"/>
                <a:gd name="connsiteY170" fmla="*/ 3492500 h 6667500"/>
                <a:gd name="connsiteX171" fmla="*/ 3269010 w 4959056"/>
                <a:gd name="connsiteY171" fmla="*/ 3505200 h 6667500"/>
                <a:gd name="connsiteX172" fmla="*/ 3192810 w 4959056"/>
                <a:gd name="connsiteY172" fmla="*/ 3530600 h 6667500"/>
                <a:gd name="connsiteX173" fmla="*/ 3142010 w 4959056"/>
                <a:gd name="connsiteY173" fmla="*/ 3543300 h 6667500"/>
                <a:gd name="connsiteX174" fmla="*/ 3065810 w 4959056"/>
                <a:gd name="connsiteY174" fmla="*/ 3568700 h 6667500"/>
                <a:gd name="connsiteX175" fmla="*/ 3027710 w 4959056"/>
                <a:gd name="connsiteY175" fmla="*/ 3606800 h 6667500"/>
                <a:gd name="connsiteX176" fmla="*/ 2989610 w 4959056"/>
                <a:gd name="connsiteY176" fmla="*/ 3632200 h 6667500"/>
                <a:gd name="connsiteX177" fmla="*/ 2964210 w 4959056"/>
                <a:gd name="connsiteY177" fmla="*/ 3670300 h 6667500"/>
                <a:gd name="connsiteX178" fmla="*/ 2951510 w 4959056"/>
                <a:gd name="connsiteY178" fmla="*/ 3784600 h 6667500"/>
                <a:gd name="connsiteX179" fmla="*/ 2888010 w 4959056"/>
                <a:gd name="connsiteY179" fmla="*/ 3898900 h 6667500"/>
                <a:gd name="connsiteX180" fmla="*/ 2837210 w 4959056"/>
                <a:gd name="connsiteY180" fmla="*/ 3975100 h 6667500"/>
                <a:gd name="connsiteX181" fmla="*/ 2773710 w 4959056"/>
                <a:gd name="connsiteY181" fmla="*/ 3987800 h 6667500"/>
                <a:gd name="connsiteX182" fmla="*/ 2735610 w 4959056"/>
                <a:gd name="connsiteY182" fmla="*/ 4000500 h 6667500"/>
                <a:gd name="connsiteX183" fmla="*/ 2684810 w 4959056"/>
                <a:gd name="connsiteY183" fmla="*/ 4013200 h 6667500"/>
                <a:gd name="connsiteX184" fmla="*/ 2583210 w 4959056"/>
                <a:gd name="connsiteY184" fmla="*/ 4038600 h 6667500"/>
                <a:gd name="connsiteX185" fmla="*/ 2507010 w 4959056"/>
                <a:gd name="connsiteY185" fmla="*/ 4165600 h 6667500"/>
                <a:gd name="connsiteX186" fmla="*/ 2468910 w 4959056"/>
                <a:gd name="connsiteY186" fmla="*/ 4191000 h 6667500"/>
                <a:gd name="connsiteX187" fmla="*/ 2456210 w 4959056"/>
                <a:gd name="connsiteY187" fmla="*/ 4241800 h 6667500"/>
                <a:gd name="connsiteX188" fmla="*/ 2303810 w 4959056"/>
                <a:gd name="connsiteY188" fmla="*/ 4368800 h 6667500"/>
                <a:gd name="connsiteX189" fmla="*/ 2227610 w 4959056"/>
                <a:gd name="connsiteY189" fmla="*/ 4432300 h 6667500"/>
                <a:gd name="connsiteX190" fmla="*/ 2189510 w 4959056"/>
                <a:gd name="connsiteY190" fmla="*/ 4457700 h 6667500"/>
                <a:gd name="connsiteX191" fmla="*/ 2151410 w 4959056"/>
                <a:gd name="connsiteY191" fmla="*/ 4495800 h 6667500"/>
                <a:gd name="connsiteX192" fmla="*/ 2062510 w 4959056"/>
                <a:gd name="connsiteY192" fmla="*/ 4559300 h 6667500"/>
                <a:gd name="connsiteX193" fmla="*/ 2011710 w 4959056"/>
                <a:gd name="connsiteY193" fmla="*/ 4673600 h 6667500"/>
                <a:gd name="connsiteX194" fmla="*/ 1999010 w 4959056"/>
                <a:gd name="connsiteY194" fmla="*/ 4711700 h 6667500"/>
                <a:gd name="connsiteX195" fmla="*/ 1922810 w 4959056"/>
                <a:gd name="connsiteY195" fmla="*/ 4787900 h 6667500"/>
                <a:gd name="connsiteX196" fmla="*/ 1795810 w 4959056"/>
                <a:gd name="connsiteY196" fmla="*/ 4800600 h 6667500"/>
                <a:gd name="connsiteX197" fmla="*/ 1732310 w 4959056"/>
                <a:gd name="connsiteY197" fmla="*/ 4864100 h 6667500"/>
                <a:gd name="connsiteX198" fmla="*/ 1719610 w 4959056"/>
                <a:gd name="connsiteY198" fmla="*/ 4902200 h 6667500"/>
                <a:gd name="connsiteX199" fmla="*/ 1643410 w 4959056"/>
                <a:gd name="connsiteY199" fmla="*/ 4940300 h 6667500"/>
                <a:gd name="connsiteX200" fmla="*/ 1579910 w 4959056"/>
                <a:gd name="connsiteY200" fmla="*/ 4914900 h 6667500"/>
                <a:gd name="connsiteX201" fmla="*/ 1567210 w 4959056"/>
                <a:gd name="connsiteY201" fmla="*/ 4953000 h 6667500"/>
                <a:gd name="connsiteX202" fmla="*/ 1541810 w 4959056"/>
                <a:gd name="connsiteY202" fmla="*/ 4991100 h 6667500"/>
                <a:gd name="connsiteX203" fmla="*/ 1529110 w 4959056"/>
                <a:gd name="connsiteY203" fmla="*/ 5041900 h 6667500"/>
                <a:gd name="connsiteX204" fmla="*/ 1503710 w 4959056"/>
                <a:gd name="connsiteY204" fmla="*/ 5118100 h 6667500"/>
                <a:gd name="connsiteX205" fmla="*/ 1491010 w 4959056"/>
                <a:gd name="connsiteY205" fmla="*/ 5168900 h 6667500"/>
                <a:gd name="connsiteX206" fmla="*/ 1465610 w 4959056"/>
                <a:gd name="connsiteY206" fmla="*/ 5245100 h 6667500"/>
                <a:gd name="connsiteX207" fmla="*/ 1478310 w 4959056"/>
                <a:gd name="connsiteY207" fmla="*/ 5448300 h 6667500"/>
                <a:gd name="connsiteX208" fmla="*/ 1491010 w 4959056"/>
                <a:gd name="connsiteY208" fmla="*/ 5486400 h 6667500"/>
                <a:gd name="connsiteX209" fmla="*/ 1503710 w 4959056"/>
                <a:gd name="connsiteY209" fmla="*/ 5537200 h 6667500"/>
                <a:gd name="connsiteX210" fmla="*/ 1452910 w 4959056"/>
                <a:gd name="connsiteY210" fmla="*/ 5854700 h 6667500"/>
                <a:gd name="connsiteX211" fmla="*/ 1440210 w 4959056"/>
                <a:gd name="connsiteY211" fmla="*/ 6108700 h 6667500"/>
                <a:gd name="connsiteX212" fmla="*/ 1427510 w 4959056"/>
                <a:gd name="connsiteY212" fmla="*/ 6146800 h 6667500"/>
                <a:gd name="connsiteX213" fmla="*/ 1402110 w 4959056"/>
                <a:gd name="connsiteY213" fmla="*/ 6184900 h 6667500"/>
                <a:gd name="connsiteX214" fmla="*/ 1325910 w 4959056"/>
                <a:gd name="connsiteY214" fmla="*/ 6223000 h 6667500"/>
                <a:gd name="connsiteX215" fmla="*/ 1262410 w 4959056"/>
                <a:gd name="connsiteY215" fmla="*/ 6337300 h 6667500"/>
                <a:gd name="connsiteX216" fmla="*/ 1249710 w 4959056"/>
                <a:gd name="connsiteY216" fmla="*/ 6400800 h 6667500"/>
                <a:gd name="connsiteX217" fmla="*/ 1135410 w 4959056"/>
                <a:gd name="connsiteY217" fmla="*/ 6413500 h 6667500"/>
                <a:gd name="connsiteX218" fmla="*/ 1084610 w 4959056"/>
                <a:gd name="connsiteY218" fmla="*/ 6438900 h 6667500"/>
                <a:gd name="connsiteX219" fmla="*/ 1033810 w 4959056"/>
                <a:gd name="connsiteY219" fmla="*/ 6553200 h 6667500"/>
                <a:gd name="connsiteX220" fmla="*/ 1008410 w 4959056"/>
                <a:gd name="connsiteY220" fmla="*/ 6591300 h 6667500"/>
                <a:gd name="connsiteX221" fmla="*/ 995710 w 4959056"/>
                <a:gd name="connsiteY221" fmla="*/ 6629400 h 6667500"/>
                <a:gd name="connsiteX222" fmla="*/ 919510 w 4959056"/>
                <a:gd name="connsiteY222" fmla="*/ 6667500 h 6667500"/>
                <a:gd name="connsiteX223" fmla="*/ 843310 w 4959056"/>
                <a:gd name="connsiteY223" fmla="*/ 6616700 h 6667500"/>
                <a:gd name="connsiteX224" fmla="*/ 767110 w 4959056"/>
                <a:gd name="connsiteY224" fmla="*/ 6565900 h 6667500"/>
                <a:gd name="connsiteX225" fmla="*/ 729010 w 4959056"/>
                <a:gd name="connsiteY225" fmla="*/ 6540500 h 6667500"/>
                <a:gd name="connsiteX226" fmla="*/ 665510 w 4959056"/>
                <a:gd name="connsiteY226" fmla="*/ 6413500 h 6667500"/>
                <a:gd name="connsiteX227" fmla="*/ 652810 w 4959056"/>
                <a:gd name="connsiteY227" fmla="*/ 6375400 h 6667500"/>
                <a:gd name="connsiteX228" fmla="*/ 624235 w 4959056"/>
                <a:gd name="connsiteY228" fmla="*/ 6181725 h 6667500"/>
                <a:gd name="connsiteX229" fmla="*/ 551210 w 4959056"/>
                <a:gd name="connsiteY229" fmla="*/ 5940425 h 6667500"/>
                <a:gd name="connsiteX230" fmla="*/ 468660 w 4959056"/>
                <a:gd name="connsiteY230" fmla="*/ 5762625 h 6667500"/>
                <a:gd name="connsiteX231" fmla="*/ 357536 w 4959056"/>
                <a:gd name="connsiteY231" fmla="*/ 5540375 h 6667500"/>
                <a:gd name="connsiteX232" fmla="*/ 287685 w 4959056"/>
                <a:gd name="connsiteY232" fmla="*/ 5184775 h 6667500"/>
                <a:gd name="connsiteX233" fmla="*/ 189261 w 4959056"/>
                <a:gd name="connsiteY233" fmla="*/ 4984750 h 6667500"/>
                <a:gd name="connsiteX234" fmla="*/ 100361 w 4959056"/>
                <a:gd name="connsiteY234" fmla="*/ 4724400 h 6667500"/>
                <a:gd name="connsiteX235" fmla="*/ 49561 w 4959056"/>
                <a:gd name="connsiteY235" fmla="*/ 4333875 h 6667500"/>
                <a:gd name="connsiteX236" fmla="*/ 1936 w 4959056"/>
                <a:gd name="connsiteY236" fmla="*/ 3968750 h 6667500"/>
                <a:gd name="connsiteX237" fmla="*/ 43210 w 4959056"/>
                <a:gd name="connsiteY237" fmla="*/ 3717925 h 6667500"/>
                <a:gd name="connsiteX238" fmla="*/ 238790 w 4959056"/>
                <a:gd name="connsiteY238" fmla="*/ 271780 h 6667500"/>
                <a:gd name="connsiteX0" fmla="*/ 246146 w 4958792"/>
                <a:gd name="connsiteY0" fmla="*/ 254000 h 6667500"/>
                <a:gd name="connsiteX1" fmla="*/ 258846 w 4958792"/>
                <a:gd name="connsiteY1" fmla="*/ 165100 h 6667500"/>
                <a:gd name="connsiteX2" fmla="*/ 296946 w 4958792"/>
                <a:gd name="connsiteY2" fmla="*/ 139700 h 6667500"/>
                <a:gd name="connsiteX3" fmla="*/ 360446 w 4958792"/>
                <a:gd name="connsiteY3" fmla="*/ 63500 h 6667500"/>
                <a:gd name="connsiteX4" fmla="*/ 398546 w 4958792"/>
                <a:gd name="connsiteY4" fmla="*/ 50800 h 6667500"/>
                <a:gd name="connsiteX5" fmla="*/ 474746 w 4958792"/>
                <a:gd name="connsiteY5" fmla="*/ 25400 h 6667500"/>
                <a:gd name="connsiteX6" fmla="*/ 550946 w 4958792"/>
                <a:gd name="connsiteY6" fmla="*/ 12700 h 6667500"/>
                <a:gd name="connsiteX7" fmla="*/ 614446 w 4958792"/>
                <a:gd name="connsiteY7" fmla="*/ 0 h 6667500"/>
                <a:gd name="connsiteX8" fmla="*/ 779546 w 4958792"/>
                <a:gd name="connsiteY8" fmla="*/ 12700 h 6667500"/>
                <a:gd name="connsiteX9" fmla="*/ 792246 w 4958792"/>
                <a:gd name="connsiteY9" fmla="*/ 50800 h 6667500"/>
                <a:gd name="connsiteX10" fmla="*/ 843046 w 4958792"/>
                <a:gd name="connsiteY10" fmla="*/ 127000 h 6667500"/>
                <a:gd name="connsiteX11" fmla="*/ 893846 w 4958792"/>
                <a:gd name="connsiteY11" fmla="*/ 152400 h 6667500"/>
                <a:gd name="connsiteX12" fmla="*/ 931946 w 4958792"/>
                <a:gd name="connsiteY12" fmla="*/ 177800 h 6667500"/>
                <a:gd name="connsiteX13" fmla="*/ 995446 w 4958792"/>
                <a:gd name="connsiteY13" fmla="*/ 190500 h 6667500"/>
                <a:gd name="connsiteX14" fmla="*/ 1020846 w 4958792"/>
                <a:gd name="connsiteY14" fmla="*/ 228600 h 6667500"/>
                <a:gd name="connsiteX15" fmla="*/ 1033546 w 4958792"/>
                <a:gd name="connsiteY15" fmla="*/ 266700 h 6667500"/>
                <a:gd name="connsiteX16" fmla="*/ 1122446 w 4958792"/>
                <a:gd name="connsiteY16" fmla="*/ 304800 h 6667500"/>
                <a:gd name="connsiteX17" fmla="*/ 1135146 w 4958792"/>
                <a:gd name="connsiteY17" fmla="*/ 355600 h 6667500"/>
                <a:gd name="connsiteX18" fmla="*/ 1300246 w 4958792"/>
                <a:gd name="connsiteY18" fmla="*/ 381000 h 6667500"/>
                <a:gd name="connsiteX19" fmla="*/ 1414546 w 4958792"/>
                <a:gd name="connsiteY19" fmla="*/ 317500 h 6667500"/>
                <a:gd name="connsiteX20" fmla="*/ 1452646 w 4958792"/>
                <a:gd name="connsiteY20" fmla="*/ 292100 h 6667500"/>
                <a:gd name="connsiteX21" fmla="*/ 1592346 w 4958792"/>
                <a:gd name="connsiteY21" fmla="*/ 317500 h 6667500"/>
                <a:gd name="connsiteX22" fmla="*/ 1617746 w 4958792"/>
                <a:gd name="connsiteY22" fmla="*/ 571500 h 6667500"/>
                <a:gd name="connsiteX23" fmla="*/ 1579646 w 4958792"/>
                <a:gd name="connsiteY23" fmla="*/ 647700 h 6667500"/>
                <a:gd name="connsiteX24" fmla="*/ 1528846 w 4958792"/>
                <a:gd name="connsiteY24" fmla="*/ 660400 h 6667500"/>
                <a:gd name="connsiteX25" fmla="*/ 1490746 w 4958792"/>
                <a:gd name="connsiteY25" fmla="*/ 685800 h 6667500"/>
                <a:gd name="connsiteX26" fmla="*/ 1427246 w 4958792"/>
                <a:gd name="connsiteY26" fmla="*/ 762000 h 6667500"/>
                <a:gd name="connsiteX27" fmla="*/ 1414546 w 4958792"/>
                <a:gd name="connsiteY27" fmla="*/ 863600 h 6667500"/>
                <a:gd name="connsiteX28" fmla="*/ 1490746 w 4958792"/>
                <a:gd name="connsiteY28" fmla="*/ 889000 h 6667500"/>
                <a:gd name="connsiteX29" fmla="*/ 1503446 w 4958792"/>
                <a:gd name="connsiteY29" fmla="*/ 952500 h 6667500"/>
                <a:gd name="connsiteX30" fmla="*/ 1528846 w 4958792"/>
                <a:gd name="connsiteY30" fmla="*/ 990600 h 6667500"/>
                <a:gd name="connsiteX31" fmla="*/ 1516146 w 4958792"/>
                <a:gd name="connsiteY31" fmla="*/ 1066800 h 6667500"/>
                <a:gd name="connsiteX32" fmla="*/ 1439946 w 4958792"/>
                <a:gd name="connsiteY32" fmla="*/ 1104900 h 6667500"/>
                <a:gd name="connsiteX33" fmla="*/ 1376446 w 4958792"/>
                <a:gd name="connsiteY33" fmla="*/ 1092200 h 6667500"/>
                <a:gd name="connsiteX34" fmla="*/ 1338346 w 4958792"/>
                <a:gd name="connsiteY34" fmla="*/ 1079500 h 6667500"/>
                <a:gd name="connsiteX35" fmla="*/ 1287546 w 4958792"/>
                <a:gd name="connsiteY35" fmla="*/ 1092200 h 6667500"/>
                <a:gd name="connsiteX36" fmla="*/ 1312946 w 4958792"/>
                <a:gd name="connsiteY36" fmla="*/ 1168400 h 6667500"/>
                <a:gd name="connsiteX37" fmla="*/ 1325646 w 4958792"/>
                <a:gd name="connsiteY37" fmla="*/ 1206500 h 6667500"/>
                <a:gd name="connsiteX38" fmla="*/ 1338346 w 4958792"/>
                <a:gd name="connsiteY38" fmla="*/ 1244600 h 6667500"/>
                <a:gd name="connsiteX39" fmla="*/ 1351046 w 4958792"/>
                <a:gd name="connsiteY39" fmla="*/ 1346200 h 6667500"/>
                <a:gd name="connsiteX40" fmla="*/ 1427246 w 4958792"/>
                <a:gd name="connsiteY40" fmla="*/ 1371600 h 6667500"/>
                <a:gd name="connsiteX41" fmla="*/ 1465346 w 4958792"/>
                <a:gd name="connsiteY41" fmla="*/ 1397000 h 6667500"/>
                <a:gd name="connsiteX42" fmla="*/ 1503446 w 4958792"/>
                <a:gd name="connsiteY42" fmla="*/ 1409700 h 6667500"/>
                <a:gd name="connsiteX43" fmla="*/ 1528846 w 4958792"/>
                <a:gd name="connsiteY43" fmla="*/ 1447800 h 6667500"/>
                <a:gd name="connsiteX44" fmla="*/ 1605046 w 4958792"/>
                <a:gd name="connsiteY44" fmla="*/ 1473200 h 6667500"/>
                <a:gd name="connsiteX45" fmla="*/ 1681246 w 4958792"/>
                <a:gd name="connsiteY45" fmla="*/ 1536700 h 6667500"/>
                <a:gd name="connsiteX46" fmla="*/ 1744746 w 4958792"/>
                <a:gd name="connsiteY46" fmla="*/ 1612900 h 6667500"/>
                <a:gd name="connsiteX47" fmla="*/ 1706646 w 4958792"/>
                <a:gd name="connsiteY47" fmla="*/ 1638300 h 6667500"/>
                <a:gd name="connsiteX48" fmla="*/ 1655846 w 4958792"/>
                <a:gd name="connsiteY48" fmla="*/ 1663700 h 6667500"/>
                <a:gd name="connsiteX49" fmla="*/ 1643146 w 4958792"/>
                <a:gd name="connsiteY49" fmla="*/ 1701800 h 6667500"/>
                <a:gd name="connsiteX50" fmla="*/ 1605046 w 4958792"/>
                <a:gd name="connsiteY50" fmla="*/ 1841500 h 6667500"/>
                <a:gd name="connsiteX51" fmla="*/ 1617746 w 4958792"/>
                <a:gd name="connsiteY51" fmla="*/ 1930400 h 6667500"/>
                <a:gd name="connsiteX52" fmla="*/ 1655846 w 4958792"/>
                <a:gd name="connsiteY52" fmla="*/ 1943100 h 6667500"/>
                <a:gd name="connsiteX53" fmla="*/ 1732046 w 4958792"/>
                <a:gd name="connsiteY53" fmla="*/ 1993900 h 6667500"/>
                <a:gd name="connsiteX54" fmla="*/ 1808246 w 4958792"/>
                <a:gd name="connsiteY54" fmla="*/ 2019300 h 6667500"/>
                <a:gd name="connsiteX55" fmla="*/ 1884446 w 4958792"/>
                <a:gd name="connsiteY55" fmla="*/ 2070100 h 6667500"/>
                <a:gd name="connsiteX56" fmla="*/ 1922546 w 4958792"/>
                <a:gd name="connsiteY56" fmla="*/ 2095500 h 6667500"/>
                <a:gd name="connsiteX57" fmla="*/ 1947946 w 4958792"/>
                <a:gd name="connsiteY57" fmla="*/ 2133600 h 6667500"/>
                <a:gd name="connsiteX58" fmla="*/ 2024146 w 4958792"/>
                <a:gd name="connsiteY58" fmla="*/ 2184400 h 6667500"/>
                <a:gd name="connsiteX59" fmla="*/ 2100346 w 4958792"/>
                <a:gd name="connsiteY59" fmla="*/ 2222500 h 6667500"/>
                <a:gd name="connsiteX60" fmla="*/ 2138446 w 4958792"/>
                <a:gd name="connsiteY60" fmla="*/ 2247900 h 6667500"/>
                <a:gd name="connsiteX61" fmla="*/ 2214646 w 4958792"/>
                <a:gd name="connsiteY61" fmla="*/ 2273300 h 6667500"/>
                <a:gd name="connsiteX62" fmla="*/ 2506746 w 4958792"/>
                <a:gd name="connsiteY62" fmla="*/ 2311400 h 6667500"/>
                <a:gd name="connsiteX63" fmla="*/ 2557546 w 4958792"/>
                <a:gd name="connsiteY63" fmla="*/ 2387600 h 6667500"/>
                <a:gd name="connsiteX64" fmla="*/ 2633746 w 4958792"/>
                <a:gd name="connsiteY64" fmla="*/ 2438400 h 6667500"/>
                <a:gd name="connsiteX65" fmla="*/ 2748046 w 4958792"/>
                <a:gd name="connsiteY65" fmla="*/ 2476500 h 6667500"/>
                <a:gd name="connsiteX66" fmla="*/ 3103646 w 4958792"/>
                <a:gd name="connsiteY66" fmla="*/ 2463800 h 6667500"/>
                <a:gd name="connsiteX67" fmla="*/ 3141746 w 4958792"/>
                <a:gd name="connsiteY67" fmla="*/ 2438400 h 6667500"/>
                <a:gd name="connsiteX68" fmla="*/ 3154446 w 4958792"/>
                <a:gd name="connsiteY68" fmla="*/ 2400300 h 6667500"/>
                <a:gd name="connsiteX69" fmla="*/ 3167146 w 4958792"/>
                <a:gd name="connsiteY69" fmla="*/ 2209800 h 6667500"/>
                <a:gd name="connsiteX70" fmla="*/ 3205246 w 4958792"/>
                <a:gd name="connsiteY70" fmla="*/ 2184400 h 6667500"/>
                <a:gd name="connsiteX71" fmla="*/ 3281446 w 4958792"/>
                <a:gd name="connsiteY71" fmla="*/ 2120900 h 6667500"/>
                <a:gd name="connsiteX72" fmla="*/ 3306846 w 4958792"/>
                <a:gd name="connsiteY72" fmla="*/ 2222500 h 6667500"/>
                <a:gd name="connsiteX73" fmla="*/ 3332246 w 4958792"/>
                <a:gd name="connsiteY73" fmla="*/ 2298700 h 6667500"/>
                <a:gd name="connsiteX74" fmla="*/ 3370346 w 4958792"/>
                <a:gd name="connsiteY74" fmla="*/ 2324100 h 6667500"/>
                <a:gd name="connsiteX75" fmla="*/ 3408446 w 4958792"/>
                <a:gd name="connsiteY75" fmla="*/ 2336800 h 6667500"/>
                <a:gd name="connsiteX76" fmla="*/ 3598946 w 4958792"/>
                <a:gd name="connsiteY76" fmla="*/ 2349500 h 6667500"/>
                <a:gd name="connsiteX77" fmla="*/ 3878346 w 4958792"/>
                <a:gd name="connsiteY77" fmla="*/ 2336800 h 6667500"/>
                <a:gd name="connsiteX78" fmla="*/ 3929146 w 4958792"/>
                <a:gd name="connsiteY78" fmla="*/ 2324100 h 6667500"/>
                <a:gd name="connsiteX79" fmla="*/ 3954546 w 4958792"/>
                <a:gd name="connsiteY79" fmla="*/ 2247900 h 6667500"/>
                <a:gd name="connsiteX80" fmla="*/ 3929146 w 4958792"/>
                <a:gd name="connsiteY80" fmla="*/ 2197100 h 6667500"/>
                <a:gd name="connsiteX81" fmla="*/ 3852946 w 4958792"/>
                <a:gd name="connsiteY81" fmla="*/ 2171700 h 6667500"/>
                <a:gd name="connsiteX82" fmla="*/ 3865646 w 4958792"/>
                <a:gd name="connsiteY82" fmla="*/ 2082800 h 6667500"/>
                <a:gd name="connsiteX83" fmla="*/ 3941846 w 4958792"/>
                <a:gd name="connsiteY83" fmla="*/ 2108200 h 6667500"/>
                <a:gd name="connsiteX84" fmla="*/ 4081546 w 4958792"/>
                <a:gd name="connsiteY84" fmla="*/ 2095500 h 6667500"/>
                <a:gd name="connsiteX85" fmla="*/ 4106946 w 4958792"/>
                <a:gd name="connsiteY85" fmla="*/ 2057400 h 6667500"/>
                <a:gd name="connsiteX86" fmla="*/ 4119646 w 4958792"/>
                <a:gd name="connsiteY86" fmla="*/ 2019300 h 6667500"/>
                <a:gd name="connsiteX87" fmla="*/ 4132346 w 4958792"/>
                <a:gd name="connsiteY87" fmla="*/ 1955800 h 6667500"/>
                <a:gd name="connsiteX88" fmla="*/ 4221246 w 4958792"/>
                <a:gd name="connsiteY88" fmla="*/ 1917700 h 6667500"/>
                <a:gd name="connsiteX89" fmla="*/ 4297446 w 4958792"/>
                <a:gd name="connsiteY89" fmla="*/ 1866900 h 6667500"/>
                <a:gd name="connsiteX90" fmla="*/ 4335546 w 4958792"/>
                <a:gd name="connsiteY90" fmla="*/ 1841500 h 6667500"/>
                <a:gd name="connsiteX91" fmla="*/ 4360946 w 4958792"/>
                <a:gd name="connsiteY91" fmla="*/ 1803400 h 6667500"/>
                <a:gd name="connsiteX92" fmla="*/ 4373646 w 4958792"/>
                <a:gd name="connsiteY92" fmla="*/ 1739900 h 6667500"/>
                <a:gd name="connsiteX93" fmla="*/ 4424446 w 4958792"/>
                <a:gd name="connsiteY93" fmla="*/ 1752600 h 6667500"/>
                <a:gd name="connsiteX94" fmla="*/ 4500646 w 4958792"/>
                <a:gd name="connsiteY94" fmla="*/ 1778000 h 6667500"/>
                <a:gd name="connsiteX95" fmla="*/ 4551446 w 4958792"/>
                <a:gd name="connsiteY95" fmla="*/ 1765300 h 6667500"/>
                <a:gd name="connsiteX96" fmla="*/ 4589546 w 4958792"/>
                <a:gd name="connsiteY96" fmla="*/ 1727200 h 6667500"/>
                <a:gd name="connsiteX97" fmla="*/ 4627646 w 4958792"/>
                <a:gd name="connsiteY97" fmla="*/ 1701800 h 6667500"/>
                <a:gd name="connsiteX98" fmla="*/ 4703846 w 4958792"/>
                <a:gd name="connsiteY98" fmla="*/ 1714500 h 6667500"/>
                <a:gd name="connsiteX99" fmla="*/ 4754646 w 4958792"/>
                <a:gd name="connsiteY99" fmla="*/ 1790700 h 6667500"/>
                <a:gd name="connsiteX100" fmla="*/ 4805446 w 4958792"/>
                <a:gd name="connsiteY100" fmla="*/ 1841500 h 6667500"/>
                <a:gd name="connsiteX101" fmla="*/ 4792746 w 4958792"/>
                <a:gd name="connsiteY101" fmla="*/ 1879600 h 6667500"/>
                <a:gd name="connsiteX102" fmla="*/ 4830846 w 4958792"/>
                <a:gd name="connsiteY102" fmla="*/ 1892300 h 6667500"/>
                <a:gd name="connsiteX103" fmla="*/ 4932446 w 4958792"/>
                <a:gd name="connsiteY103" fmla="*/ 1905000 h 6667500"/>
                <a:gd name="connsiteX104" fmla="*/ 4957846 w 4958792"/>
                <a:gd name="connsiteY104" fmla="*/ 1943100 h 6667500"/>
                <a:gd name="connsiteX105" fmla="*/ 4919746 w 4958792"/>
                <a:gd name="connsiteY105" fmla="*/ 2044700 h 6667500"/>
                <a:gd name="connsiteX106" fmla="*/ 4894346 w 4958792"/>
                <a:gd name="connsiteY106" fmla="*/ 2171700 h 6667500"/>
                <a:gd name="connsiteX107" fmla="*/ 4754646 w 4958792"/>
                <a:gd name="connsiteY107" fmla="*/ 2197100 h 6667500"/>
                <a:gd name="connsiteX108" fmla="*/ 4678446 w 4958792"/>
                <a:gd name="connsiteY108" fmla="*/ 2222500 h 6667500"/>
                <a:gd name="connsiteX109" fmla="*/ 4653046 w 4958792"/>
                <a:gd name="connsiteY109" fmla="*/ 2260600 h 6667500"/>
                <a:gd name="connsiteX110" fmla="*/ 4602246 w 4958792"/>
                <a:gd name="connsiteY110" fmla="*/ 2349500 h 6667500"/>
                <a:gd name="connsiteX111" fmla="*/ 4564146 w 4958792"/>
                <a:gd name="connsiteY111" fmla="*/ 2374900 h 6667500"/>
                <a:gd name="connsiteX112" fmla="*/ 4551446 w 4958792"/>
                <a:gd name="connsiteY112" fmla="*/ 2438400 h 6667500"/>
                <a:gd name="connsiteX113" fmla="*/ 4538746 w 4958792"/>
                <a:gd name="connsiteY113" fmla="*/ 2552700 h 6667500"/>
                <a:gd name="connsiteX114" fmla="*/ 4475246 w 4958792"/>
                <a:gd name="connsiteY114" fmla="*/ 2616200 h 6667500"/>
                <a:gd name="connsiteX115" fmla="*/ 4462546 w 4958792"/>
                <a:gd name="connsiteY115" fmla="*/ 2654300 h 6667500"/>
                <a:gd name="connsiteX116" fmla="*/ 4487946 w 4958792"/>
                <a:gd name="connsiteY116" fmla="*/ 2781300 h 6667500"/>
                <a:gd name="connsiteX117" fmla="*/ 4475246 w 4958792"/>
                <a:gd name="connsiteY117" fmla="*/ 2870200 h 6667500"/>
                <a:gd name="connsiteX118" fmla="*/ 4437146 w 4958792"/>
                <a:gd name="connsiteY118" fmla="*/ 2895600 h 6667500"/>
                <a:gd name="connsiteX119" fmla="*/ 4373646 w 4958792"/>
                <a:gd name="connsiteY119" fmla="*/ 2946400 h 6667500"/>
                <a:gd name="connsiteX120" fmla="*/ 4259346 w 4958792"/>
                <a:gd name="connsiteY120" fmla="*/ 2959100 h 6667500"/>
                <a:gd name="connsiteX121" fmla="*/ 4233946 w 4958792"/>
                <a:gd name="connsiteY121" fmla="*/ 3048000 h 6667500"/>
                <a:gd name="connsiteX122" fmla="*/ 4208546 w 4958792"/>
                <a:gd name="connsiteY122" fmla="*/ 3124200 h 6667500"/>
                <a:gd name="connsiteX123" fmla="*/ 4233946 w 4958792"/>
                <a:gd name="connsiteY123" fmla="*/ 3162300 h 6667500"/>
                <a:gd name="connsiteX124" fmla="*/ 4195846 w 4958792"/>
                <a:gd name="connsiteY124" fmla="*/ 3416300 h 6667500"/>
                <a:gd name="connsiteX125" fmla="*/ 4145046 w 4958792"/>
                <a:gd name="connsiteY125" fmla="*/ 3340100 h 6667500"/>
                <a:gd name="connsiteX126" fmla="*/ 4132346 w 4958792"/>
                <a:gd name="connsiteY126" fmla="*/ 3302000 h 6667500"/>
                <a:gd name="connsiteX127" fmla="*/ 4081546 w 4958792"/>
                <a:gd name="connsiteY127" fmla="*/ 3225800 h 6667500"/>
                <a:gd name="connsiteX128" fmla="*/ 4030746 w 4958792"/>
                <a:gd name="connsiteY128" fmla="*/ 3111500 h 6667500"/>
                <a:gd name="connsiteX129" fmla="*/ 3954546 w 4958792"/>
                <a:gd name="connsiteY129" fmla="*/ 3187700 h 6667500"/>
                <a:gd name="connsiteX130" fmla="*/ 3878346 w 4958792"/>
                <a:gd name="connsiteY130" fmla="*/ 3213100 h 6667500"/>
                <a:gd name="connsiteX131" fmla="*/ 3840246 w 4958792"/>
                <a:gd name="connsiteY131" fmla="*/ 3187700 h 6667500"/>
                <a:gd name="connsiteX132" fmla="*/ 3827546 w 4958792"/>
                <a:gd name="connsiteY132" fmla="*/ 3136900 h 6667500"/>
                <a:gd name="connsiteX133" fmla="*/ 3865646 w 4958792"/>
                <a:gd name="connsiteY133" fmla="*/ 2971800 h 6667500"/>
                <a:gd name="connsiteX134" fmla="*/ 3903746 w 4958792"/>
                <a:gd name="connsiteY134" fmla="*/ 2959100 h 6667500"/>
                <a:gd name="connsiteX135" fmla="*/ 3979946 w 4958792"/>
                <a:gd name="connsiteY135" fmla="*/ 2895600 h 6667500"/>
                <a:gd name="connsiteX136" fmla="*/ 4005346 w 4958792"/>
                <a:gd name="connsiteY136" fmla="*/ 2819400 h 6667500"/>
                <a:gd name="connsiteX137" fmla="*/ 3992646 w 4958792"/>
                <a:gd name="connsiteY137" fmla="*/ 2743200 h 6667500"/>
                <a:gd name="connsiteX138" fmla="*/ 3929146 w 4958792"/>
                <a:gd name="connsiteY138" fmla="*/ 2730500 h 6667500"/>
                <a:gd name="connsiteX139" fmla="*/ 3878346 w 4958792"/>
                <a:gd name="connsiteY139" fmla="*/ 2717800 h 6667500"/>
                <a:gd name="connsiteX140" fmla="*/ 3776746 w 4958792"/>
                <a:gd name="connsiteY140" fmla="*/ 2705100 h 6667500"/>
                <a:gd name="connsiteX141" fmla="*/ 3687846 w 4958792"/>
                <a:gd name="connsiteY141" fmla="*/ 2692400 h 6667500"/>
                <a:gd name="connsiteX142" fmla="*/ 3649746 w 4958792"/>
                <a:gd name="connsiteY142" fmla="*/ 2679700 h 6667500"/>
                <a:gd name="connsiteX143" fmla="*/ 3535446 w 4958792"/>
                <a:gd name="connsiteY143" fmla="*/ 2667000 h 6667500"/>
                <a:gd name="connsiteX144" fmla="*/ 3484646 w 4958792"/>
                <a:gd name="connsiteY144" fmla="*/ 2578100 h 6667500"/>
                <a:gd name="connsiteX145" fmla="*/ 3471946 w 4958792"/>
                <a:gd name="connsiteY145" fmla="*/ 2514600 h 6667500"/>
                <a:gd name="connsiteX146" fmla="*/ 3395746 w 4958792"/>
                <a:gd name="connsiteY146" fmla="*/ 2540000 h 6667500"/>
                <a:gd name="connsiteX147" fmla="*/ 3357646 w 4958792"/>
                <a:gd name="connsiteY147" fmla="*/ 2501900 h 6667500"/>
                <a:gd name="connsiteX148" fmla="*/ 3268746 w 4958792"/>
                <a:gd name="connsiteY148" fmla="*/ 2501900 h 6667500"/>
                <a:gd name="connsiteX149" fmla="*/ 3230646 w 4958792"/>
                <a:gd name="connsiteY149" fmla="*/ 2514600 h 6667500"/>
                <a:gd name="connsiteX150" fmla="*/ 3167146 w 4958792"/>
                <a:gd name="connsiteY150" fmla="*/ 2578100 h 6667500"/>
                <a:gd name="connsiteX151" fmla="*/ 3192546 w 4958792"/>
                <a:gd name="connsiteY151" fmla="*/ 2616200 h 6667500"/>
                <a:gd name="connsiteX152" fmla="*/ 3230646 w 4958792"/>
                <a:gd name="connsiteY152" fmla="*/ 2628900 h 6667500"/>
                <a:gd name="connsiteX153" fmla="*/ 3268746 w 4958792"/>
                <a:gd name="connsiteY153" fmla="*/ 2654300 h 6667500"/>
                <a:gd name="connsiteX154" fmla="*/ 3306846 w 4958792"/>
                <a:gd name="connsiteY154" fmla="*/ 2667000 h 6667500"/>
                <a:gd name="connsiteX155" fmla="*/ 3319546 w 4958792"/>
                <a:gd name="connsiteY155" fmla="*/ 2705100 h 6667500"/>
                <a:gd name="connsiteX156" fmla="*/ 3306846 w 4958792"/>
                <a:gd name="connsiteY156" fmla="*/ 2755900 h 6667500"/>
                <a:gd name="connsiteX157" fmla="*/ 3230646 w 4958792"/>
                <a:gd name="connsiteY157" fmla="*/ 2806700 h 6667500"/>
                <a:gd name="connsiteX158" fmla="*/ 3192546 w 4958792"/>
                <a:gd name="connsiteY158" fmla="*/ 2882900 h 6667500"/>
                <a:gd name="connsiteX159" fmla="*/ 3205246 w 4958792"/>
                <a:gd name="connsiteY159" fmla="*/ 2921000 h 6667500"/>
                <a:gd name="connsiteX160" fmla="*/ 3243346 w 4958792"/>
                <a:gd name="connsiteY160" fmla="*/ 2933700 h 6667500"/>
                <a:gd name="connsiteX161" fmla="*/ 3281446 w 4958792"/>
                <a:gd name="connsiteY161" fmla="*/ 2959100 h 6667500"/>
                <a:gd name="connsiteX162" fmla="*/ 3319546 w 4958792"/>
                <a:gd name="connsiteY162" fmla="*/ 2971800 h 6667500"/>
                <a:gd name="connsiteX163" fmla="*/ 3294146 w 4958792"/>
                <a:gd name="connsiteY163" fmla="*/ 3009900 h 6667500"/>
                <a:gd name="connsiteX164" fmla="*/ 3281446 w 4958792"/>
                <a:gd name="connsiteY164" fmla="*/ 3060700 h 6667500"/>
                <a:gd name="connsiteX165" fmla="*/ 3319546 w 4958792"/>
                <a:gd name="connsiteY165" fmla="*/ 3086100 h 6667500"/>
                <a:gd name="connsiteX166" fmla="*/ 3344946 w 4958792"/>
                <a:gd name="connsiteY166" fmla="*/ 3175000 h 6667500"/>
                <a:gd name="connsiteX167" fmla="*/ 3370346 w 4958792"/>
                <a:gd name="connsiteY167" fmla="*/ 3213100 h 6667500"/>
                <a:gd name="connsiteX168" fmla="*/ 3383046 w 4958792"/>
                <a:gd name="connsiteY168" fmla="*/ 3340100 h 6667500"/>
                <a:gd name="connsiteX169" fmla="*/ 3383046 w 4958792"/>
                <a:gd name="connsiteY169" fmla="*/ 3479800 h 6667500"/>
                <a:gd name="connsiteX170" fmla="*/ 3344946 w 4958792"/>
                <a:gd name="connsiteY170" fmla="*/ 3492500 h 6667500"/>
                <a:gd name="connsiteX171" fmla="*/ 3268746 w 4958792"/>
                <a:gd name="connsiteY171" fmla="*/ 3505200 h 6667500"/>
                <a:gd name="connsiteX172" fmla="*/ 3192546 w 4958792"/>
                <a:gd name="connsiteY172" fmla="*/ 3530600 h 6667500"/>
                <a:gd name="connsiteX173" fmla="*/ 3141746 w 4958792"/>
                <a:gd name="connsiteY173" fmla="*/ 3543300 h 6667500"/>
                <a:gd name="connsiteX174" fmla="*/ 3065546 w 4958792"/>
                <a:gd name="connsiteY174" fmla="*/ 3568700 h 6667500"/>
                <a:gd name="connsiteX175" fmla="*/ 3027446 w 4958792"/>
                <a:gd name="connsiteY175" fmla="*/ 3606800 h 6667500"/>
                <a:gd name="connsiteX176" fmla="*/ 2989346 w 4958792"/>
                <a:gd name="connsiteY176" fmla="*/ 3632200 h 6667500"/>
                <a:gd name="connsiteX177" fmla="*/ 2963946 w 4958792"/>
                <a:gd name="connsiteY177" fmla="*/ 3670300 h 6667500"/>
                <a:gd name="connsiteX178" fmla="*/ 2951246 w 4958792"/>
                <a:gd name="connsiteY178" fmla="*/ 3784600 h 6667500"/>
                <a:gd name="connsiteX179" fmla="*/ 2887746 w 4958792"/>
                <a:gd name="connsiteY179" fmla="*/ 3898900 h 6667500"/>
                <a:gd name="connsiteX180" fmla="*/ 2836946 w 4958792"/>
                <a:gd name="connsiteY180" fmla="*/ 3975100 h 6667500"/>
                <a:gd name="connsiteX181" fmla="*/ 2773446 w 4958792"/>
                <a:gd name="connsiteY181" fmla="*/ 3987800 h 6667500"/>
                <a:gd name="connsiteX182" fmla="*/ 2735346 w 4958792"/>
                <a:gd name="connsiteY182" fmla="*/ 4000500 h 6667500"/>
                <a:gd name="connsiteX183" fmla="*/ 2684546 w 4958792"/>
                <a:gd name="connsiteY183" fmla="*/ 4013200 h 6667500"/>
                <a:gd name="connsiteX184" fmla="*/ 2582946 w 4958792"/>
                <a:gd name="connsiteY184" fmla="*/ 4038600 h 6667500"/>
                <a:gd name="connsiteX185" fmla="*/ 2506746 w 4958792"/>
                <a:gd name="connsiteY185" fmla="*/ 4165600 h 6667500"/>
                <a:gd name="connsiteX186" fmla="*/ 2468646 w 4958792"/>
                <a:gd name="connsiteY186" fmla="*/ 4191000 h 6667500"/>
                <a:gd name="connsiteX187" fmla="*/ 2455946 w 4958792"/>
                <a:gd name="connsiteY187" fmla="*/ 4241800 h 6667500"/>
                <a:gd name="connsiteX188" fmla="*/ 2303546 w 4958792"/>
                <a:gd name="connsiteY188" fmla="*/ 4368800 h 6667500"/>
                <a:gd name="connsiteX189" fmla="*/ 2227346 w 4958792"/>
                <a:gd name="connsiteY189" fmla="*/ 4432300 h 6667500"/>
                <a:gd name="connsiteX190" fmla="*/ 2189246 w 4958792"/>
                <a:gd name="connsiteY190" fmla="*/ 4457700 h 6667500"/>
                <a:gd name="connsiteX191" fmla="*/ 2151146 w 4958792"/>
                <a:gd name="connsiteY191" fmla="*/ 4495800 h 6667500"/>
                <a:gd name="connsiteX192" fmla="*/ 2062246 w 4958792"/>
                <a:gd name="connsiteY192" fmla="*/ 4559300 h 6667500"/>
                <a:gd name="connsiteX193" fmla="*/ 2011446 w 4958792"/>
                <a:gd name="connsiteY193" fmla="*/ 4673600 h 6667500"/>
                <a:gd name="connsiteX194" fmla="*/ 1998746 w 4958792"/>
                <a:gd name="connsiteY194" fmla="*/ 4711700 h 6667500"/>
                <a:gd name="connsiteX195" fmla="*/ 1922546 w 4958792"/>
                <a:gd name="connsiteY195" fmla="*/ 4787900 h 6667500"/>
                <a:gd name="connsiteX196" fmla="*/ 1795546 w 4958792"/>
                <a:gd name="connsiteY196" fmla="*/ 4800600 h 6667500"/>
                <a:gd name="connsiteX197" fmla="*/ 1732046 w 4958792"/>
                <a:gd name="connsiteY197" fmla="*/ 4864100 h 6667500"/>
                <a:gd name="connsiteX198" fmla="*/ 1719346 w 4958792"/>
                <a:gd name="connsiteY198" fmla="*/ 4902200 h 6667500"/>
                <a:gd name="connsiteX199" fmla="*/ 1643146 w 4958792"/>
                <a:gd name="connsiteY199" fmla="*/ 4940300 h 6667500"/>
                <a:gd name="connsiteX200" fmla="*/ 1579646 w 4958792"/>
                <a:gd name="connsiteY200" fmla="*/ 4914900 h 6667500"/>
                <a:gd name="connsiteX201" fmla="*/ 1566946 w 4958792"/>
                <a:gd name="connsiteY201" fmla="*/ 4953000 h 6667500"/>
                <a:gd name="connsiteX202" fmla="*/ 1541546 w 4958792"/>
                <a:gd name="connsiteY202" fmla="*/ 4991100 h 6667500"/>
                <a:gd name="connsiteX203" fmla="*/ 1528846 w 4958792"/>
                <a:gd name="connsiteY203" fmla="*/ 5041900 h 6667500"/>
                <a:gd name="connsiteX204" fmla="*/ 1503446 w 4958792"/>
                <a:gd name="connsiteY204" fmla="*/ 5118100 h 6667500"/>
                <a:gd name="connsiteX205" fmla="*/ 1490746 w 4958792"/>
                <a:gd name="connsiteY205" fmla="*/ 5168900 h 6667500"/>
                <a:gd name="connsiteX206" fmla="*/ 1465346 w 4958792"/>
                <a:gd name="connsiteY206" fmla="*/ 5245100 h 6667500"/>
                <a:gd name="connsiteX207" fmla="*/ 1478046 w 4958792"/>
                <a:gd name="connsiteY207" fmla="*/ 5448300 h 6667500"/>
                <a:gd name="connsiteX208" fmla="*/ 1490746 w 4958792"/>
                <a:gd name="connsiteY208" fmla="*/ 5486400 h 6667500"/>
                <a:gd name="connsiteX209" fmla="*/ 1503446 w 4958792"/>
                <a:gd name="connsiteY209" fmla="*/ 5537200 h 6667500"/>
                <a:gd name="connsiteX210" fmla="*/ 1452646 w 4958792"/>
                <a:gd name="connsiteY210" fmla="*/ 5854700 h 6667500"/>
                <a:gd name="connsiteX211" fmla="*/ 1439946 w 4958792"/>
                <a:gd name="connsiteY211" fmla="*/ 6108700 h 6667500"/>
                <a:gd name="connsiteX212" fmla="*/ 1427246 w 4958792"/>
                <a:gd name="connsiteY212" fmla="*/ 6146800 h 6667500"/>
                <a:gd name="connsiteX213" fmla="*/ 1401846 w 4958792"/>
                <a:gd name="connsiteY213" fmla="*/ 6184900 h 6667500"/>
                <a:gd name="connsiteX214" fmla="*/ 1325646 w 4958792"/>
                <a:gd name="connsiteY214" fmla="*/ 6223000 h 6667500"/>
                <a:gd name="connsiteX215" fmla="*/ 1262146 w 4958792"/>
                <a:gd name="connsiteY215" fmla="*/ 6337300 h 6667500"/>
                <a:gd name="connsiteX216" fmla="*/ 1249446 w 4958792"/>
                <a:gd name="connsiteY216" fmla="*/ 6400800 h 6667500"/>
                <a:gd name="connsiteX217" fmla="*/ 1135146 w 4958792"/>
                <a:gd name="connsiteY217" fmla="*/ 6413500 h 6667500"/>
                <a:gd name="connsiteX218" fmla="*/ 1084346 w 4958792"/>
                <a:gd name="connsiteY218" fmla="*/ 6438900 h 6667500"/>
                <a:gd name="connsiteX219" fmla="*/ 1033546 w 4958792"/>
                <a:gd name="connsiteY219" fmla="*/ 6553200 h 6667500"/>
                <a:gd name="connsiteX220" fmla="*/ 1008146 w 4958792"/>
                <a:gd name="connsiteY220" fmla="*/ 6591300 h 6667500"/>
                <a:gd name="connsiteX221" fmla="*/ 995446 w 4958792"/>
                <a:gd name="connsiteY221" fmla="*/ 6629400 h 6667500"/>
                <a:gd name="connsiteX222" fmla="*/ 919246 w 4958792"/>
                <a:gd name="connsiteY222" fmla="*/ 6667500 h 6667500"/>
                <a:gd name="connsiteX223" fmla="*/ 843046 w 4958792"/>
                <a:gd name="connsiteY223" fmla="*/ 6616700 h 6667500"/>
                <a:gd name="connsiteX224" fmla="*/ 766846 w 4958792"/>
                <a:gd name="connsiteY224" fmla="*/ 6565900 h 6667500"/>
                <a:gd name="connsiteX225" fmla="*/ 728746 w 4958792"/>
                <a:gd name="connsiteY225" fmla="*/ 6540500 h 6667500"/>
                <a:gd name="connsiteX226" fmla="*/ 665246 w 4958792"/>
                <a:gd name="connsiteY226" fmla="*/ 6413500 h 6667500"/>
                <a:gd name="connsiteX227" fmla="*/ 652546 w 4958792"/>
                <a:gd name="connsiteY227" fmla="*/ 6375400 h 6667500"/>
                <a:gd name="connsiteX228" fmla="*/ 623971 w 4958792"/>
                <a:gd name="connsiteY228" fmla="*/ 6181725 h 6667500"/>
                <a:gd name="connsiteX229" fmla="*/ 550946 w 4958792"/>
                <a:gd name="connsiteY229" fmla="*/ 5940425 h 6667500"/>
                <a:gd name="connsiteX230" fmla="*/ 468396 w 4958792"/>
                <a:gd name="connsiteY230" fmla="*/ 5762625 h 6667500"/>
                <a:gd name="connsiteX231" fmla="*/ 357272 w 4958792"/>
                <a:gd name="connsiteY231" fmla="*/ 5540375 h 6667500"/>
                <a:gd name="connsiteX232" fmla="*/ 287421 w 4958792"/>
                <a:gd name="connsiteY232" fmla="*/ 5184775 h 6667500"/>
                <a:gd name="connsiteX233" fmla="*/ 188997 w 4958792"/>
                <a:gd name="connsiteY233" fmla="*/ 4984750 h 6667500"/>
                <a:gd name="connsiteX234" fmla="*/ 100097 w 4958792"/>
                <a:gd name="connsiteY234" fmla="*/ 4724400 h 6667500"/>
                <a:gd name="connsiteX235" fmla="*/ 49297 w 4958792"/>
                <a:gd name="connsiteY235" fmla="*/ 4333875 h 6667500"/>
                <a:gd name="connsiteX236" fmla="*/ 1672 w 4958792"/>
                <a:gd name="connsiteY236" fmla="*/ 3968750 h 6667500"/>
                <a:gd name="connsiteX237" fmla="*/ 42946 w 4958792"/>
                <a:gd name="connsiteY237" fmla="*/ 3717925 h 6667500"/>
                <a:gd name="connsiteX238" fmla="*/ 238526 w 4958792"/>
                <a:gd name="connsiteY238" fmla="*/ 271780 h 6667500"/>
                <a:gd name="connsiteX0" fmla="*/ 245176 w 4957822"/>
                <a:gd name="connsiteY0" fmla="*/ 254000 h 6667500"/>
                <a:gd name="connsiteX1" fmla="*/ 257876 w 4957822"/>
                <a:gd name="connsiteY1" fmla="*/ 165100 h 6667500"/>
                <a:gd name="connsiteX2" fmla="*/ 295976 w 4957822"/>
                <a:gd name="connsiteY2" fmla="*/ 139700 h 6667500"/>
                <a:gd name="connsiteX3" fmla="*/ 359476 w 4957822"/>
                <a:gd name="connsiteY3" fmla="*/ 63500 h 6667500"/>
                <a:gd name="connsiteX4" fmla="*/ 397576 w 4957822"/>
                <a:gd name="connsiteY4" fmla="*/ 50800 h 6667500"/>
                <a:gd name="connsiteX5" fmla="*/ 473776 w 4957822"/>
                <a:gd name="connsiteY5" fmla="*/ 25400 h 6667500"/>
                <a:gd name="connsiteX6" fmla="*/ 549976 w 4957822"/>
                <a:gd name="connsiteY6" fmla="*/ 12700 h 6667500"/>
                <a:gd name="connsiteX7" fmla="*/ 613476 w 4957822"/>
                <a:gd name="connsiteY7" fmla="*/ 0 h 6667500"/>
                <a:gd name="connsiteX8" fmla="*/ 778576 w 4957822"/>
                <a:gd name="connsiteY8" fmla="*/ 12700 h 6667500"/>
                <a:gd name="connsiteX9" fmla="*/ 791276 w 4957822"/>
                <a:gd name="connsiteY9" fmla="*/ 50800 h 6667500"/>
                <a:gd name="connsiteX10" fmla="*/ 842076 w 4957822"/>
                <a:gd name="connsiteY10" fmla="*/ 127000 h 6667500"/>
                <a:gd name="connsiteX11" fmla="*/ 892876 w 4957822"/>
                <a:gd name="connsiteY11" fmla="*/ 152400 h 6667500"/>
                <a:gd name="connsiteX12" fmla="*/ 930976 w 4957822"/>
                <a:gd name="connsiteY12" fmla="*/ 177800 h 6667500"/>
                <a:gd name="connsiteX13" fmla="*/ 994476 w 4957822"/>
                <a:gd name="connsiteY13" fmla="*/ 190500 h 6667500"/>
                <a:gd name="connsiteX14" fmla="*/ 1019876 w 4957822"/>
                <a:gd name="connsiteY14" fmla="*/ 228600 h 6667500"/>
                <a:gd name="connsiteX15" fmla="*/ 1032576 w 4957822"/>
                <a:gd name="connsiteY15" fmla="*/ 266700 h 6667500"/>
                <a:gd name="connsiteX16" fmla="*/ 1121476 w 4957822"/>
                <a:gd name="connsiteY16" fmla="*/ 304800 h 6667500"/>
                <a:gd name="connsiteX17" fmla="*/ 1134176 w 4957822"/>
                <a:gd name="connsiteY17" fmla="*/ 355600 h 6667500"/>
                <a:gd name="connsiteX18" fmla="*/ 1299276 w 4957822"/>
                <a:gd name="connsiteY18" fmla="*/ 381000 h 6667500"/>
                <a:gd name="connsiteX19" fmla="*/ 1413576 w 4957822"/>
                <a:gd name="connsiteY19" fmla="*/ 317500 h 6667500"/>
                <a:gd name="connsiteX20" fmla="*/ 1451676 w 4957822"/>
                <a:gd name="connsiteY20" fmla="*/ 292100 h 6667500"/>
                <a:gd name="connsiteX21" fmla="*/ 1591376 w 4957822"/>
                <a:gd name="connsiteY21" fmla="*/ 317500 h 6667500"/>
                <a:gd name="connsiteX22" fmla="*/ 1616776 w 4957822"/>
                <a:gd name="connsiteY22" fmla="*/ 571500 h 6667500"/>
                <a:gd name="connsiteX23" fmla="*/ 1578676 w 4957822"/>
                <a:gd name="connsiteY23" fmla="*/ 647700 h 6667500"/>
                <a:gd name="connsiteX24" fmla="*/ 1527876 w 4957822"/>
                <a:gd name="connsiteY24" fmla="*/ 660400 h 6667500"/>
                <a:gd name="connsiteX25" fmla="*/ 1489776 w 4957822"/>
                <a:gd name="connsiteY25" fmla="*/ 685800 h 6667500"/>
                <a:gd name="connsiteX26" fmla="*/ 1426276 w 4957822"/>
                <a:gd name="connsiteY26" fmla="*/ 762000 h 6667500"/>
                <a:gd name="connsiteX27" fmla="*/ 1413576 w 4957822"/>
                <a:gd name="connsiteY27" fmla="*/ 863600 h 6667500"/>
                <a:gd name="connsiteX28" fmla="*/ 1489776 w 4957822"/>
                <a:gd name="connsiteY28" fmla="*/ 889000 h 6667500"/>
                <a:gd name="connsiteX29" fmla="*/ 1502476 w 4957822"/>
                <a:gd name="connsiteY29" fmla="*/ 952500 h 6667500"/>
                <a:gd name="connsiteX30" fmla="*/ 1527876 w 4957822"/>
                <a:gd name="connsiteY30" fmla="*/ 990600 h 6667500"/>
                <a:gd name="connsiteX31" fmla="*/ 1515176 w 4957822"/>
                <a:gd name="connsiteY31" fmla="*/ 1066800 h 6667500"/>
                <a:gd name="connsiteX32" fmla="*/ 1438976 w 4957822"/>
                <a:gd name="connsiteY32" fmla="*/ 1104900 h 6667500"/>
                <a:gd name="connsiteX33" fmla="*/ 1375476 w 4957822"/>
                <a:gd name="connsiteY33" fmla="*/ 1092200 h 6667500"/>
                <a:gd name="connsiteX34" fmla="*/ 1337376 w 4957822"/>
                <a:gd name="connsiteY34" fmla="*/ 1079500 h 6667500"/>
                <a:gd name="connsiteX35" fmla="*/ 1286576 w 4957822"/>
                <a:gd name="connsiteY35" fmla="*/ 1092200 h 6667500"/>
                <a:gd name="connsiteX36" fmla="*/ 1311976 w 4957822"/>
                <a:gd name="connsiteY36" fmla="*/ 1168400 h 6667500"/>
                <a:gd name="connsiteX37" fmla="*/ 1324676 w 4957822"/>
                <a:gd name="connsiteY37" fmla="*/ 1206500 h 6667500"/>
                <a:gd name="connsiteX38" fmla="*/ 1337376 w 4957822"/>
                <a:gd name="connsiteY38" fmla="*/ 1244600 h 6667500"/>
                <a:gd name="connsiteX39" fmla="*/ 1350076 w 4957822"/>
                <a:gd name="connsiteY39" fmla="*/ 1346200 h 6667500"/>
                <a:gd name="connsiteX40" fmla="*/ 1426276 w 4957822"/>
                <a:gd name="connsiteY40" fmla="*/ 1371600 h 6667500"/>
                <a:gd name="connsiteX41" fmla="*/ 1464376 w 4957822"/>
                <a:gd name="connsiteY41" fmla="*/ 1397000 h 6667500"/>
                <a:gd name="connsiteX42" fmla="*/ 1502476 w 4957822"/>
                <a:gd name="connsiteY42" fmla="*/ 1409700 h 6667500"/>
                <a:gd name="connsiteX43" fmla="*/ 1527876 w 4957822"/>
                <a:gd name="connsiteY43" fmla="*/ 1447800 h 6667500"/>
                <a:gd name="connsiteX44" fmla="*/ 1604076 w 4957822"/>
                <a:gd name="connsiteY44" fmla="*/ 1473200 h 6667500"/>
                <a:gd name="connsiteX45" fmla="*/ 1680276 w 4957822"/>
                <a:gd name="connsiteY45" fmla="*/ 1536700 h 6667500"/>
                <a:gd name="connsiteX46" fmla="*/ 1743776 w 4957822"/>
                <a:gd name="connsiteY46" fmla="*/ 1612900 h 6667500"/>
                <a:gd name="connsiteX47" fmla="*/ 1705676 w 4957822"/>
                <a:gd name="connsiteY47" fmla="*/ 1638300 h 6667500"/>
                <a:gd name="connsiteX48" fmla="*/ 1654876 w 4957822"/>
                <a:gd name="connsiteY48" fmla="*/ 1663700 h 6667500"/>
                <a:gd name="connsiteX49" fmla="*/ 1642176 w 4957822"/>
                <a:gd name="connsiteY49" fmla="*/ 1701800 h 6667500"/>
                <a:gd name="connsiteX50" fmla="*/ 1604076 w 4957822"/>
                <a:gd name="connsiteY50" fmla="*/ 1841500 h 6667500"/>
                <a:gd name="connsiteX51" fmla="*/ 1616776 w 4957822"/>
                <a:gd name="connsiteY51" fmla="*/ 1930400 h 6667500"/>
                <a:gd name="connsiteX52" fmla="*/ 1654876 w 4957822"/>
                <a:gd name="connsiteY52" fmla="*/ 1943100 h 6667500"/>
                <a:gd name="connsiteX53" fmla="*/ 1731076 w 4957822"/>
                <a:gd name="connsiteY53" fmla="*/ 1993900 h 6667500"/>
                <a:gd name="connsiteX54" fmla="*/ 1807276 w 4957822"/>
                <a:gd name="connsiteY54" fmla="*/ 2019300 h 6667500"/>
                <a:gd name="connsiteX55" fmla="*/ 1883476 w 4957822"/>
                <a:gd name="connsiteY55" fmla="*/ 2070100 h 6667500"/>
                <a:gd name="connsiteX56" fmla="*/ 1921576 w 4957822"/>
                <a:gd name="connsiteY56" fmla="*/ 2095500 h 6667500"/>
                <a:gd name="connsiteX57" fmla="*/ 1946976 w 4957822"/>
                <a:gd name="connsiteY57" fmla="*/ 2133600 h 6667500"/>
                <a:gd name="connsiteX58" fmla="*/ 2023176 w 4957822"/>
                <a:gd name="connsiteY58" fmla="*/ 2184400 h 6667500"/>
                <a:gd name="connsiteX59" fmla="*/ 2099376 w 4957822"/>
                <a:gd name="connsiteY59" fmla="*/ 2222500 h 6667500"/>
                <a:gd name="connsiteX60" fmla="*/ 2137476 w 4957822"/>
                <a:gd name="connsiteY60" fmla="*/ 2247900 h 6667500"/>
                <a:gd name="connsiteX61" fmla="*/ 2213676 w 4957822"/>
                <a:gd name="connsiteY61" fmla="*/ 2273300 h 6667500"/>
                <a:gd name="connsiteX62" fmla="*/ 2505776 w 4957822"/>
                <a:gd name="connsiteY62" fmla="*/ 2311400 h 6667500"/>
                <a:gd name="connsiteX63" fmla="*/ 2556576 w 4957822"/>
                <a:gd name="connsiteY63" fmla="*/ 2387600 h 6667500"/>
                <a:gd name="connsiteX64" fmla="*/ 2632776 w 4957822"/>
                <a:gd name="connsiteY64" fmla="*/ 2438400 h 6667500"/>
                <a:gd name="connsiteX65" fmla="*/ 2747076 w 4957822"/>
                <a:gd name="connsiteY65" fmla="*/ 2476500 h 6667500"/>
                <a:gd name="connsiteX66" fmla="*/ 3102676 w 4957822"/>
                <a:gd name="connsiteY66" fmla="*/ 2463800 h 6667500"/>
                <a:gd name="connsiteX67" fmla="*/ 3140776 w 4957822"/>
                <a:gd name="connsiteY67" fmla="*/ 2438400 h 6667500"/>
                <a:gd name="connsiteX68" fmla="*/ 3153476 w 4957822"/>
                <a:gd name="connsiteY68" fmla="*/ 2400300 h 6667500"/>
                <a:gd name="connsiteX69" fmla="*/ 3166176 w 4957822"/>
                <a:gd name="connsiteY69" fmla="*/ 2209800 h 6667500"/>
                <a:gd name="connsiteX70" fmla="*/ 3204276 w 4957822"/>
                <a:gd name="connsiteY70" fmla="*/ 2184400 h 6667500"/>
                <a:gd name="connsiteX71" fmla="*/ 3280476 w 4957822"/>
                <a:gd name="connsiteY71" fmla="*/ 2120900 h 6667500"/>
                <a:gd name="connsiteX72" fmla="*/ 3305876 w 4957822"/>
                <a:gd name="connsiteY72" fmla="*/ 2222500 h 6667500"/>
                <a:gd name="connsiteX73" fmla="*/ 3331276 w 4957822"/>
                <a:gd name="connsiteY73" fmla="*/ 2298700 h 6667500"/>
                <a:gd name="connsiteX74" fmla="*/ 3369376 w 4957822"/>
                <a:gd name="connsiteY74" fmla="*/ 2324100 h 6667500"/>
                <a:gd name="connsiteX75" fmla="*/ 3407476 w 4957822"/>
                <a:gd name="connsiteY75" fmla="*/ 2336800 h 6667500"/>
                <a:gd name="connsiteX76" fmla="*/ 3597976 w 4957822"/>
                <a:gd name="connsiteY76" fmla="*/ 2349500 h 6667500"/>
                <a:gd name="connsiteX77" fmla="*/ 3877376 w 4957822"/>
                <a:gd name="connsiteY77" fmla="*/ 2336800 h 6667500"/>
                <a:gd name="connsiteX78" fmla="*/ 3928176 w 4957822"/>
                <a:gd name="connsiteY78" fmla="*/ 2324100 h 6667500"/>
                <a:gd name="connsiteX79" fmla="*/ 3953576 w 4957822"/>
                <a:gd name="connsiteY79" fmla="*/ 2247900 h 6667500"/>
                <a:gd name="connsiteX80" fmla="*/ 3928176 w 4957822"/>
                <a:gd name="connsiteY80" fmla="*/ 2197100 h 6667500"/>
                <a:gd name="connsiteX81" fmla="*/ 3851976 w 4957822"/>
                <a:gd name="connsiteY81" fmla="*/ 2171700 h 6667500"/>
                <a:gd name="connsiteX82" fmla="*/ 3864676 w 4957822"/>
                <a:gd name="connsiteY82" fmla="*/ 2082800 h 6667500"/>
                <a:gd name="connsiteX83" fmla="*/ 3940876 w 4957822"/>
                <a:gd name="connsiteY83" fmla="*/ 2108200 h 6667500"/>
                <a:gd name="connsiteX84" fmla="*/ 4080576 w 4957822"/>
                <a:gd name="connsiteY84" fmla="*/ 2095500 h 6667500"/>
                <a:gd name="connsiteX85" fmla="*/ 4105976 w 4957822"/>
                <a:gd name="connsiteY85" fmla="*/ 2057400 h 6667500"/>
                <a:gd name="connsiteX86" fmla="*/ 4118676 w 4957822"/>
                <a:gd name="connsiteY86" fmla="*/ 2019300 h 6667500"/>
                <a:gd name="connsiteX87" fmla="*/ 4131376 w 4957822"/>
                <a:gd name="connsiteY87" fmla="*/ 1955800 h 6667500"/>
                <a:gd name="connsiteX88" fmla="*/ 4220276 w 4957822"/>
                <a:gd name="connsiteY88" fmla="*/ 1917700 h 6667500"/>
                <a:gd name="connsiteX89" fmla="*/ 4296476 w 4957822"/>
                <a:gd name="connsiteY89" fmla="*/ 1866900 h 6667500"/>
                <a:gd name="connsiteX90" fmla="*/ 4334576 w 4957822"/>
                <a:gd name="connsiteY90" fmla="*/ 1841500 h 6667500"/>
                <a:gd name="connsiteX91" fmla="*/ 4359976 w 4957822"/>
                <a:gd name="connsiteY91" fmla="*/ 1803400 h 6667500"/>
                <a:gd name="connsiteX92" fmla="*/ 4372676 w 4957822"/>
                <a:gd name="connsiteY92" fmla="*/ 1739900 h 6667500"/>
                <a:gd name="connsiteX93" fmla="*/ 4423476 w 4957822"/>
                <a:gd name="connsiteY93" fmla="*/ 1752600 h 6667500"/>
                <a:gd name="connsiteX94" fmla="*/ 4499676 w 4957822"/>
                <a:gd name="connsiteY94" fmla="*/ 1778000 h 6667500"/>
                <a:gd name="connsiteX95" fmla="*/ 4550476 w 4957822"/>
                <a:gd name="connsiteY95" fmla="*/ 1765300 h 6667500"/>
                <a:gd name="connsiteX96" fmla="*/ 4588576 w 4957822"/>
                <a:gd name="connsiteY96" fmla="*/ 1727200 h 6667500"/>
                <a:gd name="connsiteX97" fmla="*/ 4626676 w 4957822"/>
                <a:gd name="connsiteY97" fmla="*/ 1701800 h 6667500"/>
                <a:gd name="connsiteX98" fmla="*/ 4702876 w 4957822"/>
                <a:gd name="connsiteY98" fmla="*/ 1714500 h 6667500"/>
                <a:gd name="connsiteX99" fmla="*/ 4753676 w 4957822"/>
                <a:gd name="connsiteY99" fmla="*/ 1790700 h 6667500"/>
                <a:gd name="connsiteX100" fmla="*/ 4804476 w 4957822"/>
                <a:gd name="connsiteY100" fmla="*/ 1841500 h 6667500"/>
                <a:gd name="connsiteX101" fmla="*/ 4791776 w 4957822"/>
                <a:gd name="connsiteY101" fmla="*/ 1879600 h 6667500"/>
                <a:gd name="connsiteX102" fmla="*/ 4829876 w 4957822"/>
                <a:gd name="connsiteY102" fmla="*/ 1892300 h 6667500"/>
                <a:gd name="connsiteX103" fmla="*/ 4931476 w 4957822"/>
                <a:gd name="connsiteY103" fmla="*/ 1905000 h 6667500"/>
                <a:gd name="connsiteX104" fmla="*/ 4956876 w 4957822"/>
                <a:gd name="connsiteY104" fmla="*/ 1943100 h 6667500"/>
                <a:gd name="connsiteX105" fmla="*/ 4918776 w 4957822"/>
                <a:gd name="connsiteY105" fmla="*/ 2044700 h 6667500"/>
                <a:gd name="connsiteX106" fmla="*/ 4893376 w 4957822"/>
                <a:gd name="connsiteY106" fmla="*/ 2171700 h 6667500"/>
                <a:gd name="connsiteX107" fmla="*/ 4753676 w 4957822"/>
                <a:gd name="connsiteY107" fmla="*/ 2197100 h 6667500"/>
                <a:gd name="connsiteX108" fmla="*/ 4677476 w 4957822"/>
                <a:gd name="connsiteY108" fmla="*/ 2222500 h 6667500"/>
                <a:gd name="connsiteX109" fmla="*/ 4652076 w 4957822"/>
                <a:gd name="connsiteY109" fmla="*/ 2260600 h 6667500"/>
                <a:gd name="connsiteX110" fmla="*/ 4601276 w 4957822"/>
                <a:gd name="connsiteY110" fmla="*/ 2349500 h 6667500"/>
                <a:gd name="connsiteX111" fmla="*/ 4563176 w 4957822"/>
                <a:gd name="connsiteY111" fmla="*/ 2374900 h 6667500"/>
                <a:gd name="connsiteX112" fmla="*/ 4550476 w 4957822"/>
                <a:gd name="connsiteY112" fmla="*/ 2438400 h 6667500"/>
                <a:gd name="connsiteX113" fmla="*/ 4537776 w 4957822"/>
                <a:gd name="connsiteY113" fmla="*/ 2552700 h 6667500"/>
                <a:gd name="connsiteX114" fmla="*/ 4474276 w 4957822"/>
                <a:gd name="connsiteY114" fmla="*/ 2616200 h 6667500"/>
                <a:gd name="connsiteX115" fmla="*/ 4461576 w 4957822"/>
                <a:gd name="connsiteY115" fmla="*/ 2654300 h 6667500"/>
                <a:gd name="connsiteX116" fmla="*/ 4486976 w 4957822"/>
                <a:gd name="connsiteY116" fmla="*/ 2781300 h 6667500"/>
                <a:gd name="connsiteX117" fmla="*/ 4474276 w 4957822"/>
                <a:gd name="connsiteY117" fmla="*/ 2870200 h 6667500"/>
                <a:gd name="connsiteX118" fmla="*/ 4436176 w 4957822"/>
                <a:gd name="connsiteY118" fmla="*/ 2895600 h 6667500"/>
                <a:gd name="connsiteX119" fmla="*/ 4372676 w 4957822"/>
                <a:gd name="connsiteY119" fmla="*/ 2946400 h 6667500"/>
                <a:gd name="connsiteX120" fmla="*/ 4258376 w 4957822"/>
                <a:gd name="connsiteY120" fmla="*/ 2959100 h 6667500"/>
                <a:gd name="connsiteX121" fmla="*/ 4232976 w 4957822"/>
                <a:gd name="connsiteY121" fmla="*/ 3048000 h 6667500"/>
                <a:gd name="connsiteX122" fmla="*/ 4207576 w 4957822"/>
                <a:gd name="connsiteY122" fmla="*/ 3124200 h 6667500"/>
                <a:gd name="connsiteX123" fmla="*/ 4232976 w 4957822"/>
                <a:gd name="connsiteY123" fmla="*/ 3162300 h 6667500"/>
                <a:gd name="connsiteX124" fmla="*/ 4194876 w 4957822"/>
                <a:gd name="connsiteY124" fmla="*/ 3416300 h 6667500"/>
                <a:gd name="connsiteX125" fmla="*/ 4144076 w 4957822"/>
                <a:gd name="connsiteY125" fmla="*/ 3340100 h 6667500"/>
                <a:gd name="connsiteX126" fmla="*/ 4131376 w 4957822"/>
                <a:gd name="connsiteY126" fmla="*/ 3302000 h 6667500"/>
                <a:gd name="connsiteX127" fmla="*/ 4080576 w 4957822"/>
                <a:gd name="connsiteY127" fmla="*/ 3225800 h 6667500"/>
                <a:gd name="connsiteX128" fmla="*/ 4029776 w 4957822"/>
                <a:gd name="connsiteY128" fmla="*/ 3111500 h 6667500"/>
                <a:gd name="connsiteX129" fmla="*/ 3953576 w 4957822"/>
                <a:gd name="connsiteY129" fmla="*/ 3187700 h 6667500"/>
                <a:gd name="connsiteX130" fmla="*/ 3877376 w 4957822"/>
                <a:gd name="connsiteY130" fmla="*/ 3213100 h 6667500"/>
                <a:gd name="connsiteX131" fmla="*/ 3839276 w 4957822"/>
                <a:gd name="connsiteY131" fmla="*/ 3187700 h 6667500"/>
                <a:gd name="connsiteX132" fmla="*/ 3826576 w 4957822"/>
                <a:gd name="connsiteY132" fmla="*/ 3136900 h 6667500"/>
                <a:gd name="connsiteX133" fmla="*/ 3864676 w 4957822"/>
                <a:gd name="connsiteY133" fmla="*/ 2971800 h 6667500"/>
                <a:gd name="connsiteX134" fmla="*/ 3902776 w 4957822"/>
                <a:gd name="connsiteY134" fmla="*/ 2959100 h 6667500"/>
                <a:gd name="connsiteX135" fmla="*/ 3978976 w 4957822"/>
                <a:gd name="connsiteY135" fmla="*/ 2895600 h 6667500"/>
                <a:gd name="connsiteX136" fmla="*/ 4004376 w 4957822"/>
                <a:gd name="connsiteY136" fmla="*/ 2819400 h 6667500"/>
                <a:gd name="connsiteX137" fmla="*/ 3991676 w 4957822"/>
                <a:gd name="connsiteY137" fmla="*/ 2743200 h 6667500"/>
                <a:gd name="connsiteX138" fmla="*/ 3928176 w 4957822"/>
                <a:gd name="connsiteY138" fmla="*/ 2730500 h 6667500"/>
                <a:gd name="connsiteX139" fmla="*/ 3877376 w 4957822"/>
                <a:gd name="connsiteY139" fmla="*/ 2717800 h 6667500"/>
                <a:gd name="connsiteX140" fmla="*/ 3775776 w 4957822"/>
                <a:gd name="connsiteY140" fmla="*/ 2705100 h 6667500"/>
                <a:gd name="connsiteX141" fmla="*/ 3686876 w 4957822"/>
                <a:gd name="connsiteY141" fmla="*/ 2692400 h 6667500"/>
                <a:gd name="connsiteX142" fmla="*/ 3648776 w 4957822"/>
                <a:gd name="connsiteY142" fmla="*/ 2679700 h 6667500"/>
                <a:gd name="connsiteX143" fmla="*/ 3534476 w 4957822"/>
                <a:gd name="connsiteY143" fmla="*/ 2667000 h 6667500"/>
                <a:gd name="connsiteX144" fmla="*/ 3483676 w 4957822"/>
                <a:gd name="connsiteY144" fmla="*/ 2578100 h 6667500"/>
                <a:gd name="connsiteX145" fmla="*/ 3470976 w 4957822"/>
                <a:gd name="connsiteY145" fmla="*/ 2514600 h 6667500"/>
                <a:gd name="connsiteX146" fmla="*/ 3394776 w 4957822"/>
                <a:gd name="connsiteY146" fmla="*/ 2540000 h 6667500"/>
                <a:gd name="connsiteX147" fmla="*/ 3356676 w 4957822"/>
                <a:gd name="connsiteY147" fmla="*/ 2501900 h 6667500"/>
                <a:gd name="connsiteX148" fmla="*/ 3267776 w 4957822"/>
                <a:gd name="connsiteY148" fmla="*/ 2501900 h 6667500"/>
                <a:gd name="connsiteX149" fmla="*/ 3229676 w 4957822"/>
                <a:gd name="connsiteY149" fmla="*/ 2514600 h 6667500"/>
                <a:gd name="connsiteX150" fmla="*/ 3166176 w 4957822"/>
                <a:gd name="connsiteY150" fmla="*/ 2578100 h 6667500"/>
                <a:gd name="connsiteX151" fmla="*/ 3191576 w 4957822"/>
                <a:gd name="connsiteY151" fmla="*/ 2616200 h 6667500"/>
                <a:gd name="connsiteX152" fmla="*/ 3229676 w 4957822"/>
                <a:gd name="connsiteY152" fmla="*/ 2628900 h 6667500"/>
                <a:gd name="connsiteX153" fmla="*/ 3267776 w 4957822"/>
                <a:gd name="connsiteY153" fmla="*/ 2654300 h 6667500"/>
                <a:gd name="connsiteX154" fmla="*/ 3305876 w 4957822"/>
                <a:gd name="connsiteY154" fmla="*/ 2667000 h 6667500"/>
                <a:gd name="connsiteX155" fmla="*/ 3318576 w 4957822"/>
                <a:gd name="connsiteY155" fmla="*/ 2705100 h 6667500"/>
                <a:gd name="connsiteX156" fmla="*/ 3305876 w 4957822"/>
                <a:gd name="connsiteY156" fmla="*/ 2755900 h 6667500"/>
                <a:gd name="connsiteX157" fmla="*/ 3229676 w 4957822"/>
                <a:gd name="connsiteY157" fmla="*/ 2806700 h 6667500"/>
                <a:gd name="connsiteX158" fmla="*/ 3191576 w 4957822"/>
                <a:gd name="connsiteY158" fmla="*/ 2882900 h 6667500"/>
                <a:gd name="connsiteX159" fmla="*/ 3204276 w 4957822"/>
                <a:gd name="connsiteY159" fmla="*/ 2921000 h 6667500"/>
                <a:gd name="connsiteX160" fmla="*/ 3242376 w 4957822"/>
                <a:gd name="connsiteY160" fmla="*/ 2933700 h 6667500"/>
                <a:gd name="connsiteX161" fmla="*/ 3280476 w 4957822"/>
                <a:gd name="connsiteY161" fmla="*/ 2959100 h 6667500"/>
                <a:gd name="connsiteX162" fmla="*/ 3318576 w 4957822"/>
                <a:gd name="connsiteY162" fmla="*/ 2971800 h 6667500"/>
                <a:gd name="connsiteX163" fmla="*/ 3293176 w 4957822"/>
                <a:gd name="connsiteY163" fmla="*/ 3009900 h 6667500"/>
                <a:gd name="connsiteX164" fmla="*/ 3280476 w 4957822"/>
                <a:gd name="connsiteY164" fmla="*/ 3060700 h 6667500"/>
                <a:gd name="connsiteX165" fmla="*/ 3318576 w 4957822"/>
                <a:gd name="connsiteY165" fmla="*/ 3086100 h 6667500"/>
                <a:gd name="connsiteX166" fmla="*/ 3343976 w 4957822"/>
                <a:gd name="connsiteY166" fmla="*/ 3175000 h 6667500"/>
                <a:gd name="connsiteX167" fmla="*/ 3369376 w 4957822"/>
                <a:gd name="connsiteY167" fmla="*/ 3213100 h 6667500"/>
                <a:gd name="connsiteX168" fmla="*/ 3382076 w 4957822"/>
                <a:gd name="connsiteY168" fmla="*/ 3340100 h 6667500"/>
                <a:gd name="connsiteX169" fmla="*/ 3382076 w 4957822"/>
                <a:gd name="connsiteY169" fmla="*/ 3479800 h 6667500"/>
                <a:gd name="connsiteX170" fmla="*/ 3343976 w 4957822"/>
                <a:gd name="connsiteY170" fmla="*/ 3492500 h 6667500"/>
                <a:gd name="connsiteX171" fmla="*/ 3267776 w 4957822"/>
                <a:gd name="connsiteY171" fmla="*/ 3505200 h 6667500"/>
                <a:gd name="connsiteX172" fmla="*/ 3191576 w 4957822"/>
                <a:gd name="connsiteY172" fmla="*/ 3530600 h 6667500"/>
                <a:gd name="connsiteX173" fmla="*/ 3140776 w 4957822"/>
                <a:gd name="connsiteY173" fmla="*/ 3543300 h 6667500"/>
                <a:gd name="connsiteX174" fmla="*/ 3064576 w 4957822"/>
                <a:gd name="connsiteY174" fmla="*/ 3568700 h 6667500"/>
                <a:gd name="connsiteX175" fmla="*/ 3026476 w 4957822"/>
                <a:gd name="connsiteY175" fmla="*/ 3606800 h 6667500"/>
                <a:gd name="connsiteX176" fmla="*/ 2988376 w 4957822"/>
                <a:gd name="connsiteY176" fmla="*/ 3632200 h 6667500"/>
                <a:gd name="connsiteX177" fmla="*/ 2962976 w 4957822"/>
                <a:gd name="connsiteY177" fmla="*/ 3670300 h 6667500"/>
                <a:gd name="connsiteX178" fmla="*/ 2950276 w 4957822"/>
                <a:gd name="connsiteY178" fmla="*/ 3784600 h 6667500"/>
                <a:gd name="connsiteX179" fmla="*/ 2886776 w 4957822"/>
                <a:gd name="connsiteY179" fmla="*/ 3898900 h 6667500"/>
                <a:gd name="connsiteX180" fmla="*/ 2835976 w 4957822"/>
                <a:gd name="connsiteY180" fmla="*/ 3975100 h 6667500"/>
                <a:gd name="connsiteX181" fmla="*/ 2772476 w 4957822"/>
                <a:gd name="connsiteY181" fmla="*/ 3987800 h 6667500"/>
                <a:gd name="connsiteX182" fmla="*/ 2734376 w 4957822"/>
                <a:gd name="connsiteY182" fmla="*/ 4000500 h 6667500"/>
                <a:gd name="connsiteX183" fmla="*/ 2683576 w 4957822"/>
                <a:gd name="connsiteY183" fmla="*/ 4013200 h 6667500"/>
                <a:gd name="connsiteX184" fmla="*/ 2581976 w 4957822"/>
                <a:gd name="connsiteY184" fmla="*/ 4038600 h 6667500"/>
                <a:gd name="connsiteX185" fmla="*/ 2505776 w 4957822"/>
                <a:gd name="connsiteY185" fmla="*/ 4165600 h 6667500"/>
                <a:gd name="connsiteX186" fmla="*/ 2467676 w 4957822"/>
                <a:gd name="connsiteY186" fmla="*/ 4191000 h 6667500"/>
                <a:gd name="connsiteX187" fmla="*/ 2454976 w 4957822"/>
                <a:gd name="connsiteY187" fmla="*/ 4241800 h 6667500"/>
                <a:gd name="connsiteX188" fmla="*/ 2302576 w 4957822"/>
                <a:gd name="connsiteY188" fmla="*/ 4368800 h 6667500"/>
                <a:gd name="connsiteX189" fmla="*/ 2226376 w 4957822"/>
                <a:gd name="connsiteY189" fmla="*/ 4432300 h 6667500"/>
                <a:gd name="connsiteX190" fmla="*/ 2188276 w 4957822"/>
                <a:gd name="connsiteY190" fmla="*/ 4457700 h 6667500"/>
                <a:gd name="connsiteX191" fmla="*/ 2150176 w 4957822"/>
                <a:gd name="connsiteY191" fmla="*/ 4495800 h 6667500"/>
                <a:gd name="connsiteX192" fmla="*/ 2061276 w 4957822"/>
                <a:gd name="connsiteY192" fmla="*/ 4559300 h 6667500"/>
                <a:gd name="connsiteX193" fmla="*/ 2010476 w 4957822"/>
                <a:gd name="connsiteY193" fmla="*/ 4673600 h 6667500"/>
                <a:gd name="connsiteX194" fmla="*/ 1997776 w 4957822"/>
                <a:gd name="connsiteY194" fmla="*/ 4711700 h 6667500"/>
                <a:gd name="connsiteX195" fmla="*/ 1921576 w 4957822"/>
                <a:gd name="connsiteY195" fmla="*/ 4787900 h 6667500"/>
                <a:gd name="connsiteX196" fmla="*/ 1794576 w 4957822"/>
                <a:gd name="connsiteY196" fmla="*/ 4800600 h 6667500"/>
                <a:gd name="connsiteX197" fmla="*/ 1731076 w 4957822"/>
                <a:gd name="connsiteY197" fmla="*/ 4864100 h 6667500"/>
                <a:gd name="connsiteX198" fmla="*/ 1718376 w 4957822"/>
                <a:gd name="connsiteY198" fmla="*/ 4902200 h 6667500"/>
                <a:gd name="connsiteX199" fmla="*/ 1642176 w 4957822"/>
                <a:gd name="connsiteY199" fmla="*/ 4940300 h 6667500"/>
                <a:gd name="connsiteX200" fmla="*/ 1578676 w 4957822"/>
                <a:gd name="connsiteY200" fmla="*/ 4914900 h 6667500"/>
                <a:gd name="connsiteX201" fmla="*/ 1565976 w 4957822"/>
                <a:gd name="connsiteY201" fmla="*/ 4953000 h 6667500"/>
                <a:gd name="connsiteX202" fmla="*/ 1540576 w 4957822"/>
                <a:gd name="connsiteY202" fmla="*/ 4991100 h 6667500"/>
                <a:gd name="connsiteX203" fmla="*/ 1527876 w 4957822"/>
                <a:gd name="connsiteY203" fmla="*/ 5041900 h 6667500"/>
                <a:gd name="connsiteX204" fmla="*/ 1502476 w 4957822"/>
                <a:gd name="connsiteY204" fmla="*/ 5118100 h 6667500"/>
                <a:gd name="connsiteX205" fmla="*/ 1489776 w 4957822"/>
                <a:gd name="connsiteY205" fmla="*/ 5168900 h 6667500"/>
                <a:gd name="connsiteX206" fmla="*/ 1464376 w 4957822"/>
                <a:gd name="connsiteY206" fmla="*/ 5245100 h 6667500"/>
                <a:gd name="connsiteX207" fmla="*/ 1477076 w 4957822"/>
                <a:gd name="connsiteY207" fmla="*/ 5448300 h 6667500"/>
                <a:gd name="connsiteX208" fmla="*/ 1489776 w 4957822"/>
                <a:gd name="connsiteY208" fmla="*/ 5486400 h 6667500"/>
                <a:gd name="connsiteX209" fmla="*/ 1502476 w 4957822"/>
                <a:gd name="connsiteY209" fmla="*/ 5537200 h 6667500"/>
                <a:gd name="connsiteX210" fmla="*/ 1451676 w 4957822"/>
                <a:gd name="connsiteY210" fmla="*/ 5854700 h 6667500"/>
                <a:gd name="connsiteX211" fmla="*/ 1438976 w 4957822"/>
                <a:gd name="connsiteY211" fmla="*/ 6108700 h 6667500"/>
                <a:gd name="connsiteX212" fmla="*/ 1426276 w 4957822"/>
                <a:gd name="connsiteY212" fmla="*/ 6146800 h 6667500"/>
                <a:gd name="connsiteX213" fmla="*/ 1400876 w 4957822"/>
                <a:gd name="connsiteY213" fmla="*/ 6184900 h 6667500"/>
                <a:gd name="connsiteX214" fmla="*/ 1324676 w 4957822"/>
                <a:gd name="connsiteY214" fmla="*/ 6223000 h 6667500"/>
                <a:gd name="connsiteX215" fmla="*/ 1261176 w 4957822"/>
                <a:gd name="connsiteY215" fmla="*/ 6337300 h 6667500"/>
                <a:gd name="connsiteX216" fmla="*/ 1248476 w 4957822"/>
                <a:gd name="connsiteY216" fmla="*/ 6400800 h 6667500"/>
                <a:gd name="connsiteX217" fmla="*/ 1134176 w 4957822"/>
                <a:gd name="connsiteY217" fmla="*/ 6413500 h 6667500"/>
                <a:gd name="connsiteX218" fmla="*/ 1083376 w 4957822"/>
                <a:gd name="connsiteY218" fmla="*/ 6438900 h 6667500"/>
                <a:gd name="connsiteX219" fmla="*/ 1032576 w 4957822"/>
                <a:gd name="connsiteY219" fmla="*/ 6553200 h 6667500"/>
                <a:gd name="connsiteX220" fmla="*/ 1007176 w 4957822"/>
                <a:gd name="connsiteY220" fmla="*/ 6591300 h 6667500"/>
                <a:gd name="connsiteX221" fmla="*/ 994476 w 4957822"/>
                <a:gd name="connsiteY221" fmla="*/ 6629400 h 6667500"/>
                <a:gd name="connsiteX222" fmla="*/ 918276 w 4957822"/>
                <a:gd name="connsiteY222" fmla="*/ 6667500 h 6667500"/>
                <a:gd name="connsiteX223" fmla="*/ 842076 w 4957822"/>
                <a:gd name="connsiteY223" fmla="*/ 6616700 h 6667500"/>
                <a:gd name="connsiteX224" fmla="*/ 765876 w 4957822"/>
                <a:gd name="connsiteY224" fmla="*/ 6565900 h 6667500"/>
                <a:gd name="connsiteX225" fmla="*/ 727776 w 4957822"/>
                <a:gd name="connsiteY225" fmla="*/ 6540500 h 6667500"/>
                <a:gd name="connsiteX226" fmla="*/ 664276 w 4957822"/>
                <a:gd name="connsiteY226" fmla="*/ 6413500 h 6667500"/>
                <a:gd name="connsiteX227" fmla="*/ 651576 w 4957822"/>
                <a:gd name="connsiteY227" fmla="*/ 6375400 h 6667500"/>
                <a:gd name="connsiteX228" fmla="*/ 623001 w 4957822"/>
                <a:gd name="connsiteY228" fmla="*/ 6181725 h 6667500"/>
                <a:gd name="connsiteX229" fmla="*/ 549976 w 4957822"/>
                <a:gd name="connsiteY229" fmla="*/ 5940425 h 6667500"/>
                <a:gd name="connsiteX230" fmla="*/ 467426 w 4957822"/>
                <a:gd name="connsiteY230" fmla="*/ 5762625 h 6667500"/>
                <a:gd name="connsiteX231" fmla="*/ 356302 w 4957822"/>
                <a:gd name="connsiteY231" fmla="*/ 5540375 h 6667500"/>
                <a:gd name="connsiteX232" fmla="*/ 286451 w 4957822"/>
                <a:gd name="connsiteY232" fmla="*/ 5184775 h 6667500"/>
                <a:gd name="connsiteX233" fmla="*/ 188027 w 4957822"/>
                <a:gd name="connsiteY233" fmla="*/ 4984750 h 6667500"/>
                <a:gd name="connsiteX234" fmla="*/ 99127 w 4957822"/>
                <a:gd name="connsiteY234" fmla="*/ 4724400 h 6667500"/>
                <a:gd name="connsiteX235" fmla="*/ 48327 w 4957822"/>
                <a:gd name="connsiteY235" fmla="*/ 4333875 h 6667500"/>
                <a:gd name="connsiteX236" fmla="*/ 702 w 4957822"/>
                <a:gd name="connsiteY236" fmla="*/ 3968750 h 6667500"/>
                <a:gd name="connsiteX237" fmla="*/ 41976 w 4957822"/>
                <a:gd name="connsiteY237" fmla="*/ 3717925 h 6667500"/>
                <a:gd name="connsiteX238" fmla="*/ 29276 w 4957822"/>
                <a:gd name="connsiteY238" fmla="*/ 3454400 h 6667500"/>
                <a:gd name="connsiteX239" fmla="*/ 237556 w 4957822"/>
                <a:gd name="connsiteY239" fmla="*/ 271780 h 6667500"/>
                <a:gd name="connsiteX0" fmla="*/ 245176 w 4957822"/>
                <a:gd name="connsiteY0" fmla="*/ 254000 h 6667500"/>
                <a:gd name="connsiteX1" fmla="*/ 257876 w 4957822"/>
                <a:gd name="connsiteY1" fmla="*/ 165100 h 6667500"/>
                <a:gd name="connsiteX2" fmla="*/ 295976 w 4957822"/>
                <a:gd name="connsiteY2" fmla="*/ 139700 h 6667500"/>
                <a:gd name="connsiteX3" fmla="*/ 359476 w 4957822"/>
                <a:gd name="connsiteY3" fmla="*/ 63500 h 6667500"/>
                <a:gd name="connsiteX4" fmla="*/ 397576 w 4957822"/>
                <a:gd name="connsiteY4" fmla="*/ 50800 h 6667500"/>
                <a:gd name="connsiteX5" fmla="*/ 473776 w 4957822"/>
                <a:gd name="connsiteY5" fmla="*/ 25400 h 6667500"/>
                <a:gd name="connsiteX6" fmla="*/ 549976 w 4957822"/>
                <a:gd name="connsiteY6" fmla="*/ 12700 h 6667500"/>
                <a:gd name="connsiteX7" fmla="*/ 613476 w 4957822"/>
                <a:gd name="connsiteY7" fmla="*/ 0 h 6667500"/>
                <a:gd name="connsiteX8" fmla="*/ 778576 w 4957822"/>
                <a:gd name="connsiteY8" fmla="*/ 12700 h 6667500"/>
                <a:gd name="connsiteX9" fmla="*/ 791276 w 4957822"/>
                <a:gd name="connsiteY9" fmla="*/ 50800 h 6667500"/>
                <a:gd name="connsiteX10" fmla="*/ 842076 w 4957822"/>
                <a:gd name="connsiteY10" fmla="*/ 127000 h 6667500"/>
                <a:gd name="connsiteX11" fmla="*/ 892876 w 4957822"/>
                <a:gd name="connsiteY11" fmla="*/ 152400 h 6667500"/>
                <a:gd name="connsiteX12" fmla="*/ 930976 w 4957822"/>
                <a:gd name="connsiteY12" fmla="*/ 177800 h 6667500"/>
                <a:gd name="connsiteX13" fmla="*/ 994476 w 4957822"/>
                <a:gd name="connsiteY13" fmla="*/ 190500 h 6667500"/>
                <a:gd name="connsiteX14" fmla="*/ 1019876 w 4957822"/>
                <a:gd name="connsiteY14" fmla="*/ 228600 h 6667500"/>
                <a:gd name="connsiteX15" fmla="*/ 1032576 w 4957822"/>
                <a:gd name="connsiteY15" fmla="*/ 266700 h 6667500"/>
                <a:gd name="connsiteX16" fmla="*/ 1121476 w 4957822"/>
                <a:gd name="connsiteY16" fmla="*/ 304800 h 6667500"/>
                <a:gd name="connsiteX17" fmla="*/ 1134176 w 4957822"/>
                <a:gd name="connsiteY17" fmla="*/ 355600 h 6667500"/>
                <a:gd name="connsiteX18" fmla="*/ 1299276 w 4957822"/>
                <a:gd name="connsiteY18" fmla="*/ 381000 h 6667500"/>
                <a:gd name="connsiteX19" fmla="*/ 1413576 w 4957822"/>
                <a:gd name="connsiteY19" fmla="*/ 317500 h 6667500"/>
                <a:gd name="connsiteX20" fmla="*/ 1451676 w 4957822"/>
                <a:gd name="connsiteY20" fmla="*/ 292100 h 6667500"/>
                <a:gd name="connsiteX21" fmla="*/ 1591376 w 4957822"/>
                <a:gd name="connsiteY21" fmla="*/ 317500 h 6667500"/>
                <a:gd name="connsiteX22" fmla="*/ 1616776 w 4957822"/>
                <a:gd name="connsiteY22" fmla="*/ 571500 h 6667500"/>
                <a:gd name="connsiteX23" fmla="*/ 1578676 w 4957822"/>
                <a:gd name="connsiteY23" fmla="*/ 647700 h 6667500"/>
                <a:gd name="connsiteX24" fmla="*/ 1527876 w 4957822"/>
                <a:gd name="connsiteY24" fmla="*/ 660400 h 6667500"/>
                <a:gd name="connsiteX25" fmla="*/ 1489776 w 4957822"/>
                <a:gd name="connsiteY25" fmla="*/ 685800 h 6667500"/>
                <a:gd name="connsiteX26" fmla="*/ 1426276 w 4957822"/>
                <a:gd name="connsiteY26" fmla="*/ 762000 h 6667500"/>
                <a:gd name="connsiteX27" fmla="*/ 1413576 w 4957822"/>
                <a:gd name="connsiteY27" fmla="*/ 863600 h 6667500"/>
                <a:gd name="connsiteX28" fmla="*/ 1489776 w 4957822"/>
                <a:gd name="connsiteY28" fmla="*/ 889000 h 6667500"/>
                <a:gd name="connsiteX29" fmla="*/ 1502476 w 4957822"/>
                <a:gd name="connsiteY29" fmla="*/ 952500 h 6667500"/>
                <a:gd name="connsiteX30" fmla="*/ 1527876 w 4957822"/>
                <a:gd name="connsiteY30" fmla="*/ 990600 h 6667500"/>
                <a:gd name="connsiteX31" fmla="*/ 1515176 w 4957822"/>
                <a:gd name="connsiteY31" fmla="*/ 1066800 h 6667500"/>
                <a:gd name="connsiteX32" fmla="*/ 1438976 w 4957822"/>
                <a:gd name="connsiteY32" fmla="*/ 1104900 h 6667500"/>
                <a:gd name="connsiteX33" fmla="*/ 1375476 w 4957822"/>
                <a:gd name="connsiteY33" fmla="*/ 1092200 h 6667500"/>
                <a:gd name="connsiteX34" fmla="*/ 1337376 w 4957822"/>
                <a:gd name="connsiteY34" fmla="*/ 1079500 h 6667500"/>
                <a:gd name="connsiteX35" fmla="*/ 1286576 w 4957822"/>
                <a:gd name="connsiteY35" fmla="*/ 1092200 h 6667500"/>
                <a:gd name="connsiteX36" fmla="*/ 1311976 w 4957822"/>
                <a:gd name="connsiteY36" fmla="*/ 1168400 h 6667500"/>
                <a:gd name="connsiteX37" fmla="*/ 1324676 w 4957822"/>
                <a:gd name="connsiteY37" fmla="*/ 1206500 h 6667500"/>
                <a:gd name="connsiteX38" fmla="*/ 1337376 w 4957822"/>
                <a:gd name="connsiteY38" fmla="*/ 1244600 h 6667500"/>
                <a:gd name="connsiteX39" fmla="*/ 1350076 w 4957822"/>
                <a:gd name="connsiteY39" fmla="*/ 1346200 h 6667500"/>
                <a:gd name="connsiteX40" fmla="*/ 1426276 w 4957822"/>
                <a:gd name="connsiteY40" fmla="*/ 1371600 h 6667500"/>
                <a:gd name="connsiteX41" fmla="*/ 1464376 w 4957822"/>
                <a:gd name="connsiteY41" fmla="*/ 1397000 h 6667500"/>
                <a:gd name="connsiteX42" fmla="*/ 1502476 w 4957822"/>
                <a:gd name="connsiteY42" fmla="*/ 1409700 h 6667500"/>
                <a:gd name="connsiteX43" fmla="*/ 1527876 w 4957822"/>
                <a:gd name="connsiteY43" fmla="*/ 1447800 h 6667500"/>
                <a:gd name="connsiteX44" fmla="*/ 1604076 w 4957822"/>
                <a:gd name="connsiteY44" fmla="*/ 1473200 h 6667500"/>
                <a:gd name="connsiteX45" fmla="*/ 1680276 w 4957822"/>
                <a:gd name="connsiteY45" fmla="*/ 1536700 h 6667500"/>
                <a:gd name="connsiteX46" fmla="*/ 1743776 w 4957822"/>
                <a:gd name="connsiteY46" fmla="*/ 1612900 h 6667500"/>
                <a:gd name="connsiteX47" fmla="*/ 1705676 w 4957822"/>
                <a:gd name="connsiteY47" fmla="*/ 1638300 h 6667500"/>
                <a:gd name="connsiteX48" fmla="*/ 1654876 w 4957822"/>
                <a:gd name="connsiteY48" fmla="*/ 1663700 h 6667500"/>
                <a:gd name="connsiteX49" fmla="*/ 1642176 w 4957822"/>
                <a:gd name="connsiteY49" fmla="*/ 1701800 h 6667500"/>
                <a:gd name="connsiteX50" fmla="*/ 1604076 w 4957822"/>
                <a:gd name="connsiteY50" fmla="*/ 1841500 h 6667500"/>
                <a:gd name="connsiteX51" fmla="*/ 1616776 w 4957822"/>
                <a:gd name="connsiteY51" fmla="*/ 1930400 h 6667500"/>
                <a:gd name="connsiteX52" fmla="*/ 1654876 w 4957822"/>
                <a:gd name="connsiteY52" fmla="*/ 1943100 h 6667500"/>
                <a:gd name="connsiteX53" fmla="*/ 1731076 w 4957822"/>
                <a:gd name="connsiteY53" fmla="*/ 1993900 h 6667500"/>
                <a:gd name="connsiteX54" fmla="*/ 1807276 w 4957822"/>
                <a:gd name="connsiteY54" fmla="*/ 2019300 h 6667500"/>
                <a:gd name="connsiteX55" fmla="*/ 1883476 w 4957822"/>
                <a:gd name="connsiteY55" fmla="*/ 2070100 h 6667500"/>
                <a:gd name="connsiteX56" fmla="*/ 1921576 w 4957822"/>
                <a:gd name="connsiteY56" fmla="*/ 2095500 h 6667500"/>
                <a:gd name="connsiteX57" fmla="*/ 1946976 w 4957822"/>
                <a:gd name="connsiteY57" fmla="*/ 2133600 h 6667500"/>
                <a:gd name="connsiteX58" fmla="*/ 2023176 w 4957822"/>
                <a:gd name="connsiteY58" fmla="*/ 2184400 h 6667500"/>
                <a:gd name="connsiteX59" fmla="*/ 2099376 w 4957822"/>
                <a:gd name="connsiteY59" fmla="*/ 2222500 h 6667500"/>
                <a:gd name="connsiteX60" fmla="*/ 2137476 w 4957822"/>
                <a:gd name="connsiteY60" fmla="*/ 2247900 h 6667500"/>
                <a:gd name="connsiteX61" fmla="*/ 2213676 w 4957822"/>
                <a:gd name="connsiteY61" fmla="*/ 2273300 h 6667500"/>
                <a:gd name="connsiteX62" fmla="*/ 2505776 w 4957822"/>
                <a:gd name="connsiteY62" fmla="*/ 2311400 h 6667500"/>
                <a:gd name="connsiteX63" fmla="*/ 2556576 w 4957822"/>
                <a:gd name="connsiteY63" fmla="*/ 2387600 h 6667500"/>
                <a:gd name="connsiteX64" fmla="*/ 2632776 w 4957822"/>
                <a:gd name="connsiteY64" fmla="*/ 2438400 h 6667500"/>
                <a:gd name="connsiteX65" fmla="*/ 2747076 w 4957822"/>
                <a:gd name="connsiteY65" fmla="*/ 2476500 h 6667500"/>
                <a:gd name="connsiteX66" fmla="*/ 3102676 w 4957822"/>
                <a:gd name="connsiteY66" fmla="*/ 2463800 h 6667500"/>
                <a:gd name="connsiteX67" fmla="*/ 3140776 w 4957822"/>
                <a:gd name="connsiteY67" fmla="*/ 2438400 h 6667500"/>
                <a:gd name="connsiteX68" fmla="*/ 3153476 w 4957822"/>
                <a:gd name="connsiteY68" fmla="*/ 2400300 h 6667500"/>
                <a:gd name="connsiteX69" fmla="*/ 3166176 w 4957822"/>
                <a:gd name="connsiteY69" fmla="*/ 2209800 h 6667500"/>
                <a:gd name="connsiteX70" fmla="*/ 3204276 w 4957822"/>
                <a:gd name="connsiteY70" fmla="*/ 2184400 h 6667500"/>
                <a:gd name="connsiteX71" fmla="*/ 3280476 w 4957822"/>
                <a:gd name="connsiteY71" fmla="*/ 2120900 h 6667500"/>
                <a:gd name="connsiteX72" fmla="*/ 3305876 w 4957822"/>
                <a:gd name="connsiteY72" fmla="*/ 2222500 h 6667500"/>
                <a:gd name="connsiteX73" fmla="*/ 3331276 w 4957822"/>
                <a:gd name="connsiteY73" fmla="*/ 2298700 h 6667500"/>
                <a:gd name="connsiteX74" fmla="*/ 3369376 w 4957822"/>
                <a:gd name="connsiteY74" fmla="*/ 2324100 h 6667500"/>
                <a:gd name="connsiteX75" fmla="*/ 3407476 w 4957822"/>
                <a:gd name="connsiteY75" fmla="*/ 2336800 h 6667500"/>
                <a:gd name="connsiteX76" fmla="*/ 3597976 w 4957822"/>
                <a:gd name="connsiteY76" fmla="*/ 2349500 h 6667500"/>
                <a:gd name="connsiteX77" fmla="*/ 3877376 w 4957822"/>
                <a:gd name="connsiteY77" fmla="*/ 2336800 h 6667500"/>
                <a:gd name="connsiteX78" fmla="*/ 3928176 w 4957822"/>
                <a:gd name="connsiteY78" fmla="*/ 2324100 h 6667500"/>
                <a:gd name="connsiteX79" fmla="*/ 3953576 w 4957822"/>
                <a:gd name="connsiteY79" fmla="*/ 2247900 h 6667500"/>
                <a:gd name="connsiteX80" fmla="*/ 3928176 w 4957822"/>
                <a:gd name="connsiteY80" fmla="*/ 2197100 h 6667500"/>
                <a:gd name="connsiteX81" fmla="*/ 3851976 w 4957822"/>
                <a:gd name="connsiteY81" fmla="*/ 2171700 h 6667500"/>
                <a:gd name="connsiteX82" fmla="*/ 3864676 w 4957822"/>
                <a:gd name="connsiteY82" fmla="*/ 2082800 h 6667500"/>
                <a:gd name="connsiteX83" fmla="*/ 3940876 w 4957822"/>
                <a:gd name="connsiteY83" fmla="*/ 2108200 h 6667500"/>
                <a:gd name="connsiteX84" fmla="*/ 4080576 w 4957822"/>
                <a:gd name="connsiteY84" fmla="*/ 2095500 h 6667500"/>
                <a:gd name="connsiteX85" fmla="*/ 4105976 w 4957822"/>
                <a:gd name="connsiteY85" fmla="*/ 2057400 h 6667500"/>
                <a:gd name="connsiteX86" fmla="*/ 4118676 w 4957822"/>
                <a:gd name="connsiteY86" fmla="*/ 2019300 h 6667500"/>
                <a:gd name="connsiteX87" fmla="*/ 4131376 w 4957822"/>
                <a:gd name="connsiteY87" fmla="*/ 1955800 h 6667500"/>
                <a:gd name="connsiteX88" fmla="*/ 4220276 w 4957822"/>
                <a:gd name="connsiteY88" fmla="*/ 1917700 h 6667500"/>
                <a:gd name="connsiteX89" fmla="*/ 4296476 w 4957822"/>
                <a:gd name="connsiteY89" fmla="*/ 1866900 h 6667500"/>
                <a:gd name="connsiteX90" fmla="*/ 4334576 w 4957822"/>
                <a:gd name="connsiteY90" fmla="*/ 1841500 h 6667500"/>
                <a:gd name="connsiteX91" fmla="*/ 4359976 w 4957822"/>
                <a:gd name="connsiteY91" fmla="*/ 1803400 h 6667500"/>
                <a:gd name="connsiteX92" fmla="*/ 4372676 w 4957822"/>
                <a:gd name="connsiteY92" fmla="*/ 1739900 h 6667500"/>
                <a:gd name="connsiteX93" fmla="*/ 4423476 w 4957822"/>
                <a:gd name="connsiteY93" fmla="*/ 1752600 h 6667500"/>
                <a:gd name="connsiteX94" fmla="*/ 4499676 w 4957822"/>
                <a:gd name="connsiteY94" fmla="*/ 1778000 h 6667500"/>
                <a:gd name="connsiteX95" fmla="*/ 4550476 w 4957822"/>
                <a:gd name="connsiteY95" fmla="*/ 1765300 h 6667500"/>
                <a:gd name="connsiteX96" fmla="*/ 4588576 w 4957822"/>
                <a:gd name="connsiteY96" fmla="*/ 1727200 h 6667500"/>
                <a:gd name="connsiteX97" fmla="*/ 4626676 w 4957822"/>
                <a:gd name="connsiteY97" fmla="*/ 1701800 h 6667500"/>
                <a:gd name="connsiteX98" fmla="*/ 4702876 w 4957822"/>
                <a:gd name="connsiteY98" fmla="*/ 1714500 h 6667500"/>
                <a:gd name="connsiteX99" fmla="*/ 4753676 w 4957822"/>
                <a:gd name="connsiteY99" fmla="*/ 1790700 h 6667500"/>
                <a:gd name="connsiteX100" fmla="*/ 4804476 w 4957822"/>
                <a:gd name="connsiteY100" fmla="*/ 1841500 h 6667500"/>
                <a:gd name="connsiteX101" fmla="*/ 4791776 w 4957822"/>
                <a:gd name="connsiteY101" fmla="*/ 1879600 h 6667500"/>
                <a:gd name="connsiteX102" fmla="*/ 4829876 w 4957822"/>
                <a:gd name="connsiteY102" fmla="*/ 1892300 h 6667500"/>
                <a:gd name="connsiteX103" fmla="*/ 4931476 w 4957822"/>
                <a:gd name="connsiteY103" fmla="*/ 1905000 h 6667500"/>
                <a:gd name="connsiteX104" fmla="*/ 4956876 w 4957822"/>
                <a:gd name="connsiteY104" fmla="*/ 1943100 h 6667500"/>
                <a:gd name="connsiteX105" fmla="*/ 4918776 w 4957822"/>
                <a:gd name="connsiteY105" fmla="*/ 2044700 h 6667500"/>
                <a:gd name="connsiteX106" fmla="*/ 4893376 w 4957822"/>
                <a:gd name="connsiteY106" fmla="*/ 2171700 h 6667500"/>
                <a:gd name="connsiteX107" fmla="*/ 4753676 w 4957822"/>
                <a:gd name="connsiteY107" fmla="*/ 2197100 h 6667500"/>
                <a:gd name="connsiteX108" fmla="*/ 4677476 w 4957822"/>
                <a:gd name="connsiteY108" fmla="*/ 2222500 h 6667500"/>
                <a:gd name="connsiteX109" fmla="*/ 4652076 w 4957822"/>
                <a:gd name="connsiteY109" fmla="*/ 2260600 h 6667500"/>
                <a:gd name="connsiteX110" fmla="*/ 4601276 w 4957822"/>
                <a:gd name="connsiteY110" fmla="*/ 2349500 h 6667500"/>
                <a:gd name="connsiteX111" fmla="*/ 4563176 w 4957822"/>
                <a:gd name="connsiteY111" fmla="*/ 2374900 h 6667500"/>
                <a:gd name="connsiteX112" fmla="*/ 4550476 w 4957822"/>
                <a:gd name="connsiteY112" fmla="*/ 2438400 h 6667500"/>
                <a:gd name="connsiteX113" fmla="*/ 4537776 w 4957822"/>
                <a:gd name="connsiteY113" fmla="*/ 2552700 h 6667500"/>
                <a:gd name="connsiteX114" fmla="*/ 4474276 w 4957822"/>
                <a:gd name="connsiteY114" fmla="*/ 2616200 h 6667500"/>
                <a:gd name="connsiteX115" fmla="*/ 4461576 w 4957822"/>
                <a:gd name="connsiteY115" fmla="*/ 2654300 h 6667500"/>
                <a:gd name="connsiteX116" fmla="*/ 4486976 w 4957822"/>
                <a:gd name="connsiteY116" fmla="*/ 2781300 h 6667500"/>
                <a:gd name="connsiteX117" fmla="*/ 4474276 w 4957822"/>
                <a:gd name="connsiteY117" fmla="*/ 2870200 h 6667500"/>
                <a:gd name="connsiteX118" fmla="*/ 4436176 w 4957822"/>
                <a:gd name="connsiteY118" fmla="*/ 2895600 h 6667500"/>
                <a:gd name="connsiteX119" fmla="*/ 4372676 w 4957822"/>
                <a:gd name="connsiteY119" fmla="*/ 2946400 h 6667500"/>
                <a:gd name="connsiteX120" fmla="*/ 4258376 w 4957822"/>
                <a:gd name="connsiteY120" fmla="*/ 2959100 h 6667500"/>
                <a:gd name="connsiteX121" fmla="*/ 4232976 w 4957822"/>
                <a:gd name="connsiteY121" fmla="*/ 3048000 h 6667500"/>
                <a:gd name="connsiteX122" fmla="*/ 4207576 w 4957822"/>
                <a:gd name="connsiteY122" fmla="*/ 3124200 h 6667500"/>
                <a:gd name="connsiteX123" fmla="*/ 4232976 w 4957822"/>
                <a:gd name="connsiteY123" fmla="*/ 3162300 h 6667500"/>
                <a:gd name="connsiteX124" fmla="*/ 4194876 w 4957822"/>
                <a:gd name="connsiteY124" fmla="*/ 3416300 h 6667500"/>
                <a:gd name="connsiteX125" fmla="*/ 4144076 w 4957822"/>
                <a:gd name="connsiteY125" fmla="*/ 3340100 h 6667500"/>
                <a:gd name="connsiteX126" fmla="*/ 4131376 w 4957822"/>
                <a:gd name="connsiteY126" fmla="*/ 3302000 h 6667500"/>
                <a:gd name="connsiteX127" fmla="*/ 4080576 w 4957822"/>
                <a:gd name="connsiteY127" fmla="*/ 3225800 h 6667500"/>
                <a:gd name="connsiteX128" fmla="*/ 4029776 w 4957822"/>
                <a:gd name="connsiteY128" fmla="*/ 3111500 h 6667500"/>
                <a:gd name="connsiteX129" fmla="*/ 3953576 w 4957822"/>
                <a:gd name="connsiteY129" fmla="*/ 3187700 h 6667500"/>
                <a:gd name="connsiteX130" fmla="*/ 3877376 w 4957822"/>
                <a:gd name="connsiteY130" fmla="*/ 3213100 h 6667500"/>
                <a:gd name="connsiteX131" fmla="*/ 3839276 w 4957822"/>
                <a:gd name="connsiteY131" fmla="*/ 3187700 h 6667500"/>
                <a:gd name="connsiteX132" fmla="*/ 3826576 w 4957822"/>
                <a:gd name="connsiteY132" fmla="*/ 3136900 h 6667500"/>
                <a:gd name="connsiteX133" fmla="*/ 3864676 w 4957822"/>
                <a:gd name="connsiteY133" fmla="*/ 2971800 h 6667500"/>
                <a:gd name="connsiteX134" fmla="*/ 3902776 w 4957822"/>
                <a:gd name="connsiteY134" fmla="*/ 2959100 h 6667500"/>
                <a:gd name="connsiteX135" fmla="*/ 3978976 w 4957822"/>
                <a:gd name="connsiteY135" fmla="*/ 2895600 h 6667500"/>
                <a:gd name="connsiteX136" fmla="*/ 4004376 w 4957822"/>
                <a:gd name="connsiteY136" fmla="*/ 2819400 h 6667500"/>
                <a:gd name="connsiteX137" fmla="*/ 3991676 w 4957822"/>
                <a:gd name="connsiteY137" fmla="*/ 2743200 h 6667500"/>
                <a:gd name="connsiteX138" fmla="*/ 3928176 w 4957822"/>
                <a:gd name="connsiteY138" fmla="*/ 2730500 h 6667500"/>
                <a:gd name="connsiteX139" fmla="*/ 3877376 w 4957822"/>
                <a:gd name="connsiteY139" fmla="*/ 2717800 h 6667500"/>
                <a:gd name="connsiteX140" fmla="*/ 3775776 w 4957822"/>
                <a:gd name="connsiteY140" fmla="*/ 2705100 h 6667500"/>
                <a:gd name="connsiteX141" fmla="*/ 3686876 w 4957822"/>
                <a:gd name="connsiteY141" fmla="*/ 2692400 h 6667500"/>
                <a:gd name="connsiteX142" fmla="*/ 3648776 w 4957822"/>
                <a:gd name="connsiteY142" fmla="*/ 2679700 h 6667500"/>
                <a:gd name="connsiteX143" fmla="*/ 3534476 w 4957822"/>
                <a:gd name="connsiteY143" fmla="*/ 2667000 h 6667500"/>
                <a:gd name="connsiteX144" fmla="*/ 3483676 w 4957822"/>
                <a:gd name="connsiteY144" fmla="*/ 2578100 h 6667500"/>
                <a:gd name="connsiteX145" fmla="*/ 3470976 w 4957822"/>
                <a:gd name="connsiteY145" fmla="*/ 2514600 h 6667500"/>
                <a:gd name="connsiteX146" fmla="*/ 3394776 w 4957822"/>
                <a:gd name="connsiteY146" fmla="*/ 2540000 h 6667500"/>
                <a:gd name="connsiteX147" fmla="*/ 3356676 w 4957822"/>
                <a:gd name="connsiteY147" fmla="*/ 2501900 h 6667500"/>
                <a:gd name="connsiteX148" fmla="*/ 3267776 w 4957822"/>
                <a:gd name="connsiteY148" fmla="*/ 2501900 h 6667500"/>
                <a:gd name="connsiteX149" fmla="*/ 3229676 w 4957822"/>
                <a:gd name="connsiteY149" fmla="*/ 2514600 h 6667500"/>
                <a:gd name="connsiteX150" fmla="*/ 3166176 w 4957822"/>
                <a:gd name="connsiteY150" fmla="*/ 2578100 h 6667500"/>
                <a:gd name="connsiteX151" fmla="*/ 3191576 w 4957822"/>
                <a:gd name="connsiteY151" fmla="*/ 2616200 h 6667500"/>
                <a:gd name="connsiteX152" fmla="*/ 3229676 w 4957822"/>
                <a:gd name="connsiteY152" fmla="*/ 2628900 h 6667500"/>
                <a:gd name="connsiteX153" fmla="*/ 3267776 w 4957822"/>
                <a:gd name="connsiteY153" fmla="*/ 2654300 h 6667500"/>
                <a:gd name="connsiteX154" fmla="*/ 3305876 w 4957822"/>
                <a:gd name="connsiteY154" fmla="*/ 2667000 h 6667500"/>
                <a:gd name="connsiteX155" fmla="*/ 3318576 w 4957822"/>
                <a:gd name="connsiteY155" fmla="*/ 2705100 h 6667500"/>
                <a:gd name="connsiteX156" fmla="*/ 3305876 w 4957822"/>
                <a:gd name="connsiteY156" fmla="*/ 2755900 h 6667500"/>
                <a:gd name="connsiteX157" fmla="*/ 3229676 w 4957822"/>
                <a:gd name="connsiteY157" fmla="*/ 2806700 h 6667500"/>
                <a:gd name="connsiteX158" fmla="*/ 3191576 w 4957822"/>
                <a:gd name="connsiteY158" fmla="*/ 2882900 h 6667500"/>
                <a:gd name="connsiteX159" fmla="*/ 3204276 w 4957822"/>
                <a:gd name="connsiteY159" fmla="*/ 2921000 h 6667500"/>
                <a:gd name="connsiteX160" fmla="*/ 3242376 w 4957822"/>
                <a:gd name="connsiteY160" fmla="*/ 2933700 h 6667500"/>
                <a:gd name="connsiteX161" fmla="*/ 3280476 w 4957822"/>
                <a:gd name="connsiteY161" fmla="*/ 2959100 h 6667500"/>
                <a:gd name="connsiteX162" fmla="*/ 3318576 w 4957822"/>
                <a:gd name="connsiteY162" fmla="*/ 2971800 h 6667500"/>
                <a:gd name="connsiteX163" fmla="*/ 3293176 w 4957822"/>
                <a:gd name="connsiteY163" fmla="*/ 3009900 h 6667500"/>
                <a:gd name="connsiteX164" fmla="*/ 3280476 w 4957822"/>
                <a:gd name="connsiteY164" fmla="*/ 3060700 h 6667500"/>
                <a:gd name="connsiteX165" fmla="*/ 3318576 w 4957822"/>
                <a:gd name="connsiteY165" fmla="*/ 3086100 h 6667500"/>
                <a:gd name="connsiteX166" fmla="*/ 3343976 w 4957822"/>
                <a:gd name="connsiteY166" fmla="*/ 3175000 h 6667500"/>
                <a:gd name="connsiteX167" fmla="*/ 3369376 w 4957822"/>
                <a:gd name="connsiteY167" fmla="*/ 3213100 h 6667500"/>
                <a:gd name="connsiteX168" fmla="*/ 3382076 w 4957822"/>
                <a:gd name="connsiteY168" fmla="*/ 3340100 h 6667500"/>
                <a:gd name="connsiteX169" fmla="*/ 3382076 w 4957822"/>
                <a:gd name="connsiteY169" fmla="*/ 3479800 h 6667500"/>
                <a:gd name="connsiteX170" fmla="*/ 3343976 w 4957822"/>
                <a:gd name="connsiteY170" fmla="*/ 3492500 h 6667500"/>
                <a:gd name="connsiteX171" fmla="*/ 3267776 w 4957822"/>
                <a:gd name="connsiteY171" fmla="*/ 3505200 h 6667500"/>
                <a:gd name="connsiteX172" fmla="*/ 3191576 w 4957822"/>
                <a:gd name="connsiteY172" fmla="*/ 3530600 h 6667500"/>
                <a:gd name="connsiteX173" fmla="*/ 3140776 w 4957822"/>
                <a:gd name="connsiteY173" fmla="*/ 3543300 h 6667500"/>
                <a:gd name="connsiteX174" fmla="*/ 3064576 w 4957822"/>
                <a:gd name="connsiteY174" fmla="*/ 3568700 h 6667500"/>
                <a:gd name="connsiteX175" fmla="*/ 3026476 w 4957822"/>
                <a:gd name="connsiteY175" fmla="*/ 3606800 h 6667500"/>
                <a:gd name="connsiteX176" fmla="*/ 2988376 w 4957822"/>
                <a:gd name="connsiteY176" fmla="*/ 3632200 h 6667500"/>
                <a:gd name="connsiteX177" fmla="*/ 2962976 w 4957822"/>
                <a:gd name="connsiteY177" fmla="*/ 3670300 h 6667500"/>
                <a:gd name="connsiteX178" fmla="*/ 2950276 w 4957822"/>
                <a:gd name="connsiteY178" fmla="*/ 3784600 h 6667500"/>
                <a:gd name="connsiteX179" fmla="*/ 2886776 w 4957822"/>
                <a:gd name="connsiteY179" fmla="*/ 3898900 h 6667500"/>
                <a:gd name="connsiteX180" fmla="*/ 2835976 w 4957822"/>
                <a:gd name="connsiteY180" fmla="*/ 3975100 h 6667500"/>
                <a:gd name="connsiteX181" fmla="*/ 2772476 w 4957822"/>
                <a:gd name="connsiteY181" fmla="*/ 3987800 h 6667500"/>
                <a:gd name="connsiteX182" fmla="*/ 2734376 w 4957822"/>
                <a:gd name="connsiteY182" fmla="*/ 4000500 h 6667500"/>
                <a:gd name="connsiteX183" fmla="*/ 2683576 w 4957822"/>
                <a:gd name="connsiteY183" fmla="*/ 4013200 h 6667500"/>
                <a:gd name="connsiteX184" fmla="*/ 2581976 w 4957822"/>
                <a:gd name="connsiteY184" fmla="*/ 4038600 h 6667500"/>
                <a:gd name="connsiteX185" fmla="*/ 2505776 w 4957822"/>
                <a:gd name="connsiteY185" fmla="*/ 4165600 h 6667500"/>
                <a:gd name="connsiteX186" fmla="*/ 2467676 w 4957822"/>
                <a:gd name="connsiteY186" fmla="*/ 4191000 h 6667500"/>
                <a:gd name="connsiteX187" fmla="*/ 2454976 w 4957822"/>
                <a:gd name="connsiteY187" fmla="*/ 4241800 h 6667500"/>
                <a:gd name="connsiteX188" fmla="*/ 2302576 w 4957822"/>
                <a:gd name="connsiteY188" fmla="*/ 4368800 h 6667500"/>
                <a:gd name="connsiteX189" fmla="*/ 2226376 w 4957822"/>
                <a:gd name="connsiteY189" fmla="*/ 4432300 h 6667500"/>
                <a:gd name="connsiteX190" fmla="*/ 2188276 w 4957822"/>
                <a:gd name="connsiteY190" fmla="*/ 4457700 h 6667500"/>
                <a:gd name="connsiteX191" fmla="*/ 2150176 w 4957822"/>
                <a:gd name="connsiteY191" fmla="*/ 4495800 h 6667500"/>
                <a:gd name="connsiteX192" fmla="*/ 2061276 w 4957822"/>
                <a:gd name="connsiteY192" fmla="*/ 4559300 h 6667500"/>
                <a:gd name="connsiteX193" fmla="*/ 2010476 w 4957822"/>
                <a:gd name="connsiteY193" fmla="*/ 4673600 h 6667500"/>
                <a:gd name="connsiteX194" fmla="*/ 1997776 w 4957822"/>
                <a:gd name="connsiteY194" fmla="*/ 4711700 h 6667500"/>
                <a:gd name="connsiteX195" fmla="*/ 1921576 w 4957822"/>
                <a:gd name="connsiteY195" fmla="*/ 4787900 h 6667500"/>
                <a:gd name="connsiteX196" fmla="*/ 1794576 w 4957822"/>
                <a:gd name="connsiteY196" fmla="*/ 4800600 h 6667500"/>
                <a:gd name="connsiteX197" fmla="*/ 1731076 w 4957822"/>
                <a:gd name="connsiteY197" fmla="*/ 4864100 h 6667500"/>
                <a:gd name="connsiteX198" fmla="*/ 1718376 w 4957822"/>
                <a:gd name="connsiteY198" fmla="*/ 4902200 h 6667500"/>
                <a:gd name="connsiteX199" fmla="*/ 1642176 w 4957822"/>
                <a:gd name="connsiteY199" fmla="*/ 4940300 h 6667500"/>
                <a:gd name="connsiteX200" fmla="*/ 1578676 w 4957822"/>
                <a:gd name="connsiteY200" fmla="*/ 4914900 h 6667500"/>
                <a:gd name="connsiteX201" fmla="*/ 1565976 w 4957822"/>
                <a:gd name="connsiteY201" fmla="*/ 4953000 h 6667500"/>
                <a:gd name="connsiteX202" fmla="*/ 1540576 w 4957822"/>
                <a:gd name="connsiteY202" fmla="*/ 4991100 h 6667500"/>
                <a:gd name="connsiteX203" fmla="*/ 1527876 w 4957822"/>
                <a:gd name="connsiteY203" fmla="*/ 5041900 h 6667500"/>
                <a:gd name="connsiteX204" fmla="*/ 1502476 w 4957822"/>
                <a:gd name="connsiteY204" fmla="*/ 5118100 h 6667500"/>
                <a:gd name="connsiteX205" fmla="*/ 1489776 w 4957822"/>
                <a:gd name="connsiteY205" fmla="*/ 5168900 h 6667500"/>
                <a:gd name="connsiteX206" fmla="*/ 1464376 w 4957822"/>
                <a:gd name="connsiteY206" fmla="*/ 5245100 h 6667500"/>
                <a:gd name="connsiteX207" fmla="*/ 1477076 w 4957822"/>
                <a:gd name="connsiteY207" fmla="*/ 5448300 h 6667500"/>
                <a:gd name="connsiteX208" fmla="*/ 1489776 w 4957822"/>
                <a:gd name="connsiteY208" fmla="*/ 5486400 h 6667500"/>
                <a:gd name="connsiteX209" fmla="*/ 1502476 w 4957822"/>
                <a:gd name="connsiteY209" fmla="*/ 5537200 h 6667500"/>
                <a:gd name="connsiteX210" fmla="*/ 1451676 w 4957822"/>
                <a:gd name="connsiteY210" fmla="*/ 5854700 h 6667500"/>
                <a:gd name="connsiteX211" fmla="*/ 1438976 w 4957822"/>
                <a:gd name="connsiteY211" fmla="*/ 6108700 h 6667500"/>
                <a:gd name="connsiteX212" fmla="*/ 1426276 w 4957822"/>
                <a:gd name="connsiteY212" fmla="*/ 6146800 h 6667500"/>
                <a:gd name="connsiteX213" fmla="*/ 1400876 w 4957822"/>
                <a:gd name="connsiteY213" fmla="*/ 6184900 h 6667500"/>
                <a:gd name="connsiteX214" fmla="*/ 1324676 w 4957822"/>
                <a:gd name="connsiteY214" fmla="*/ 6223000 h 6667500"/>
                <a:gd name="connsiteX215" fmla="*/ 1261176 w 4957822"/>
                <a:gd name="connsiteY215" fmla="*/ 6337300 h 6667500"/>
                <a:gd name="connsiteX216" fmla="*/ 1248476 w 4957822"/>
                <a:gd name="connsiteY216" fmla="*/ 6400800 h 6667500"/>
                <a:gd name="connsiteX217" fmla="*/ 1134176 w 4957822"/>
                <a:gd name="connsiteY217" fmla="*/ 6413500 h 6667500"/>
                <a:gd name="connsiteX218" fmla="*/ 1083376 w 4957822"/>
                <a:gd name="connsiteY218" fmla="*/ 6438900 h 6667500"/>
                <a:gd name="connsiteX219" fmla="*/ 1032576 w 4957822"/>
                <a:gd name="connsiteY219" fmla="*/ 6553200 h 6667500"/>
                <a:gd name="connsiteX220" fmla="*/ 1007176 w 4957822"/>
                <a:gd name="connsiteY220" fmla="*/ 6591300 h 6667500"/>
                <a:gd name="connsiteX221" fmla="*/ 994476 w 4957822"/>
                <a:gd name="connsiteY221" fmla="*/ 6629400 h 6667500"/>
                <a:gd name="connsiteX222" fmla="*/ 918276 w 4957822"/>
                <a:gd name="connsiteY222" fmla="*/ 6667500 h 6667500"/>
                <a:gd name="connsiteX223" fmla="*/ 842076 w 4957822"/>
                <a:gd name="connsiteY223" fmla="*/ 6616700 h 6667500"/>
                <a:gd name="connsiteX224" fmla="*/ 765876 w 4957822"/>
                <a:gd name="connsiteY224" fmla="*/ 6565900 h 6667500"/>
                <a:gd name="connsiteX225" fmla="*/ 727776 w 4957822"/>
                <a:gd name="connsiteY225" fmla="*/ 6540500 h 6667500"/>
                <a:gd name="connsiteX226" fmla="*/ 664276 w 4957822"/>
                <a:gd name="connsiteY226" fmla="*/ 6413500 h 6667500"/>
                <a:gd name="connsiteX227" fmla="*/ 651576 w 4957822"/>
                <a:gd name="connsiteY227" fmla="*/ 6375400 h 6667500"/>
                <a:gd name="connsiteX228" fmla="*/ 623001 w 4957822"/>
                <a:gd name="connsiteY228" fmla="*/ 6181725 h 6667500"/>
                <a:gd name="connsiteX229" fmla="*/ 549976 w 4957822"/>
                <a:gd name="connsiteY229" fmla="*/ 5940425 h 6667500"/>
                <a:gd name="connsiteX230" fmla="*/ 467426 w 4957822"/>
                <a:gd name="connsiteY230" fmla="*/ 5762625 h 6667500"/>
                <a:gd name="connsiteX231" fmla="*/ 356302 w 4957822"/>
                <a:gd name="connsiteY231" fmla="*/ 5540375 h 6667500"/>
                <a:gd name="connsiteX232" fmla="*/ 286451 w 4957822"/>
                <a:gd name="connsiteY232" fmla="*/ 5184775 h 6667500"/>
                <a:gd name="connsiteX233" fmla="*/ 188027 w 4957822"/>
                <a:gd name="connsiteY233" fmla="*/ 4984750 h 6667500"/>
                <a:gd name="connsiteX234" fmla="*/ 99127 w 4957822"/>
                <a:gd name="connsiteY234" fmla="*/ 4724400 h 6667500"/>
                <a:gd name="connsiteX235" fmla="*/ 48327 w 4957822"/>
                <a:gd name="connsiteY235" fmla="*/ 4333875 h 6667500"/>
                <a:gd name="connsiteX236" fmla="*/ 702 w 4957822"/>
                <a:gd name="connsiteY236" fmla="*/ 3968750 h 6667500"/>
                <a:gd name="connsiteX237" fmla="*/ 41976 w 4957822"/>
                <a:gd name="connsiteY237" fmla="*/ 3717925 h 6667500"/>
                <a:gd name="connsiteX238" fmla="*/ 29276 w 4957822"/>
                <a:gd name="connsiteY238" fmla="*/ 3454400 h 6667500"/>
                <a:gd name="connsiteX239" fmla="*/ 237556 w 4957822"/>
                <a:gd name="connsiteY239" fmla="*/ 271780 h 6667500"/>
                <a:gd name="connsiteX0" fmla="*/ 953630 w 5666276"/>
                <a:gd name="connsiteY0" fmla="*/ 254000 h 6667500"/>
                <a:gd name="connsiteX1" fmla="*/ 966330 w 5666276"/>
                <a:gd name="connsiteY1" fmla="*/ 165100 h 6667500"/>
                <a:gd name="connsiteX2" fmla="*/ 1004430 w 5666276"/>
                <a:gd name="connsiteY2" fmla="*/ 139700 h 6667500"/>
                <a:gd name="connsiteX3" fmla="*/ 1067930 w 5666276"/>
                <a:gd name="connsiteY3" fmla="*/ 63500 h 6667500"/>
                <a:gd name="connsiteX4" fmla="*/ 1106030 w 5666276"/>
                <a:gd name="connsiteY4" fmla="*/ 50800 h 6667500"/>
                <a:gd name="connsiteX5" fmla="*/ 1182230 w 5666276"/>
                <a:gd name="connsiteY5" fmla="*/ 25400 h 6667500"/>
                <a:gd name="connsiteX6" fmla="*/ 1258430 w 5666276"/>
                <a:gd name="connsiteY6" fmla="*/ 12700 h 6667500"/>
                <a:gd name="connsiteX7" fmla="*/ 1321930 w 5666276"/>
                <a:gd name="connsiteY7" fmla="*/ 0 h 6667500"/>
                <a:gd name="connsiteX8" fmla="*/ 1487030 w 5666276"/>
                <a:gd name="connsiteY8" fmla="*/ 12700 h 6667500"/>
                <a:gd name="connsiteX9" fmla="*/ 1499730 w 5666276"/>
                <a:gd name="connsiteY9" fmla="*/ 50800 h 6667500"/>
                <a:gd name="connsiteX10" fmla="*/ 1550530 w 5666276"/>
                <a:gd name="connsiteY10" fmla="*/ 127000 h 6667500"/>
                <a:gd name="connsiteX11" fmla="*/ 1601330 w 5666276"/>
                <a:gd name="connsiteY11" fmla="*/ 152400 h 6667500"/>
                <a:gd name="connsiteX12" fmla="*/ 1639430 w 5666276"/>
                <a:gd name="connsiteY12" fmla="*/ 177800 h 6667500"/>
                <a:gd name="connsiteX13" fmla="*/ 1702930 w 5666276"/>
                <a:gd name="connsiteY13" fmla="*/ 190500 h 6667500"/>
                <a:gd name="connsiteX14" fmla="*/ 1728330 w 5666276"/>
                <a:gd name="connsiteY14" fmla="*/ 228600 h 6667500"/>
                <a:gd name="connsiteX15" fmla="*/ 1741030 w 5666276"/>
                <a:gd name="connsiteY15" fmla="*/ 266700 h 6667500"/>
                <a:gd name="connsiteX16" fmla="*/ 1829930 w 5666276"/>
                <a:gd name="connsiteY16" fmla="*/ 304800 h 6667500"/>
                <a:gd name="connsiteX17" fmla="*/ 1842630 w 5666276"/>
                <a:gd name="connsiteY17" fmla="*/ 355600 h 6667500"/>
                <a:gd name="connsiteX18" fmla="*/ 2007730 w 5666276"/>
                <a:gd name="connsiteY18" fmla="*/ 381000 h 6667500"/>
                <a:gd name="connsiteX19" fmla="*/ 2122030 w 5666276"/>
                <a:gd name="connsiteY19" fmla="*/ 317500 h 6667500"/>
                <a:gd name="connsiteX20" fmla="*/ 2160130 w 5666276"/>
                <a:gd name="connsiteY20" fmla="*/ 292100 h 6667500"/>
                <a:gd name="connsiteX21" fmla="*/ 2299830 w 5666276"/>
                <a:gd name="connsiteY21" fmla="*/ 317500 h 6667500"/>
                <a:gd name="connsiteX22" fmla="*/ 2325230 w 5666276"/>
                <a:gd name="connsiteY22" fmla="*/ 571500 h 6667500"/>
                <a:gd name="connsiteX23" fmla="*/ 2287130 w 5666276"/>
                <a:gd name="connsiteY23" fmla="*/ 647700 h 6667500"/>
                <a:gd name="connsiteX24" fmla="*/ 2236330 w 5666276"/>
                <a:gd name="connsiteY24" fmla="*/ 660400 h 6667500"/>
                <a:gd name="connsiteX25" fmla="*/ 2198230 w 5666276"/>
                <a:gd name="connsiteY25" fmla="*/ 685800 h 6667500"/>
                <a:gd name="connsiteX26" fmla="*/ 2134730 w 5666276"/>
                <a:gd name="connsiteY26" fmla="*/ 762000 h 6667500"/>
                <a:gd name="connsiteX27" fmla="*/ 2122030 w 5666276"/>
                <a:gd name="connsiteY27" fmla="*/ 863600 h 6667500"/>
                <a:gd name="connsiteX28" fmla="*/ 2198230 w 5666276"/>
                <a:gd name="connsiteY28" fmla="*/ 889000 h 6667500"/>
                <a:gd name="connsiteX29" fmla="*/ 2210930 w 5666276"/>
                <a:gd name="connsiteY29" fmla="*/ 952500 h 6667500"/>
                <a:gd name="connsiteX30" fmla="*/ 2236330 w 5666276"/>
                <a:gd name="connsiteY30" fmla="*/ 990600 h 6667500"/>
                <a:gd name="connsiteX31" fmla="*/ 2223630 w 5666276"/>
                <a:gd name="connsiteY31" fmla="*/ 1066800 h 6667500"/>
                <a:gd name="connsiteX32" fmla="*/ 2147430 w 5666276"/>
                <a:gd name="connsiteY32" fmla="*/ 1104900 h 6667500"/>
                <a:gd name="connsiteX33" fmla="*/ 2083930 w 5666276"/>
                <a:gd name="connsiteY33" fmla="*/ 1092200 h 6667500"/>
                <a:gd name="connsiteX34" fmla="*/ 2045830 w 5666276"/>
                <a:gd name="connsiteY34" fmla="*/ 1079500 h 6667500"/>
                <a:gd name="connsiteX35" fmla="*/ 1995030 w 5666276"/>
                <a:gd name="connsiteY35" fmla="*/ 1092200 h 6667500"/>
                <a:gd name="connsiteX36" fmla="*/ 2020430 w 5666276"/>
                <a:gd name="connsiteY36" fmla="*/ 1168400 h 6667500"/>
                <a:gd name="connsiteX37" fmla="*/ 2033130 w 5666276"/>
                <a:gd name="connsiteY37" fmla="*/ 1206500 h 6667500"/>
                <a:gd name="connsiteX38" fmla="*/ 2045830 w 5666276"/>
                <a:gd name="connsiteY38" fmla="*/ 1244600 h 6667500"/>
                <a:gd name="connsiteX39" fmla="*/ 2058530 w 5666276"/>
                <a:gd name="connsiteY39" fmla="*/ 1346200 h 6667500"/>
                <a:gd name="connsiteX40" fmla="*/ 2134730 w 5666276"/>
                <a:gd name="connsiteY40" fmla="*/ 1371600 h 6667500"/>
                <a:gd name="connsiteX41" fmla="*/ 2172830 w 5666276"/>
                <a:gd name="connsiteY41" fmla="*/ 1397000 h 6667500"/>
                <a:gd name="connsiteX42" fmla="*/ 2210930 w 5666276"/>
                <a:gd name="connsiteY42" fmla="*/ 1409700 h 6667500"/>
                <a:gd name="connsiteX43" fmla="*/ 2236330 w 5666276"/>
                <a:gd name="connsiteY43" fmla="*/ 1447800 h 6667500"/>
                <a:gd name="connsiteX44" fmla="*/ 2312530 w 5666276"/>
                <a:gd name="connsiteY44" fmla="*/ 1473200 h 6667500"/>
                <a:gd name="connsiteX45" fmla="*/ 2388730 w 5666276"/>
                <a:gd name="connsiteY45" fmla="*/ 1536700 h 6667500"/>
                <a:gd name="connsiteX46" fmla="*/ 2452230 w 5666276"/>
                <a:gd name="connsiteY46" fmla="*/ 1612900 h 6667500"/>
                <a:gd name="connsiteX47" fmla="*/ 2414130 w 5666276"/>
                <a:gd name="connsiteY47" fmla="*/ 1638300 h 6667500"/>
                <a:gd name="connsiteX48" fmla="*/ 2363330 w 5666276"/>
                <a:gd name="connsiteY48" fmla="*/ 1663700 h 6667500"/>
                <a:gd name="connsiteX49" fmla="*/ 2350630 w 5666276"/>
                <a:gd name="connsiteY49" fmla="*/ 1701800 h 6667500"/>
                <a:gd name="connsiteX50" fmla="*/ 2312530 w 5666276"/>
                <a:gd name="connsiteY50" fmla="*/ 1841500 h 6667500"/>
                <a:gd name="connsiteX51" fmla="*/ 2325230 w 5666276"/>
                <a:gd name="connsiteY51" fmla="*/ 1930400 h 6667500"/>
                <a:gd name="connsiteX52" fmla="*/ 2363330 w 5666276"/>
                <a:gd name="connsiteY52" fmla="*/ 1943100 h 6667500"/>
                <a:gd name="connsiteX53" fmla="*/ 2439530 w 5666276"/>
                <a:gd name="connsiteY53" fmla="*/ 1993900 h 6667500"/>
                <a:gd name="connsiteX54" fmla="*/ 2515730 w 5666276"/>
                <a:gd name="connsiteY54" fmla="*/ 2019300 h 6667500"/>
                <a:gd name="connsiteX55" fmla="*/ 2591930 w 5666276"/>
                <a:gd name="connsiteY55" fmla="*/ 2070100 h 6667500"/>
                <a:gd name="connsiteX56" fmla="*/ 2630030 w 5666276"/>
                <a:gd name="connsiteY56" fmla="*/ 2095500 h 6667500"/>
                <a:gd name="connsiteX57" fmla="*/ 2655430 w 5666276"/>
                <a:gd name="connsiteY57" fmla="*/ 2133600 h 6667500"/>
                <a:gd name="connsiteX58" fmla="*/ 2731630 w 5666276"/>
                <a:gd name="connsiteY58" fmla="*/ 2184400 h 6667500"/>
                <a:gd name="connsiteX59" fmla="*/ 2807830 w 5666276"/>
                <a:gd name="connsiteY59" fmla="*/ 2222500 h 6667500"/>
                <a:gd name="connsiteX60" fmla="*/ 2845930 w 5666276"/>
                <a:gd name="connsiteY60" fmla="*/ 2247900 h 6667500"/>
                <a:gd name="connsiteX61" fmla="*/ 2922130 w 5666276"/>
                <a:gd name="connsiteY61" fmla="*/ 2273300 h 6667500"/>
                <a:gd name="connsiteX62" fmla="*/ 3214230 w 5666276"/>
                <a:gd name="connsiteY62" fmla="*/ 2311400 h 6667500"/>
                <a:gd name="connsiteX63" fmla="*/ 3265030 w 5666276"/>
                <a:gd name="connsiteY63" fmla="*/ 2387600 h 6667500"/>
                <a:gd name="connsiteX64" fmla="*/ 3341230 w 5666276"/>
                <a:gd name="connsiteY64" fmla="*/ 2438400 h 6667500"/>
                <a:gd name="connsiteX65" fmla="*/ 3455530 w 5666276"/>
                <a:gd name="connsiteY65" fmla="*/ 2476500 h 6667500"/>
                <a:gd name="connsiteX66" fmla="*/ 3811130 w 5666276"/>
                <a:gd name="connsiteY66" fmla="*/ 2463800 h 6667500"/>
                <a:gd name="connsiteX67" fmla="*/ 3849230 w 5666276"/>
                <a:gd name="connsiteY67" fmla="*/ 2438400 h 6667500"/>
                <a:gd name="connsiteX68" fmla="*/ 3861930 w 5666276"/>
                <a:gd name="connsiteY68" fmla="*/ 2400300 h 6667500"/>
                <a:gd name="connsiteX69" fmla="*/ 3874630 w 5666276"/>
                <a:gd name="connsiteY69" fmla="*/ 2209800 h 6667500"/>
                <a:gd name="connsiteX70" fmla="*/ 3912730 w 5666276"/>
                <a:gd name="connsiteY70" fmla="*/ 2184400 h 6667500"/>
                <a:gd name="connsiteX71" fmla="*/ 3988930 w 5666276"/>
                <a:gd name="connsiteY71" fmla="*/ 2120900 h 6667500"/>
                <a:gd name="connsiteX72" fmla="*/ 4014330 w 5666276"/>
                <a:gd name="connsiteY72" fmla="*/ 2222500 h 6667500"/>
                <a:gd name="connsiteX73" fmla="*/ 4039730 w 5666276"/>
                <a:gd name="connsiteY73" fmla="*/ 2298700 h 6667500"/>
                <a:gd name="connsiteX74" fmla="*/ 4077830 w 5666276"/>
                <a:gd name="connsiteY74" fmla="*/ 2324100 h 6667500"/>
                <a:gd name="connsiteX75" fmla="*/ 4115930 w 5666276"/>
                <a:gd name="connsiteY75" fmla="*/ 2336800 h 6667500"/>
                <a:gd name="connsiteX76" fmla="*/ 4306430 w 5666276"/>
                <a:gd name="connsiteY76" fmla="*/ 2349500 h 6667500"/>
                <a:gd name="connsiteX77" fmla="*/ 4585830 w 5666276"/>
                <a:gd name="connsiteY77" fmla="*/ 2336800 h 6667500"/>
                <a:gd name="connsiteX78" fmla="*/ 4636630 w 5666276"/>
                <a:gd name="connsiteY78" fmla="*/ 2324100 h 6667500"/>
                <a:gd name="connsiteX79" fmla="*/ 4662030 w 5666276"/>
                <a:gd name="connsiteY79" fmla="*/ 2247900 h 6667500"/>
                <a:gd name="connsiteX80" fmla="*/ 4636630 w 5666276"/>
                <a:gd name="connsiteY80" fmla="*/ 2197100 h 6667500"/>
                <a:gd name="connsiteX81" fmla="*/ 4560430 w 5666276"/>
                <a:gd name="connsiteY81" fmla="*/ 2171700 h 6667500"/>
                <a:gd name="connsiteX82" fmla="*/ 4573130 w 5666276"/>
                <a:gd name="connsiteY82" fmla="*/ 2082800 h 6667500"/>
                <a:gd name="connsiteX83" fmla="*/ 4649330 w 5666276"/>
                <a:gd name="connsiteY83" fmla="*/ 2108200 h 6667500"/>
                <a:gd name="connsiteX84" fmla="*/ 4789030 w 5666276"/>
                <a:gd name="connsiteY84" fmla="*/ 2095500 h 6667500"/>
                <a:gd name="connsiteX85" fmla="*/ 4814430 w 5666276"/>
                <a:gd name="connsiteY85" fmla="*/ 2057400 h 6667500"/>
                <a:gd name="connsiteX86" fmla="*/ 4827130 w 5666276"/>
                <a:gd name="connsiteY86" fmla="*/ 2019300 h 6667500"/>
                <a:gd name="connsiteX87" fmla="*/ 4839830 w 5666276"/>
                <a:gd name="connsiteY87" fmla="*/ 1955800 h 6667500"/>
                <a:gd name="connsiteX88" fmla="*/ 4928730 w 5666276"/>
                <a:gd name="connsiteY88" fmla="*/ 1917700 h 6667500"/>
                <a:gd name="connsiteX89" fmla="*/ 5004930 w 5666276"/>
                <a:gd name="connsiteY89" fmla="*/ 1866900 h 6667500"/>
                <a:gd name="connsiteX90" fmla="*/ 5043030 w 5666276"/>
                <a:gd name="connsiteY90" fmla="*/ 1841500 h 6667500"/>
                <a:gd name="connsiteX91" fmla="*/ 5068430 w 5666276"/>
                <a:gd name="connsiteY91" fmla="*/ 1803400 h 6667500"/>
                <a:gd name="connsiteX92" fmla="*/ 5081130 w 5666276"/>
                <a:gd name="connsiteY92" fmla="*/ 1739900 h 6667500"/>
                <a:gd name="connsiteX93" fmla="*/ 5131930 w 5666276"/>
                <a:gd name="connsiteY93" fmla="*/ 1752600 h 6667500"/>
                <a:gd name="connsiteX94" fmla="*/ 5208130 w 5666276"/>
                <a:gd name="connsiteY94" fmla="*/ 1778000 h 6667500"/>
                <a:gd name="connsiteX95" fmla="*/ 5258930 w 5666276"/>
                <a:gd name="connsiteY95" fmla="*/ 1765300 h 6667500"/>
                <a:gd name="connsiteX96" fmla="*/ 5297030 w 5666276"/>
                <a:gd name="connsiteY96" fmla="*/ 1727200 h 6667500"/>
                <a:gd name="connsiteX97" fmla="*/ 5335130 w 5666276"/>
                <a:gd name="connsiteY97" fmla="*/ 1701800 h 6667500"/>
                <a:gd name="connsiteX98" fmla="*/ 5411330 w 5666276"/>
                <a:gd name="connsiteY98" fmla="*/ 1714500 h 6667500"/>
                <a:gd name="connsiteX99" fmla="*/ 5462130 w 5666276"/>
                <a:gd name="connsiteY99" fmla="*/ 1790700 h 6667500"/>
                <a:gd name="connsiteX100" fmla="*/ 5512930 w 5666276"/>
                <a:gd name="connsiteY100" fmla="*/ 1841500 h 6667500"/>
                <a:gd name="connsiteX101" fmla="*/ 5500230 w 5666276"/>
                <a:gd name="connsiteY101" fmla="*/ 1879600 h 6667500"/>
                <a:gd name="connsiteX102" fmla="*/ 5538330 w 5666276"/>
                <a:gd name="connsiteY102" fmla="*/ 1892300 h 6667500"/>
                <a:gd name="connsiteX103" fmla="*/ 5639930 w 5666276"/>
                <a:gd name="connsiteY103" fmla="*/ 1905000 h 6667500"/>
                <a:gd name="connsiteX104" fmla="*/ 5665330 w 5666276"/>
                <a:gd name="connsiteY104" fmla="*/ 1943100 h 6667500"/>
                <a:gd name="connsiteX105" fmla="*/ 5627230 w 5666276"/>
                <a:gd name="connsiteY105" fmla="*/ 2044700 h 6667500"/>
                <a:gd name="connsiteX106" fmla="*/ 5601830 w 5666276"/>
                <a:gd name="connsiteY106" fmla="*/ 2171700 h 6667500"/>
                <a:gd name="connsiteX107" fmla="*/ 5462130 w 5666276"/>
                <a:gd name="connsiteY107" fmla="*/ 2197100 h 6667500"/>
                <a:gd name="connsiteX108" fmla="*/ 5385930 w 5666276"/>
                <a:gd name="connsiteY108" fmla="*/ 2222500 h 6667500"/>
                <a:gd name="connsiteX109" fmla="*/ 5360530 w 5666276"/>
                <a:gd name="connsiteY109" fmla="*/ 2260600 h 6667500"/>
                <a:gd name="connsiteX110" fmla="*/ 5309730 w 5666276"/>
                <a:gd name="connsiteY110" fmla="*/ 2349500 h 6667500"/>
                <a:gd name="connsiteX111" fmla="*/ 5271630 w 5666276"/>
                <a:gd name="connsiteY111" fmla="*/ 2374900 h 6667500"/>
                <a:gd name="connsiteX112" fmla="*/ 5258930 w 5666276"/>
                <a:gd name="connsiteY112" fmla="*/ 2438400 h 6667500"/>
                <a:gd name="connsiteX113" fmla="*/ 5246230 w 5666276"/>
                <a:gd name="connsiteY113" fmla="*/ 2552700 h 6667500"/>
                <a:gd name="connsiteX114" fmla="*/ 5182730 w 5666276"/>
                <a:gd name="connsiteY114" fmla="*/ 2616200 h 6667500"/>
                <a:gd name="connsiteX115" fmla="*/ 5170030 w 5666276"/>
                <a:gd name="connsiteY115" fmla="*/ 2654300 h 6667500"/>
                <a:gd name="connsiteX116" fmla="*/ 5195430 w 5666276"/>
                <a:gd name="connsiteY116" fmla="*/ 2781300 h 6667500"/>
                <a:gd name="connsiteX117" fmla="*/ 5182730 w 5666276"/>
                <a:gd name="connsiteY117" fmla="*/ 2870200 h 6667500"/>
                <a:gd name="connsiteX118" fmla="*/ 5144630 w 5666276"/>
                <a:gd name="connsiteY118" fmla="*/ 2895600 h 6667500"/>
                <a:gd name="connsiteX119" fmla="*/ 5081130 w 5666276"/>
                <a:gd name="connsiteY119" fmla="*/ 2946400 h 6667500"/>
                <a:gd name="connsiteX120" fmla="*/ 4966830 w 5666276"/>
                <a:gd name="connsiteY120" fmla="*/ 2959100 h 6667500"/>
                <a:gd name="connsiteX121" fmla="*/ 4941430 w 5666276"/>
                <a:gd name="connsiteY121" fmla="*/ 3048000 h 6667500"/>
                <a:gd name="connsiteX122" fmla="*/ 4916030 w 5666276"/>
                <a:gd name="connsiteY122" fmla="*/ 3124200 h 6667500"/>
                <a:gd name="connsiteX123" fmla="*/ 4941430 w 5666276"/>
                <a:gd name="connsiteY123" fmla="*/ 3162300 h 6667500"/>
                <a:gd name="connsiteX124" fmla="*/ 4903330 w 5666276"/>
                <a:gd name="connsiteY124" fmla="*/ 3416300 h 6667500"/>
                <a:gd name="connsiteX125" fmla="*/ 4852530 w 5666276"/>
                <a:gd name="connsiteY125" fmla="*/ 3340100 h 6667500"/>
                <a:gd name="connsiteX126" fmla="*/ 4839830 w 5666276"/>
                <a:gd name="connsiteY126" fmla="*/ 3302000 h 6667500"/>
                <a:gd name="connsiteX127" fmla="*/ 4789030 w 5666276"/>
                <a:gd name="connsiteY127" fmla="*/ 3225800 h 6667500"/>
                <a:gd name="connsiteX128" fmla="*/ 4738230 w 5666276"/>
                <a:gd name="connsiteY128" fmla="*/ 3111500 h 6667500"/>
                <a:gd name="connsiteX129" fmla="*/ 4662030 w 5666276"/>
                <a:gd name="connsiteY129" fmla="*/ 3187700 h 6667500"/>
                <a:gd name="connsiteX130" fmla="*/ 4585830 w 5666276"/>
                <a:gd name="connsiteY130" fmla="*/ 3213100 h 6667500"/>
                <a:gd name="connsiteX131" fmla="*/ 4547730 w 5666276"/>
                <a:gd name="connsiteY131" fmla="*/ 3187700 h 6667500"/>
                <a:gd name="connsiteX132" fmla="*/ 4535030 w 5666276"/>
                <a:gd name="connsiteY132" fmla="*/ 3136900 h 6667500"/>
                <a:gd name="connsiteX133" fmla="*/ 4573130 w 5666276"/>
                <a:gd name="connsiteY133" fmla="*/ 2971800 h 6667500"/>
                <a:gd name="connsiteX134" fmla="*/ 4611230 w 5666276"/>
                <a:gd name="connsiteY134" fmla="*/ 2959100 h 6667500"/>
                <a:gd name="connsiteX135" fmla="*/ 4687430 w 5666276"/>
                <a:gd name="connsiteY135" fmla="*/ 2895600 h 6667500"/>
                <a:gd name="connsiteX136" fmla="*/ 4712830 w 5666276"/>
                <a:gd name="connsiteY136" fmla="*/ 2819400 h 6667500"/>
                <a:gd name="connsiteX137" fmla="*/ 4700130 w 5666276"/>
                <a:gd name="connsiteY137" fmla="*/ 2743200 h 6667500"/>
                <a:gd name="connsiteX138" fmla="*/ 4636630 w 5666276"/>
                <a:gd name="connsiteY138" fmla="*/ 2730500 h 6667500"/>
                <a:gd name="connsiteX139" fmla="*/ 4585830 w 5666276"/>
                <a:gd name="connsiteY139" fmla="*/ 2717800 h 6667500"/>
                <a:gd name="connsiteX140" fmla="*/ 4484230 w 5666276"/>
                <a:gd name="connsiteY140" fmla="*/ 2705100 h 6667500"/>
                <a:gd name="connsiteX141" fmla="*/ 4395330 w 5666276"/>
                <a:gd name="connsiteY141" fmla="*/ 2692400 h 6667500"/>
                <a:gd name="connsiteX142" fmla="*/ 4357230 w 5666276"/>
                <a:gd name="connsiteY142" fmla="*/ 2679700 h 6667500"/>
                <a:gd name="connsiteX143" fmla="*/ 4242930 w 5666276"/>
                <a:gd name="connsiteY143" fmla="*/ 2667000 h 6667500"/>
                <a:gd name="connsiteX144" fmla="*/ 4192130 w 5666276"/>
                <a:gd name="connsiteY144" fmla="*/ 2578100 h 6667500"/>
                <a:gd name="connsiteX145" fmla="*/ 4179430 w 5666276"/>
                <a:gd name="connsiteY145" fmla="*/ 2514600 h 6667500"/>
                <a:gd name="connsiteX146" fmla="*/ 4103230 w 5666276"/>
                <a:gd name="connsiteY146" fmla="*/ 2540000 h 6667500"/>
                <a:gd name="connsiteX147" fmla="*/ 4065130 w 5666276"/>
                <a:gd name="connsiteY147" fmla="*/ 2501900 h 6667500"/>
                <a:gd name="connsiteX148" fmla="*/ 3976230 w 5666276"/>
                <a:gd name="connsiteY148" fmla="*/ 2501900 h 6667500"/>
                <a:gd name="connsiteX149" fmla="*/ 3938130 w 5666276"/>
                <a:gd name="connsiteY149" fmla="*/ 2514600 h 6667500"/>
                <a:gd name="connsiteX150" fmla="*/ 3874630 w 5666276"/>
                <a:gd name="connsiteY150" fmla="*/ 2578100 h 6667500"/>
                <a:gd name="connsiteX151" fmla="*/ 3900030 w 5666276"/>
                <a:gd name="connsiteY151" fmla="*/ 2616200 h 6667500"/>
                <a:gd name="connsiteX152" fmla="*/ 3938130 w 5666276"/>
                <a:gd name="connsiteY152" fmla="*/ 2628900 h 6667500"/>
                <a:gd name="connsiteX153" fmla="*/ 3976230 w 5666276"/>
                <a:gd name="connsiteY153" fmla="*/ 2654300 h 6667500"/>
                <a:gd name="connsiteX154" fmla="*/ 4014330 w 5666276"/>
                <a:gd name="connsiteY154" fmla="*/ 2667000 h 6667500"/>
                <a:gd name="connsiteX155" fmla="*/ 4027030 w 5666276"/>
                <a:gd name="connsiteY155" fmla="*/ 2705100 h 6667500"/>
                <a:gd name="connsiteX156" fmla="*/ 4014330 w 5666276"/>
                <a:gd name="connsiteY156" fmla="*/ 2755900 h 6667500"/>
                <a:gd name="connsiteX157" fmla="*/ 3938130 w 5666276"/>
                <a:gd name="connsiteY157" fmla="*/ 2806700 h 6667500"/>
                <a:gd name="connsiteX158" fmla="*/ 3900030 w 5666276"/>
                <a:gd name="connsiteY158" fmla="*/ 2882900 h 6667500"/>
                <a:gd name="connsiteX159" fmla="*/ 3912730 w 5666276"/>
                <a:gd name="connsiteY159" fmla="*/ 2921000 h 6667500"/>
                <a:gd name="connsiteX160" fmla="*/ 3950830 w 5666276"/>
                <a:gd name="connsiteY160" fmla="*/ 2933700 h 6667500"/>
                <a:gd name="connsiteX161" fmla="*/ 3988930 w 5666276"/>
                <a:gd name="connsiteY161" fmla="*/ 2959100 h 6667500"/>
                <a:gd name="connsiteX162" fmla="*/ 4027030 w 5666276"/>
                <a:gd name="connsiteY162" fmla="*/ 2971800 h 6667500"/>
                <a:gd name="connsiteX163" fmla="*/ 4001630 w 5666276"/>
                <a:gd name="connsiteY163" fmla="*/ 3009900 h 6667500"/>
                <a:gd name="connsiteX164" fmla="*/ 3988930 w 5666276"/>
                <a:gd name="connsiteY164" fmla="*/ 3060700 h 6667500"/>
                <a:gd name="connsiteX165" fmla="*/ 4027030 w 5666276"/>
                <a:gd name="connsiteY165" fmla="*/ 3086100 h 6667500"/>
                <a:gd name="connsiteX166" fmla="*/ 4052430 w 5666276"/>
                <a:gd name="connsiteY166" fmla="*/ 3175000 h 6667500"/>
                <a:gd name="connsiteX167" fmla="*/ 4077830 w 5666276"/>
                <a:gd name="connsiteY167" fmla="*/ 3213100 h 6667500"/>
                <a:gd name="connsiteX168" fmla="*/ 4090530 w 5666276"/>
                <a:gd name="connsiteY168" fmla="*/ 3340100 h 6667500"/>
                <a:gd name="connsiteX169" fmla="*/ 4090530 w 5666276"/>
                <a:gd name="connsiteY169" fmla="*/ 3479800 h 6667500"/>
                <a:gd name="connsiteX170" fmla="*/ 4052430 w 5666276"/>
                <a:gd name="connsiteY170" fmla="*/ 3492500 h 6667500"/>
                <a:gd name="connsiteX171" fmla="*/ 3976230 w 5666276"/>
                <a:gd name="connsiteY171" fmla="*/ 3505200 h 6667500"/>
                <a:gd name="connsiteX172" fmla="*/ 3900030 w 5666276"/>
                <a:gd name="connsiteY172" fmla="*/ 3530600 h 6667500"/>
                <a:gd name="connsiteX173" fmla="*/ 3849230 w 5666276"/>
                <a:gd name="connsiteY173" fmla="*/ 3543300 h 6667500"/>
                <a:gd name="connsiteX174" fmla="*/ 3773030 w 5666276"/>
                <a:gd name="connsiteY174" fmla="*/ 3568700 h 6667500"/>
                <a:gd name="connsiteX175" fmla="*/ 3734930 w 5666276"/>
                <a:gd name="connsiteY175" fmla="*/ 3606800 h 6667500"/>
                <a:gd name="connsiteX176" fmla="*/ 3696830 w 5666276"/>
                <a:gd name="connsiteY176" fmla="*/ 3632200 h 6667500"/>
                <a:gd name="connsiteX177" fmla="*/ 3671430 w 5666276"/>
                <a:gd name="connsiteY177" fmla="*/ 3670300 h 6667500"/>
                <a:gd name="connsiteX178" fmla="*/ 3658730 w 5666276"/>
                <a:gd name="connsiteY178" fmla="*/ 3784600 h 6667500"/>
                <a:gd name="connsiteX179" fmla="*/ 3595230 w 5666276"/>
                <a:gd name="connsiteY179" fmla="*/ 3898900 h 6667500"/>
                <a:gd name="connsiteX180" fmla="*/ 3544430 w 5666276"/>
                <a:gd name="connsiteY180" fmla="*/ 3975100 h 6667500"/>
                <a:gd name="connsiteX181" fmla="*/ 3480930 w 5666276"/>
                <a:gd name="connsiteY181" fmla="*/ 3987800 h 6667500"/>
                <a:gd name="connsiteX182" fmla="*/ 3442830 w 5666276"/>
                <a:gd name="connsiteY182" fmla="*/ 4000500 h 6667500"/>
                <a:gd name="connsiteX183" fmla="*/ 3392030 w 5666276"/>
                <a:gd name="connsiteY183" fmla="*/ 4013200 h 6667500"/>
                <a:gd name="connsiteX184" fmla="*/ 3290430 w 5666276"/>
                <a:gd name="connsiteY184" fmla="*/ 4038600 h 6667500"/>
                <a:gd name="connsiteX185" fmla="*/ 3214230 w 5666276"/>
                <a:gd name="connsiteY185" fmla="*/ 4165600 h 6667500"/>
                <a:gd name="connsiteX186" fmla="*/ 3176130 w 5666276"/>
                <a:gd name="connsiteY186" fmla="*/ 4191000 h 6667500"/>
                <a:gd name="connsiteX187" fmla="*/ 3163430 w 5666276"/>
                <a:gd name="connsiteY187" fmla="*/ 4241800 h 6667500"/>
                <a:gd name="connsiteX188" fmla="*/ 3011030 w 5666276"/>
                <a:gd name="connsiteY188" fmla="*/ 4368800 h 6667500"/>
                <a:gd name="connsiteX189" fmla="*/ 2934830 w 5666276"/>
                <a:gd name="connsiteY189" fmla="*/ 4432300 h 6667500"/>
                <a:gd name="connsiteX190" fmla="*/ 2896730 w 5666276"/>
                <a:gd name="connsiteY190" fmla="*/ 4457700 h 6667500"/>
                <a:gd name="connsiteX191" fmla="*/ 2858630 w 5666276"/>
                <a:gd name="connsiteY191" fmla="*/ 4495800 h 6667500"/>
                <a:gd name="connsiteX192" fmla="*/ 2769730 w 5666276"/>
                <a:gd name="connsiteY192" fmla="*/ 4559300 h 6667500"/>
                <a:gd name="connsiteX193" fmla="*/ 2718930 w 5666276"/>
                <a:gd name="connsiteY193" fmla="*/ 4673600 h 6667500"/>
                <a:gd name="connsiteX194" fmla="*/ 2706230 w 5666276"/>
                <a:gd name="connsiteY194" fmla="*/ 4711700 h 6667500"/>
                <a:gd name="connsiteX195" fmla="*/ 2630030 w 5666276"/>
                <a:gd name="connsiteY195" fmla="*/ 4787900 h 6667500"/>
                <a:gd name="connsiteX196" fmla="*/ 2503030 w 5666276"/>
                <a:gd name="connsiteY196" fmla="*/ 4800600 h 6667500"/>
                <a:gd name="connsiteX197" fmla="*/ 2439530 w 5666276"/>
                <a:gd name="connsiteY197" fmla="*/ 4864100 h 6667500"/>
                <a:gd name="connsiteX198" fmla="*/ 2426830 w 5666276"/>
                <a:gd name="connsiteY198" fmla="*/ 4902200 h 6667500"/>
                <a:gd name="connsiteX199" fmla="*/ 2350630 w 5666276"/>
                <a:gd name="connsiteY199" fmla="*/ 4940300 h 6667500"/>
                <a:gd name="connsiteX200" fmla="*/ 2287130 w 5666276"/>
                <a:gd name="connsiteY200" fmla="*/ 4914900 h 6667500"/>
                <a:gd name="connsiteX201" fmla="*/ 2274430 w 5666276"/>
                <a:gd name="connsiteY201" fmla="*/ 4953000 h 6667500"/>
                <a:gd name="connsiteX202" fmla="*/ 2249030 w 5666276"/>
                <a:gd name="connsiteY202" fmla="*/ 4991100 h 6667500"/>
                <a:gd name="connsiteX203" fmla="*/ 2236330 w 5666276"/>
                <a:gd name="connsiteY203" fmla="*/ 5041900 h 6667500"/>
                <a:gd name="connsiteX204" fmla="*/ 2210930 w 5666276"/>
                <a:gd name="connsiteY204" fmla="*/ 5118100 h 6667500"/>
                <a:gd name="connsiteX205" fmla="*/ 2198230 w 5666276"/>
                <a:gd name="connsiteY205" fmla="*/ 5168900 h 6667500"/>
                <a:gd name="connsiteX206" fmla="*/ 2172830 w 5666276"/>
                <a:gd name="connsiteY206" fmla="*/ 5245100 h 6667500"/>
                <a:gd name="connsiteX207" fmla="*/ 2185530 w 5666276"/>
                <a:gd name="connsiteY207" fmla="*/ 5448300 h 6667500"/>
                <a:gd name="connsiteX208" fmla="*/ 2198230 w 5666276"/>
                <a:gd name="connsiteY208" fmla="*/ 5486400 h 6667500"/>
                <a:gd name="connsiteX209" fmla="*/ 2210930 w 5666276"/>
                <a:gd name="connsiteY209" fmla="*/ 5537200 h 6667500"/>
                <a:gd name="connsiteX210" fmla="*/ 2160130 w 5666276"/>
                <a:gd name="connsiteY210" fmla="*/ 5854700 h 6667500"/>
                <a:gd name="connsiteX211" fmla="*/ 2147430 w 5666276"/>
                <a:gd name="connsiteY211" fmla="*/ 6108700 h 6667500"/>
                <a:gd name="connsiteX212" fmla="*/ 2134730 w 5666276"/>
                <a:gd name="connsiteY212" fmla="*/ 6146800 h 6667500"/>
                <a:gd name="connsiteX213" fmla="*/ 2109330 w 5666276"/>
                <a:gd name="connsiteY213" fmla="*/ 6184900 h 6667500"/>
                <a:gd name="connsiteX214" fmla="*/ 2033130 w 5666276"/>
                <a:gd name="connsiteY214" fmla="*/ 6223000 h 6667500"/>
                <a:gd name="connsiteX215" fmla="*/ 1969630 w 5666276"/>
                <a:gd name="connsiteY215" fmla="*/ 6337300 h 6667500"/>
                <a:gd name="connsiteX216" fmla="*/ 1956930 w 5666276"/>
                <a:gd name="connsiteY216" fmla="*/ 6400800 h 6667500"/>
                <a:gd name="connsiteX217" fmla="*/ 1842630 w 5666276"/>
                <a:gd name="connsiteY217" fmla="*/ 6413500 h 6667500"/>
                <a:gd name="connsiteX218" fmla="*/ 1791830 w 5666276"/>
                <a:gd name="connsiteY218" fmla="*/ 6438900 h 6667500"/>
                <a:gd name="connsiteX219" fmla="*/ 1741030 w 5666276"/>
                <a:gd name="connsiteY219" fmla="*/ 6553200 h 6667500"/>
                <a:gd name="connsiteX220" fmla="*/ 1715630 w 5666276"/>
                <a:gd name="connsiteY220" fmla="*/ 6591300 h 6667500"/>
                <a:gd name="connsiteX221" fmla="*/ 1702930 w 5666276"/>
                <a:gd name="connsiteY221" fmla="*/ 6629400 h 6667500"/>
                <a:gd name="connsiteX222" fmla="*/ 1626730 w 5666276"/>
                <a:gd name="connsiteY222" fmla="*/ 6667500 h 6667500"/>
                <a:gd name="connsiteX223" fmla="*/ 1550530 w 5666276"/>
                <a:gd name="connsiteY223" fmla="*/ 6616700 h 6667500"/>
                <a:gd name="connsiteX224" fmla="*/ 1474330 w 5666276"/>
                <a:gd name="connsiteY224" fmla="*/ 6565900 h 6667500"/>
                <a:gd name="connsiteX225" fmla="*/ 1436230 w 5666276"/>
                <a:gd name="connsiteY225" fmla="*/ 6540500 h 6667500"/>
                <a:gd name="connsiteX226" fmla="*/ 1372730 w 5666276"/>
                <a:gd name="connsiteY226" fmla="*/ 6413500 h 6667500"/>
                <a:gd name="connsiteX227" fmla="*/ 1360030 w 5666276"/>
                <a:gd name="connsiteY227" fmla="*/ 6375400 h 6667500"/>
                <a:gd name="connsiteX228" fmla="*/ 1331455 w 5666276"/>
                <a:gd name="connsiteY228" fmla="*/ 6181725 h 6667500"/>
                <a:gd name="connsiteX229" fmla="*/ 1258430 w 5666276"/>
                <a:gd name="connsiteY229" fmla="*/ 5940425 h 6667500"/>
                <a:gd name="connsiteX230" fmla="*/ 1175880 w 5666276"/>
                <a:gd name="connsiteY230" fmla="*/ 5762625 h 6667500"/>
                <a:gd name="connsiteX231" fmla="*/ 1064756 w 5666276"/>
                <a:gd name="connsiteY231" fmla="*/ 5540375 h 6667500"/>
                <a:gd name="connsiteX232" fmla="*/ 994905 w 5666276"/>
                <a:gd name="connsiteY232" fmla="*/ 5184775 h 6667500"/>
                <a:gd name="connsiteX233" fmla="*/ 896481 w 5666276"/>
                <a:gd name="connsiteY233" fmla="*/ 4984750 h 6667500"/>
                <a:gd name="connsiteX234" fmla="*/ 807581 w 5666276"/>
                <a:gd name="connsiteY234" fmla="*/ 4724400 h 6667500"/>
                <a:gd name="connsiteX235" fmla="*/ 756781 w 5666276"/>
                <a:gd name="connsiteY235" fmla="*/ 4333875 h 6667500"/>
                <a:gd name="connsiteX236" fmla="*/ 709156 w 5666276"/>
                <a:gd name="connsiteY236" fmla="*/ 3968750 h 6667500"/>
                <a:gd name="connsiteX237" fmla="*/ 750430 w 5666276"/>
                <a:gd name="connsiteY237" fmla="*/ 3717925 h 6667500"/>
                <a:gd name="connsiteX238" fmla="*/ 737730 w 5666276"/>
                <a:gd name="connsiteY238" fmla="*/ 3454400 h 6667500"/>
                <a:gd name="connsiteX239" fmla="*/ 1130 w 5666276"/>
                <a:gd name="connsiteY239" fmla="*/ 3238500 h 6667500"/>
                <a:gd name="connsiteX240" fmla="*/ 946010 w 5666276"/>
                <a:gd name="connsiteY240" fmla="*/ 271780 h 6667500"/>
                <a:gd name="connsiteX0" fmla="*/ 961716 w 5674362"/>
                <a:gd name="connsiteY0" fmla="*/ 254000 h 6667500"/>
                <a:gd name="connsiteX1" fmla="*/ 974416 w 5674362"/>
                <a:gd name="connsiteY1" fmla="*/ 165100 h 6667500"/>
                <a:gd name="connsiteX2" fmla="*/ 1012516 w 5674362"/>
                <a:gd name="connsiteY2" fmla="*/ 139700 h 6667500"/>
                <a:gd name="connsiteX3" fmla="*/ 1076016 w 5674362"/>
                <a:gd name="connsiteY3" fmla="*/ 63500 h 6667500"/>
                <a:gd name="connsiteX4" fmla="*/ 1114116 w 5674362"/>
                <a:gd name="connsiteY4" fmla="*/ 50800 h 6667500"/>
                <a:gd name="connsiteX5" fmla="*/ 1190316 w 5674362"/>
                <a:gd name="connsiteY5" fmla="*/ 25400 h 6667500"/>
                <a:gd name="connsiteX6" fmla="*/ 1266516 w 5674362"/>
                <a:gd name="connsiteY6" fmla="*/ 12700 h 6667500"/>
                <a:gd name="connsiteX7" fmla="*/ 1330016 w 5674362"/>
                <a:gd name="connsiteY7" fmla="*/ 0 h 6667500"/>
                <a:gd name="connsiteX8" fmla="*/ 1495116 w 5674362"/>
                <a:gd name="connsiteY8" fmla="*/ 12700 h 6667500"/>
                <a:gd name="connsiteX9" fmla="*/ 1507816 w 5674362"/>
                <a:gd name="connsiteY9" fmla="*/ 50800 h 6667500"/>
                <a:gd name="connsiteX10" fmla="*/ 1558616 w 5674362"/>
                <a:gd name="connsiteY10" fmla="*/ 127000 h 6667500"/>
                <a:gd name="connsiteX11" fmla="*/ 1609416 w 5674362"/>
                <a:gd name="connsiteY11" fmla="*/ 152400 h 6667500"/>
                <a:gd name="connsiteX12" fmla="*/ 1647516 w 5674362"/>
                <a:gd name="connsiteY12" fmla="*/ 177800 h 6667500"/>
                <a:gd name="connsiteX13" fmla="*/ 1711016 w 5674362"/>
                <a:gd name="connsiteY13" fmla="*/ 190500 h 6667500"/>
                <a:gd name="connsiteX14" fmla="*/ 1736416 w 5674362"/>
                <a:gd name="connsiteY14" fmla="*/ 228600 h 6667500"/>
                <a:gd name="connsiteX15" fmla="*/ 1749116 w 5674362"/>
                <a:gd name="connsiteY15" fmla="*/ 266700 h 6667500"/>
                <a:gd name="connsiteX16" fmla="*/ 1838016 w 5674362"/>
                <a:gd name="connsiteY16" fmla="*/ 304800 h 6667500"/>
                <a:gd name="connsiteX17" fmla="*/ 1850716 w 5674362"/>
                <a:gd name="connsiteY17" fmla="*/ 355600 h 6667500"/>
                <a:gd name="connsiteX18" fmla="*/ 2015816 w 5674362"/>
                <a:gd name="connsiteY18" fmla="*/ 381000 h 6667500"/>
                <a:gd name="connsiteX19" fmla="*/ 2130116 w 5674362"/>
                <a:gd name="connsiteY19" fmla="*/ 317500 h 6667500"/>
                <a:gd name="connsiteX20" fmla="*/ 2168216 w 5674362"/>
                <a:gd name="connsiteY20" fmla="*/ 292100 h 6667500"/>
                <a:gd name="connsiteX21" fmla="*/ 2307916 w 5674362"/>
                <a:gd name="connsiteY21" fmla="*/ 317500 h 6667500"/>
                <a:gd name="connsiteX22" fmla="*/ 2333316 w 5674362"/>
                <a:gd name="connsiteY22" fmla="*/ 571500 h 6667500"/>
                <a:gd name="connsiteX23" fmla="*/ 2295216 w 5674362"/>
                <a:gd name="connsiteY23" fmla="*/ 647700 h 6667500"/>
                <a:gd name="connsiteX24" fmla="*/ 2244416 w 5674362"/>
                <a:gd name="connsiteY24" fmla="*/ 660400 h 6667500"/>
                <a:gd name="connsiteX25" fmla="*/ 2206316 w 5674362"/>
                <a:gd name="connsiteY25" fmla="*/ 685800 h 6667500"/>
                <a:gd name="connsiteX26" fmla="*/ 2142816 w 5674362"/>
                <a:gd name="connsiteY26" fmla="*/ 762000 h 6667500"/>
                <a:gd name="connsiteX27" fmla="*/ 2130116 w 5674362"/>
                <a:gd name="connsiteY27" fmla="*/ 863600 h 6667500"/>
                <a:gd name="connsiteX28" fmla="*/ 2206316 w 5674362"/>
                <a:gd name="connsiteY28" fmla="*/ 889000 h 6667500"/>
                <a:gd name="connsiteX29" fmla="*/ 2219016 w 5674362"/>
                <a:gd name="connsiteY29" fmla="*/ 952500 h 6667500"/>
                <a:gd name="connsiteX30" fmla="*/ 2244416 w 5674362"/>
                <a:gd name="connsiteY30" fmla="*/ 990600 h 6667500"/>
                <a:gd name="connsiteX31" fmla="*/ 2231716 w 5674362"/>
                <a:gd name="connsiteY31" fmla="*/ 1066800 h 6667500"/>
                <a:gd name="connsiteX32" fmla="*/ 2155516 w 5674362"/>
                <a:gd name="connsiteY32" fmla="*/ 1104900 h 6667500"/>
                <a:gd name="connsiteX33" fmla="*/ 2092016 w 5674362"/>
                <a:gd name="connsiteY33" fmla="*/ 1092200 h 6667500"/>
                <a:gd name="connsiteX34" fmla="*/ 2053916 w 5674362"/>
                <a:gd name="connsiteY34" fmla="*/ 1079500 h 6667500"/>
                <a:gd name="connsiteX35" fmla="*/ 2003116 w 5674362"/>
                <a:gd name="connsiteY35" fmla="*/ 1092200 h 6667500"/>
                <a:gd name="connsiteX36" fmla="*/ 2028516 w 5674362"/>
                <a:gd name="connsiteY36" fmla="*/ 1168400 h 6667500"/>
                <a:gd name="connsiteX37" fmla="*/ 2041216 w 5674362"/>
                <a:gd name="connsiteY37" fmla="*/ 1206500 h 6667500"/>
                <a:gd name="connsiteX38" fmla="*/ 2053916 w 5674362"/>
                <a:gd name="connsiteY38" fmla="*/ 1244600 h 6667500"/>
                <a:gd name="connsiteX39" fmla="*/ 2066616 w 5674362"/>
                <a:gd name="connsiteY39" fmla="*/ 1346200 h 6667500"/>
                <a:gd name="connsiteX40" fmla="*/ 2142816 w 5674362"/>
                <a:gd name="connsiteY40" fmla="*/ 1371600 h 6667500"/>
                <a:gd name="connsiteX41" fmla="*/ 2180916 w 5674362"/>
                <a:gd name="connsiteY41" fmla="*/ 1397000 h 6667500"/>
                <a:gd name="connsiteX42" fmla="*/ 2219016 w 5674362"/>
                <a:gd name="connsiteY42" fmla="*/ 1409700 h 6667500"/>
                <a:gd name="connsiteX43" fmla="*/ 2244416 w 5674362"/>
                <a:gd name="connsiteY43" fmla="*/ 1447800 h 6667500"/>
                <a:gd name="connsiteX44" fmla="*/ 2320616 w 5674362"/>
                <a:gd name="connsiteY44" fmla="*/ 1473200 h 6667500"/>
                <a:gd name="connsiteX45" fmla="*/ 2396816 w 5674362"/>
                <a:gd name="connsiteY45" fmla="*/ 1536700 h 6667500"/>
                <a:gd name="connsiteX46" fmla="*/ 2460316 w 5674362"/>
                <a:gd name="connsiteY46" fmla="*/ 1612900 h 6667500"/>
                <a:gd name="connsiteX47" fmla="*/ 2422216 w 5674362"/>
                <a:gd name="connsiteY47" fmla="*/ 1638300 h 6667500"/>
                <a:gd name="connsiteX48" fmla="*/ 2371416 w 5674362"/>
                <a:gd name="connsiteY48" fmla="*/ 1663700 h 6667500"/>
                <a:gd name="connsiteX49" fmla="*/ 2358716 w 5674362"/>
                <a:gd name="connsiteY49" fmla="*/ 1701800 h 6667500"/>
                <a:gd name="connsiteX50" fmla="*/ 2320616 w 5674362"/>
                <a:gd name="connsiteY50" fmla="*/ 1841500 h 6667500"/>
                <a:gd name="connsiteX51" fmla="*/ 2333316 w 5674362"/>
                <a:gd name="connsiteY51" fmla="*/ 1930400 h 6667500"/>
                <a:gd name="connsiteX52" fmla="*/ 2371416 w 5674362"/>
                <a:gd name="connsiteY52" fmla="*/ 1943100 h 6667500"/>
                <a:gd name="connsiteX53" fmla="*/ 2447616 w 5674362"/>
                <a:gd name="connsiteY53" fmla="*/ 1993900 h 6667500"/>
                <a:gd name="connsiteX54" fmla="*/ 2523816 w 5674362"/>
                <a:gd name="connsiteY54" fmla="*/ 2019300 h 6667500"/>
                <a:gd name="connsiteX55" fmla="*/ 2600016 w 5674362"/>
                <a:gd name="connsiteY55" fmla="*/ 2070100 h 6667500"/>
                <a:gd name="connsiteX56" fmla="*/ 2638116 w 5674362"/>
                <a:gd name="connsiteY56" fmla="*/ 2095500 h 6667500"/>
                <a:gd name="connsiteX57" fmla="*/ 2663516 w 5674362"/>
                <a:gd name="connsiteY57" fmla="*/ 2133600 h 6667500"/>
                <a:gd name="connsiteX58" fmla="*/ 2739716 w 5674362"/>
                <a:gd name="connsiteY58" fmla="*/ 2184400 h 6667500"/>
                <a:gd name="connsiteX59" fmla="*/ 2815916 w 5674362"/>
                <a:gd name="connsiteY59" fmla="*/ 2222500 h 6667500"/>
                <a:gd name="connsiteX60" fmla="*/ 2854016 w 5674362"/>
                <a:gd name="connsiteY60" fmla="*/ 2247900 h 6667500"/>
                <a:gd name="connsiteX61" fmla="*/ 2930216 w 5674362"/>
                <a:gd name="connsiteY61" fmla="*/ 2273300 h 6667500"/>
                <a:gd name="connsiteX62" fmla="*/ 3222316 w 5674362"/>
                <a:gd name="connsiteY62" fmla="*/ 2311400 h 6667500"/>
                <a:gd name="connsiteX63" fmla="*/ 3273116 w 5674362"/>
                <a:gd name="connsiteY63" fmla="*/ 2387600 h 6667500"/>
                <a:gd name="connsiteX64" fmla="*/ 3349316 w 5674362"/>
                <a:gd name="connsiteY64" fmla="*/ 2438400 h 6667500"/>
                <a:gd name="connsiteX65" fmla="*/ 3463616 w 5674362"/>
                <a:gd name="connsiteY65" fmla="*/ 2476500 h 6667500"/>
                <a:gd name="connsiteX66" fmla="*/ 3819216 w 5674362"/>
                <a:gd name="connsiteY66" fmla="*/ 2463800 h 6667500"/>
                <a:gd name="connsiteX67" fmla="*/ 3857316 w 5674362"/>
                <a:gd name="connsiteY67" fmla="*/ 2438400 h 6667500"/>
                <a:gd name="connsiteX68" fmla="*/ 3870016 w 5674362"/>
                <a:gd name="connsiteY68" fmla="*/ 2400300 h 6667500"/>
                <a:gd name="connsiteX69" fmla="*/ 3882716 w 5674362"/>
                <a:gd name="connsiteY69" fmla="*/ 2209800 h 6667500"/>
                <a:gd name="connsiteX70" fmla="*/ 3920816 w 5674362"/>
                <a:gd name="connsiteY70" fmla="*/ 2184400 h 6667500"/>
                <a:gd name="connsiteX71" fmla="*/ 3997016 w 5674362"/>
                <a:gd name="connsiteY71" fmla="*/ 2120900 h 6667500"/>
                <a:gd name="connsiteX72" fmla="*/ 4022416 w 5674362"/>
                <a:gd name="connsiteY72" fmla="*/ 2222500 h 6667500"/>
                <a:gd name="connsiteX73" fmla="*/ 4047816 w 5674362"/>
                <a:gd name="connsiteY73" fmla="*/ 2298700 h 6667500"/>
                <a:gd name="connsiteX74" fmla="*/ 4085916 w 5674362"/>
                <a:gd name="connsiteY74" fmla="*/ 2324100 h 6667500"/>
                <a:gd name="connsiteX75" fmla="*/ 4124016 w 5674362"/>
                <a:gd name="connsiteY75" fmla="*/ 2336800 h 6667500"/>
                <a:gd name="connsiteX76" fmla="*/ 4314516 w 5674362"/>
                <a:gd name="connsiteY76" fmla="*/ 2349500 h 6667500"/>
                <a:gd name="connsiteX77" fmla="*/ 4593916 w 5674362"/>
                <a:gd name="connsiteY77" fmla="*/ 2336800 h 6667500"/>
                <a:gd name="connsiteX78" fmla="*/ 4644716 w 5674362"/>
                <a:gd name="connsiteY78" fmla="*/ 2324100 h 6667500"/>
                <a:gd name="connsiteX79" fmla="*/ 4670116 w 5674362"/>
                <a:gd name="connsiteY79" fmla="*/ 2247900 h 6667500"/>
                <a:gd name="connsiteX80" fmla="*/ 4644716 w 5674362"/>
                <a:gd name="connsiteY80" fmla="*/ 2197100 h 6667500"/>
                <a:gd name="connsiteX81" fmla="*/ 4568516 w 5674362"/>
                <a:gd name="connsiteY81" fmla="*/ 2171700 h 6667500"/>
                <a:gd name="connsiteX82" fmla="*/ 4581216 w 5674362"/>
                <a:gd name="connsiteY82" fmla="*/ 2082800 h 6667500"/>
                <a:gd name="connsiteX83" fmla="*/ 4657416 w 5674362"/>
                <a:gd name="connsiteY83" fmla="*/ 2108200 h 6667500"/>
                <a:gd name="connsiteX84" fmla="*/ 4797116 w 5674362"/>
                <a:gd name="connsiteY84" fmla="*/ 2095500 h 6667500"/>
                <a:gd name="connsiteX85" fmla="*/ 4822516 w 5674362"/>
                <a:gd name="connsiteY85" fmla="*/ 2057400 h 6667500"/>
                <a:gd name="connsiteX86" fmla="*/ 4835216 w 5674362"/>
                <a:gd name="connsiteY86" fmla="*/ 2019300 h 6667500"/>
                <a:gd name="connsiteX87" fmla="*/ 4847916 w 5674362"/>
                <a:gd name="connsiteY87" fmla="*/ 1955800 h 6667500"/>
                <a:gd name="connsiteX88" fmla="*/ 4936816 w 5674362"/>
                <a:gd name="connsiteY88" fmla="*/ 1917700 h 6667500"/>
                <a:gd name="connsiteX89" fmla="*/ 5013016 w 5674362"/>
                <a:gd name="connsiteY89" fmla="*/ 1866900 h 6667500"/>
                <a:gd name="connsiteX90" fmla="*/ 5051116 w 5674362"/>
                <a:gd name="connsiteY90" fmla="*/ 1841500 h 6667500"/>
                <a:gd name="connsiteX91" fmla="*/ 5076516 w 5674362"/>
                <a:gd name="connsiteY91" fmla="*/ 1803400 h 6667500"/>
                <a:gd name="connsiteX92" fmla="*/ 5089216 w 5674362"/>
                <a:gd name="connsiteY92" fmla="*/ 1739900 h 6667500"/>
                <a:gd name="connsiteX93" fmla="*/ 5140016 w 5674362"/>
                <a:gd name="connsiteY93" fmla="*/ 1752600 h 6667500"/>
                <a:gd name="connsiteX94" fmla="*/ 5216216 w 5674362"/>
                <a:gd name="connsiteY94" fmla="*/ 1778000 h 6667500"/>
                <a:gd name="connsiteX95" fmla="*/ 5267016 w 5674362"/>
                <a:gd name="connsiteY95" fmla="*/ 1765300 h 6667500"/>
                <a:gd name="connsiteX96" fmla="*/ 5305116 w 5674362"/>
                <a:gd name="connsiteY96" fmla="*/ 1727200 h 6667500"/>
                <a:gd name="connsiteX97" fmla="*/ 5343216 w 5674362"/>
                <a:gd name="connsiteY97" fmla="*/ 1701800 h 6667500"/>
                <a:gd name="connsiteX98" fmla="*/ 5419416 w 5674362"/>
                <a:gd name="connsiteY98" fmla="*/ 1714500 h 6667500"/>
                <a:gd name="connsiteX99" fmla="*/ 5470216 w 5674362"/>
                <a:gd name="connsiteY99" fmla="*/ 1790700 h 6667500"/>
                <a:gd name="connsiteX100" fmla="*/ 5521016 w 5674362"/>
                <a:gd name="connsiteY100" fmla="*/ 1841500 h 6667500"/>
                <a:gd name="connsiteX101" fmla="*/ 5508316 w 5674362"/>
                <a:gd name="connsiteY101" fmla="*/ 1879600 h 6667500"/>
                <a:gd name="connsiteX102" fmla="*/ 5546416 w 5674362"/>
                <a:gd name="connsiteY102" fmla="*/ 1892300 h 6667500"/>
                <a:gd name="connsiteX103" fmla="*/ 5648016 w 5674362"/>
                <a:gd name="connsiteY103" fmla="*/ 1905000 h 6667500"/>
                <a:gd name="connsiteX104" fmla="*/ 5673416 w 5674362"/>
                <a:gd name="connsiteY104" fmla="*/ 1943100 h 6667500"/>
                <a:gd name="connsiteX105" fmla="*/ 5635316 w 5674362"/>
                <a:gd name="connsiteY105" fmla="*/ 2044700 h 6667500"/>
                <a:gd name="connsiteX106" fmla="*/ 5609916 w 5674362"/>
                <a:gd name="connsiteY106" fmla="*/ 2171700 h 6667500"/>
                <a:gd name="connsiteX107" fmla="*/ 5470216 w 5674362"/>
                <a:gd name="connsiteY107" fmla="*/ 2197100 h 6667500"/>
                <a:gd name="connsiteX108" fmla="*/ 5394016 w 5674362"/>
                <a:gd name="connsiteY108" fmla="*/ 2222500 h 6667500"/>
                <a:gd name="connsiteX109" fmla="*/ 5368616 w 5674362"/>
                <a:gd name="connsiteY109" fmla="*/ 2260600 h 6667500"/>
                <a:gd name="connsiteX110" fmla="*/ 5317816 w 5674362"/>
                <a:gd name="connsiteY110" fmla="*/ 2349500 h 6667500"/>
                <a:gd name="connsiteX111" fmla="*/ 5279716 w 5674362"/>
                <a:gd name="connsiteY111" fmla="*/ 2374900 h 6667500"/>
                <a:gd name="connsiteX112" fmla="*/ 5267016 w 5674362"/>
                <a:gd name="connsiteY112" fmla="*/ 2438400 h 6667500"/>
                <a:gd name="connsiteX113" fmla="*/ 5254316 w 5674362"/>
                <a:gd name="connsiteY113" fmla="*/ 2552700 h 6667500"/>
                <a:gd name="connsiteX114" fmla="*/ 5190816 w 5674362"/>
                <a:gd name="connsiteY114" fmla="*/ 2616200 h 6667500"/>
                <a:gd name="connsiteX115" fmla="*/ 5178116 w 5674362"/>
                <a:gd name="connsiteY115" fmla="*/ 2654300 h 6667500"/>
                <a:gd name="connsiteX116" fmla="*/ 5203516 w 5674362"/>
                <a:gd name="connsiteY116" fmla="*/ 2781300 h 6667500"/>
                <a:gd name="connsiteX117" fmla="*/ 5190816 w 5674362"/>
                <a:gd name="connsiteY117" fmla="*/ 2870200 h 6667500"/>
                <a:gd name="connsiteX118" fmla="*/ 5152716 w 5674362"/>
                <a:gd name="connsiteY118" fmla="*/ 2895600 h 6667500"/>
                <a:gd name="connsiteX119" fmla="*/ 5089216 w 5674362"/>
                <a:gd name="connsiteY119" fmla="*/ 2946400 h 6667500"/>
                <a:gd name="connsiteX120" fmla="*/ 4974916 w 5674362"/>
                <a:gd name="connsiteY120" fmla="*/ 2959100 h 6667500"/>
                <a:gd name="connsiteX121" fmla="*/ 4949516 w 5674362"/>
                <a:gd name="connsiteY121" fmla="*/ 3048000 h 6667500"/>
                <a:gd name="connsiteX122" fmla="*/ 4924116 w 5674362"/>
                <a:gd name="connsiteY122" fmla="*/ 3124200 h 6667500"/>
                <a:gd name="connsiteX123" fmla="*/ 4949516 w 5674362"/>
                <a:gd name="connsiteY123" fmla="*/ 3162300 h 6667500"/>
                <a:gd name="connsiteX124" fmla="*/ 4911416 w 5674362"/>
                <a:gd name="connsiteY124" fmla="*/ 3416300 h 6667500"/>
                <a:gd name="connsiteX125" fmla="*/ 4860616 w 5674362"/>
                <a:gd name="connsiteY125" fmla="*/ 3340100 h 6667500"/>
                <a:gd name="connsiteX126" fmla="*/ 4847916 w 5674362"/>
                <a:gd name="connsiteY126" fmla="*/ 3302000 h 6667500"/>
                <a:gd name="connsiteX127" fmla="*/ 4797116 w 5674362"/>
                <a:gd name="connsiteY127" fmla="*/ 3225800 h 6667500"/>
                <a:gd name="connsiteX128" fmla="*/ 4746316 w 5674362"/>
                <a:gd name="connsiteY128" fmla="*/ 3111500 h 6667500"/>
                <a:gd name="connsiteX129" fmla="*/ 4670116 w 5674362"/>
                <a:gd name="connsiteY129" fmla="*/ 3187700 h 6667500"/>
                <a:gd name="connsiteX130" fmla="*/ 4593916 w 5674362"/>
                <a:gd name="connsiteY130" fmla="*/ 3213100 h 6667500"/>
                <a:gd name="connsiteX131" fmla="*/ 4555816 w 5674362"/>
                <a:gd name="connsiteY131" fmla="*/ 3187700 h 6667500"/>
                <a:gd name="connsiteX132" fmla="*/ 4543116 w 5674362"/>
                <a:gd name="connsiteY132" fmla="*/ 3136900 h 6667500"/>
                <a:gd name="connsiteX133" fmla="*/ 4581216 w 5674362"/>
                <a:gd name="connsiteY133" fmla="*/ 2971800 h 6667500"/>
                <a:gd name="connsiteX134" fmla="*/ 4619316 w 5674362"/>
                <a:gd name="connsiteY134" fmla="*/ 2959100 h 6667500"/>
                <a:gd name="connsiteX135" fmla="*/ 4695516 w 5674362"/>
                <a:gd name="connsiteY135" fmla="*/ 2895600 h 6667500"/>
                <a:gd name="connsiteX136" fmla="*/ 4720916 w 5674362"/>
                <a:gd name="connsiteY136" fmla="*/ 2819400 h 6667500"/>
                <a:gd name="connsiteX137" fmla="*/ 4708216 w 5674362"/>
                <a:gd name="connsiteY137" fmla="*/ 2743200 h 6667500"/>
                <a:gd name="connsiteX138" fmla="*/ 4644716 w 5674362"/>
                <a:gd name="connsiteY138" fmla="*/ 2730500 h 6667500"/>
                <a:gd name="connsiteX139" fmla="*/ 4593916 w 5674362"/>
                <a:gd name="connsiteY139" fmla="*/ 2717800 h 6667500"/>
                <a:gd name="connsiteX140" fmla="*/ 4492316 w 5674362"/>
                <a:gd name="connsiteY140" fmla="*/ 2705100 h 6667500"/>
                <a:gd name="connsiteX141" fmla="*/ 4403416 w 5674362"/>
                <a:gd name="connsiteY141" fmla="*/ 2692400 h 6667500"/>
                <a:gd name="connsiteX142" fmla="*/ 4365316 w 5674362"/>
                <a:gd name="connsiteY142" fmla="*/ 2679700 h 6667500"/>
                <a:gd name="connsiteX143" fmla="*/ 4251016 w 5674362"/>
                <a:gd name="connsiteY143" fmla="*/ 2667000 h 6667500"/>
                <a:gd name="connsiteX144" fmla="*/ 4200216 w 5674362"/>
                <a:gd name="connsiteY144" fmla="*/ 2578100 h 6667500"/>
                <a:gd name="connsiteX145" fmla="*/ 4187516 w 5674362"/>
                <a:gd name="connsiteY145" fmla="*/ 2514600 h 6667500"/>
                <a:gd name="connsiteX146" fmla="*/ 4111316 w 5674362"/>
                <a:gd name="connsiteY146" fmla="*/ 2540000 h 6667500"/>
                <a:gd name="connsiteX147" fmla="*/ 4073216 w 5674362"/>
                <a:gd name="connsiteY147" fmla="*/ 2501900 h 6667500"/>
                <a:gd name="connsiteX148" fmla="*/ 3984316 w 5674362"/>
                <a:gd name="connsiteY148" fmla="*/ 2501900 h 6667500"/>
                <a:gd name="connsiteX149" fmla="*/ 3946216 w 5674362"/>
                <a:gd name="connsiteY149" fmla="*/ 2514600 h 6667500"/>
                <a:gd name="connsiteX150" fmla="*/ 3882716 w 5674362"/>
                <a:gd name="connsiteY150" fmla="*/ 2578100 h 6667500"/>
                <a:gd name="connsiteX151" fmla="*/ 3908116 w 5674362"/>
                <a:gd name="connsiteY151" fmla="*/ 2616200 h 6667500"/>
                <a:gd name="connsiteX152" fmla="*/ 3946216 w 5674362"/>
                <a:gd name="connsiteY152" fmla="*/ 2628900 h 6667500"/>
                <a:gd name="connsiteX153" fmla="*/ 3984316 w 5674362"/>
                <a:gd name="connsiteY153" fmla="*/ 2654300 h 6667500"/>
                <a:gd name="connsiteX154" fmla="*/ 4022416 w 5674362"/>
                <a:gd name="connsiteY154" fmla="*/ 2667000 h 6667500"/>
                <a:gd name="connsiteX155" fmla="*/ 4035116 w 5674362"/>
                <a:gd name="connsiteY155" fmla="*/ 2705100 h 6667500"/>
                <a:gd name="connsiteX156" fmla="*/ 4022416 w 5674362"/>
                <a:gd name="connsiteY156" fmla="*/ 2755900 h 6667500"/>
                <a:gd name="connsiteX157" fmla="*/ 3946216 w 5674362"/>
                <a:gd name="connsiteY157" fmla="*/ 2806700 h 6667500"/>
                <a:gd name="connsiteX158" fmla="*/ 3908116 w 5674362"/>
                <a:gd name="connsiteY158" fmla="*/ 2882900 h 6667500"/>
                <a:gd name="connsiteX159" fmla="*/ 3920816 w 5674362"/>
                <a:gd name="connsiteY159" fmla="*/ 2921000 h 6667500"/>
                <a:gd name="connsiteX160" fmla="*/ 3958916 w 5674362"/>
                <a:gd name="connsiteY160" fmla="*/ 2933700 h 6667500"/>
                <a:gd name="connsiteX161" fmla="*/ 3997016 w 5674362"/>
                <a:gd name="connsiteY161" fmla="*/ 2959100 h 6667500"/>
                <a:gd name="connsiteX162" fmla="*/ 4035116 w 5674362"/>
                <a:gd name="connsiteY162" fmla="*/ 2971800 h 6667500"/>
                <a:gd name="connsiteX163" fmla="*/ 4009716 w 5674362"/>
                <a:gd name="connsiteY163" fmla="*/ 3009900 h 6667500"/>
                <a:gd name="connsiteX164" fmla="*/ 3997016 w 5674362"/>
                <a:gd name="connsiteY164" fmla="*/ 3060700 h 6667500"/>
                <a:gd name="connsiteX165" fmla="*/ 4035116 w 5674362"/>
                <a:gd name="connsiteY165" fmla="*/ 3086100 h 6667500"/>
                <a:gd name="connsiteX166" fmla="*/ 4060516 w 5674362"/>
                <a:gd name="connsiteY166" fmla="*/ 3175000 h 6667500"/>
                <a:gd name="connsiteX167" fmla="*/ 4085916 w 5674362"/>
                <a:gd name="connsiteY167" fmla="*/ 3213100 h 6667500"/>
                <a:gd name="connsiteX168" fmla="*/ 4098616 w 5674362"/>
                <a:gd name="connsiteY168" fmla="*/ 3340100 h 6667500"/>
                <a:gd name="connsiteX169" fmla="*/ 4098616 w 5674362"/>
                <a:gd name="connsiteY169" fmla="*/ 3479800 h 6667500"/>
                <a:gd name="connsiteX170" fmla="*/ 4060516 w 5674362"/>
                <a:gd name="connsiteY170" fmla="*/ 3492500 h 6667500"/>
                <a:gd name="connsiteX171" fmla="*/ 3984316 w 5674362"/>
                <a:gd name="connsiteY171" fmla="*/ 3505200 h 6667500"/>
                <a:gd name="connsiteX172" fmla="*/ 3908116 w 5674362"/>
                <a:gd name="connsiteY172" fmla="*/ 3530600 h 6667500"/>
                <a:gd name="connsiteX173" fmla="*/ 3857316 w 5674362"/>
                <a:gd name="connsiteY173" fmla="*/ 3543300 h 6667500"/>
                <a:gd name="connsiteX174" fmla="*/ 3781116 w 5674362"/>
                <a:gd name="connsiteY174" fmla="*/ 3568700 h 6667500"/>
                <a:gd name="connsiteX175" fmla="*/ 3743016 w 5674362"/>
                <a:gd name="connsiteY175" fmla="*/ 3606800 h 6667500"/>
                <a:gd name="connsiteX176" fmla="*/ 3704916 w 5674362"/>
                <a:gd name="connsiteY176" fmla="*/ 3632200 h 6667500"/>
                <a:gd name="connsiteX177" fmla="*/ 3679516 w 5674362"/>
                <a:gd name="connsiteY177" fmla="*/ 3670300 h 6667500"/>
                <a:gd name="connsiteX178" fmla="*/ 3666816 w 5674362"/>
                <a:gd name="connsiteY178" fmla="*/ 3784600 h 6667500"/>
                <a:gd name="connsiteX179" fmla="*/ 3603316 w 5674362"/>
                <a:gd name="connsiteY179" fmla="*/ 3898900 h 6667500"/>
                <a:gd name="connsiteX180" fmla="*/ 3552516 w 5674362"/>
                <a:gd name="connsiteY180" fmla="*/ 3975100 h 6667500"/>
                <a:gd name="connsiteX181" fmla="*/ 3489016 w 5674362"/>
                <a:gd name="connsiteY181" fmla="*/ 3987800 h 6667500"/>
                <a:gd name="connsiteX182" fmla="*/ 3450916 w 5674362"/>
                <a:gd name="connsiteY182" fmla="*/ 4000500 h 6667500"/>
                <a:gd name="connsiteX183" fmla="*/ 3400116 w 5674362"/>
                <a:gd name="connsiteY183" fmla="*/ 4013200 h 6667500"/>
                <a:gd name="connsiteX184" fmla="*/ 3298516 w 5674362"/>
                <a:gd name="connsiteY184" fmla="*/ 4038600 h 6667500"/>
                <a:gd name="connsiteX185" fmla="*/ 3222316 w 5674362"/>
                <a:gd name="connsiteY185" fmla="*/ 4165600 h 6667500"/>
                <a:gd name="connsiteX186" fmla="*/ 3184216 w 5674362"/>
                <a:gd name="connsiteY186" fmla="*/ 4191000 h 6667500"/>
                <a:gd name="connsiteX187" fmla="*/ 3171516 w 5674362"/>
                <a:gd name="connsiteY187" fmla="*/ 4241800 h 6667500"/>
                <a:gd name="connsiteX188" fmla="*/ 3019116 w 5674362"/>
                <a:gd name="connsiteY188" fmla="*/ 4368800 h 6667500"/>
                <a:gd name="connsiteX189" fmla="*/ 2942916 w 5674362"/>
                <a:gd name="connsiteY189" fmla="*/ 4432300 h 6667500"/>
                <a:gd name="connsiteX190" fmla="*/ 2904816 w 5674362"/>
                <a:gd name="connsiteY190" fmla="*/ 4457700 h 6667500"/>
                <a:gd name="connsiteX191" fmla="*/ 2866716 w 5674362"/>
                <a:gd name="connsiteY191" fmla="*/ 4495800 h 6667500"/>
                <a:gd name="connsiteX192" fmla="*/ 2777816 w 5674362"/>
                <a:gd name="connsiteY192" fmla="*/ 4559300 h 6667500"/>
                <a:gd name="connsiteX193" fmla="*/ 2727016 w 5674362"/>
                <a:gd name="connsiteY193" fmla="*/ 4673600 h 6667500"/>
                <a:gd name="connsiteX194" fmla="*/ 2714316 w 5674362"/>
                <a:gd name="connsiteY194" fmla="*/ 4711700 h 6667500"/>
                <a:gd name="connsiteX195" fmla="*/ 2638116 w 5674362"/>
                <a:gd name="connsiteY195" fmla="*/ 4787900 h 6667500"/>
                <a:gd name="connsiteX196" fmla="*/ 2511116 w 5674362"/>
                <a:gd name="connsiteY196" fmla="*/ 4800600 h 6667500"/>
                <a:gd name="connsiteX197" fmla="*/ 2447616 w 5674362"/>
                <a:gd name="connsiteY197" fmla="*/ 4864100 h 6667500"/>
                <a:gd name="connsiteX198" fmla="*/ 2434916 w 5674362"/>
                <a:gd name="connsiteY198" fmla="*/ 4902200 h 6667500"/>
                <a:gd name="connsiteX199" fmla="*/ 2358716 w 5674362"/>
                <a:gd name="connsiteY199" fmla="*/ 4940300 h 6667500"/>
                <a:gd name="connsiteX200" fmla="*/ 2295216 w 5674362"/>
                <a:gd name="connsiteY200" fmla="*/ 4914900 h 6667500"/>
                <a:gd name="connsiteX201" fmla="*/ 2282516 w 5674362"/>
                <a:gd name="connsiteY201" fmla="*/ 4953000 h 6667500"/>
                <a:gd name="connsiteX202" fmla="*/ 2257116 w 5674362"/>
                <a:gd name="connsiteY202" fmla="*/ 4991100 h 6667500"/>
                <a:gd name="connsiteX203" fmla="*/ 2244416 w 5674362"/>
                <a:gd name="connsiteY203" fmla="*/ 5041900 h 6667500"/>
                <a:gd name="connsiteX204" fmla="*/ 2219016 w 5674362"/>
                <a:gd name="connsiteY204" fmla="*/ 5118100 h 6667500"/>
                <a:gd name="connsiteX205" fmla="*/ 2206316 w 5674362"/>
                <a:gd name="connsiteY205" fmla="*/ 5168900 h 6667500"/>
                <a:gd name="connsiteX206" fmla="*/ 2180916 w 5674362"/>
                <a:gd name="connsiteY206" fmla="*/ 5245100 h 6667500"/>
                <a:gd name="connsiteX207" fmla="*/ 2193616 w 5674362"/>
                <a:gd name="connsiteY207" fmla="*/ 5448300 h 6667500"/>
                <a:gd name="connsiteX208" fmla="*/ 2206316 w 5674362"/>
                <a:gd name="connsiteY208" fmla="*/ 5486400 h 6667500"/>
                <a:gd name="connsiteX209" fmla="*/ 2219016 w 5674362"/>
                <a:gd name="connsiteY209" fmla="*/ 5537200 h 6667500"/>
                <a:gd name="connsiteX210" fmla="*/ 2168216 w 5674362"/>
                <a:gd name="connsiteY210" fmla="*/ 5854700 h 6667500"/>
                <a:gd name="connsiteX211" fmla="*/ 2155516 w 5674362"/>
                <a:gd name="connsiteY211" fmla="*/ 6108700 h 6667500"/>
                <a:gd name="connsiteX212" fmla="*/ 2142816 w 5674362"/>
                <a:gd name="connsiteY212" fmla="*/ 6146800 h 6667500"/>
                <a:gd name="connsiteX213" fmla="*/ 2117416 w 5674362"/>
                <a:gd name="connsiteY213" fmla="*/ 6184900 h 6667500"/>
                <a:gd name="connsiteX214" fmla="*/ 2041216 w 5674362"/>
                <a:gd name="connsiteY214" fmla="*/ 6223000 h 6667500"/>
                <a:gd name="connsiteX215" fmla="*/ 1977716 w 5674362"/>
                <a:gd name="connsiteY215" fmla="*/ 6337300 h 6667500"/>
                <a:gd name="connsiteX216" fmla="*/ 1965016 w 5674362"/>
                <a:gd name="connsiteY216" fmla="*/ 6400800 h 6667500"/>
                <a:gd name="connsiteX217" fmla="*/ 1850716 w 5674362"/>
                <a:gd name="connsiteY217" fmla="*/ 6413500 h 6667500"/>
                <a:gd name="connsiteX218" fmla="*/ 1799916 w 5674362"/>
                <a:gd name="connsiteY218" fmla="*/ 6438900 h 6667500"/>
                <a:gd name="connsiteX219" fmla="*/ 1749116 w 5674362"/>
                <a:gd name="connsiteY219" fmla="*/ 6553200 h 6667500"/>
                <a:gd name="connsiteX220" fmla="*/ 1723716 w 5674362"/>
                <a:gd name="connsiteY220" fmla="*/ 6591300 h 6667500"/>
                <a:gd name="connsiteX221" fmla="*/ 1711016 w 5674362"/>
                <a:gd name="connsiteY221" fmla="*/ 6629400 h 6667500"/>
                <a:gd name="connsiteX222" fmla="*/ 1634816 w 5674362"/>
                <a:gd name="connsiteY222" fmla="*/ 6667500 h 6667500"/>
                <a:gd name="connsiteX223" fmla="*/ 1558616 w 5674362"/>
                <a:gd name="connsiteY223" fmla="*/ 6616700 h 6667500"/>
                <a:gd name="connsiteX224" fmla="*/ 1482416 w 5674362"/>
                <a:gd name="connsiteY224" fmla="*/ 6565900 h 6667500"/>
                <a:gd name="connsiteX225" fmla="*/ 1444316 w 5674362"/>
                <a:gd name="connsiteY225" fmla="*/ 6540500 h 6667500"/>
                <a:gd name="connsiteX226" fmla="*/ 1380816 w 5674362"/>
                <a:gd name="connsiteY226" fmla="*/ 6413500 h 6667500"/>
                <a:gd name="connsiteX227" fmla="*/ 1368116 w 5674362"/>
                <a:gd name="connsiteY227" fmla="*/ 6375400 h 6667500"/>
                <a:gd name="connsiteX228" fmla="*/ 1339541 w 5674362"/>
                <a:gd name="connsiteY228" fmla="*/ 6181725 h 6667500"/>
                <a:gd name="connsiteX229" fmla="*/ 1266516 w 5674362"/>
                <a:gd name="connsiteY229" fmla="*/ 5940425 h 6667500"/>
                <a:gd name="connsiteX230" fmla="*/ 1183966 w 5674362"/>
                <a:gd name="connsiteY230" fmla="*/ 5762625 h 6667500"/>
                <a:gd name="connsiteX231" fmla="*/ 1072842 w 5674362"/>
                <a:gd name="connsiteY231" fmla="*/ 5540375 h 6667500"/>
                <a:gd name="connsiteX232" fmla="*/ 1002991 w 5674362"/>
                <a:gd name="connsiteY232" fmla="*/ 5184775 h 6667500"/>
                <a:gd name="connsiteX233" fmla="*/ 904567 w 5674362"/>
                <a:gd name="connsiteY233" fmla="*/ 4984750 h 6667500"/>
                <a:gd name="connsiteX234" fmla="*/ 815667 w 5674362"/>
                <a:gd name="connsiteY234" fmla="*/ 4724400 h 6667500"/>
                <a:gd name="connsiteX235" fmla="*/ 764867 w 5674362"/>
                <a:gd name="connsiteY235" fmla="*/ 4333875 h 6667500"/>
                <a:gd name="connsiteX236" fmla="*/ 717242 w 5674362"/>
                <a:gd name="connsiteY236" fmla="*/ 3968750 h 6667500"/>
                <a:gd name="connsiteX237" fmla="*/ 758516 w 5674362"/>
                <a:gd name="connsiteY237" fmla="*/ 3717925 h 6667500"/>
                <a:gd name="connsiteX238" fmla="*/ 745816 w 5674362"/>
                <a:gd name="connsiteY238" fmla="*/ 3454400 h 6667500"/>
                <a:gd name="connsiteX239" fmla="*/ 9216 w 5674362"/>
                <a:gd name="connsiteY239" fmla="*/ 3238500 h 6667500"/>
                <a:gd name="connsiteX240" fmla="*/ 364816 w 5674362"/>
                <a:gd name="connsiteY240" fmla="*/ 2806700 h 6667500"/>
                <a:gd name="connsiteX241" fmla="*/ 954096 w 5674362"/>
                <a:gd name="connsiteY241" fmla="*/ 271780 h 6667500"/>
                <a:gd name="connsiteX0" fmla="*/ 960056 w 5672702"/>
                <a:gd name="connsiteY0" fmla="*/ 254000 h 6667500"/>
                <a:gd name="connsiteX1" fmla="*/ 972756 w 5672702"/>
                <a:gd name="connsiteY1" fmla="*/ 165100 h 6667500"/>
                <a:gd name="connsiteX2" fmla="*/ 1010856 w 5672702"/>
                <a:gd name="connsiteY2" fmla="*/ 139700 h 6667500"/>
                <a:gd name="connsiteX3" fmla="*/ 1074356 w 5672702"/>
                <a:gd name="connsiteY3" fmla="*/ 63500 h 6667500"/>
                <a:gd name="connsiteX4" fmla="*/ 1112456 w 5672702"/>
                <a:gd name="connsiteY4" fmla="*/ 50800 h 6667500"/>
                <a:gd name="connsiteX5" fmla="*/ 1188656 w 5672702"/>
                <a:gd name="connsiteY5" fmla="*/ 25400 h 6667500"/>
                <a:gd name="connsiteX6" fmla="*/ 1264856 w 5672702"/>
                <a:gd name="connsiteY6" fmla="*/ 12700 h 6667500"/>
                <a:gd name="connsiteX7" fmla="*/ 1328356 w 5672702"/>
                <a:gd name="connsiteY7" fmla="*/ 0 h 6667500"/>
                <a:gd name="connsiteX8" fmla="*/ 1493456 w 5672702"/>
                <a:gd name="connsiteY8" fmla="*/ 12700 h 6667500"/>
                <a:gd name="connsiteX9" fmla="*/ 1506156 w 5672702"/>
                <a:gd name="connsiteY9" fmla="*/ 50800 h 6667500"/>
                <a:gd name="connsiteX10" fmla="*/ 1556956 w 5672702"/>
                <a:gd name="connsiteY10" fmla="*/ 127000 h 6667500"/>
                <a:gd name="connsiteX11" fmla="*/ 1607756 w 5672702"/>
                <a:gd name="connsiteY11" fmla="*/ 152400 h 6667500"/>
                <a:gd name="connsiteX12" fmla="*/ 1645856 w 5672702"/>
                <a:gd name="connsiteY12" fmla="*/ 177800 h 6667500"/>
                <a:gd name="connsiteX13" fmla="*/ 1709356 w 5672702"/>
                <a:gd name="connsiteY13" fmla="*/ 190500 h 6667500"/>
                <a:gd name="connsiteX14" fmla="*/ 1734756 w 5672702"/>
                <a:gd name="connsiteY14" fmla="*/ 228600 h 6667500"/>
                <a:gd name="connsiteX15" fmla="*/ 1747456 w 5672702"/>
                <a:gd name="connsiteY15" fmla="*/ 266700 h 6667500"/>
                <a:gd name="connsiteX16" fmla="*/ 1836356 w 5672702"/>
                <a:gd name="connsiteY16" fmla="*/ 304800 h 6667500"/>
                <a:gd name="connsiteX17" fmla="*/ 1849056 w 5672702"/>
                <a:gd name="connsiteY17" fmla="*/ 355600 h 6667500"/>
                <a:gd name="connsiteX18" fmla="*/ 2014156 w 5672702"/>
                <a:gd name="connsiteY18" fmla="*/ 381000 h 6667500"/>
                <a:gd name="connsiteX19" fmla="*/ 2128456 w 5672702"/>
                <a:gd name="connsiteY19" fmla="*/ 317500 h 6667500"/>
                <a:gd name="connsiteX20" fmla="*/ 2166556 w 5672702"/>
                <a:gd name="connsiteY20" fmla="*/ 292100 h 6667500"/>
                <a:gd name="connsiteX21" fmla="*/ 2306256 w 5672702"/>
                <a:gd name="connsiteY21" fmla="*/ 317500 h 6667500"/>
                <a:gd name="connsiteX22" fmla="*/ 2331656 w 5672702"/>
                <a:gd name="connsiteY22" fmla="*/ 571500 h 6667500"/>
                <a:gd name="connsiteX23" fmla="*/ 2293556 w 5672702"/>
                <a:gd name="connsiteY23" fmla="*/ 647700 h 6667500"/>
                <a:gd name="connsiteX24" fmla="*/ 2242756 w 5672702"/>
                <a:gd name="connsiteY24" fmla="*/ 660400 h 6667500"/>
                <a:gd name="connsiteX25" fmla="*/ 2204656 w 5672702"/>
                <a:gd name="connsiteY25" fmla="*/ 685800 h 6667500"/>
                <a:gd name="connsiteX26" fmla="*/ 2141156 w 5672702"/>
                <a:gd name="connsiteY26" fmla="*/ 762000 h 6667500"/>
                <a:gd name="connsiteX27" fmla="*/ 2128456 w 5672702"/>
                <a:gd name="connsiteY27" fmla="*/ 863600 h 6667500"/>
                <a:gd name="connsiteX28" fmla="*/ 2204656 w 5672702"/>
                <a:gd name="connsiteY28" fmla="*/ 889000 h 6667500"/>
                <a:gd name="connsiteX29" fmla="*/ 2217356 w 5672702"/>
                <a:gd name="connsiteY29" fmla="*/ 952500 h 6667500"/>
                <a:gd name="connsiteX30" fmla="*/ 2242756 w 5672702"/>
                <a:gd name="connsiteY30" fmla="*/ 990600 h 6667500"/>
                <a:gd name="connsiteX31" fmla="*/ 2230056 w 5672702"/>
                <a:gd name="connsiteY31" fmla="*/ 1066800 h 6667500"/>
                <a:gd name="connsiteX32" fmla="*/ 2153856 w 5672702"/>
                <a:gd name="connsiteY32" fmla="*/ 1104900 h 6667500"/>
                <a:gd name="connsiteX33" fmla="*/ 2090356 w 5672702"/>
                <a:gd name="connsiteY33" fmla="*/ 1092200 h 6667500"/>
                <a:gd name="connsiteX34" fmla="*/ 2052256 w 5672702"/>
                <a:gd name="connsiteY34" fmla="*/ 1079500 h 6667500"/>
                <a:gd name="connsiteX35" fmla="*/ 2001456 w 5672702"/>
                <a:gd name="connsiteY35" fmla="*/ 1092200 h 6667500"/>
                <a:gd name="connsiteX36" fmla="*/ 2026856 w 5672702"/>
                <a:gd name="connsiteY36" fmla="*/ 1168400 h 6667500"/>
                <a:gd name="connsiteX37" fmla="*/ 2039556 w 5672702"/>
                <a:gd name="connsiteY37" fmla="*/ 1206500 h 6667500"/>
                <a:gd name="connsiteX38" fmla="*/ 2052256 w 5672702"/>
                <a:gd name="connsiteY38" fmla="*/ 1244600 h 6667500"/>
                <a:gd name="connsiteX39" fmla="*/ 2064956 w 5672702"/>
                <a:gd name="connsiteY39" fmla="*/ 1346200 h 6667500"/>
                <a:gd name="connsiteX40" fmla="*/ 2141156 w 5672702"/>
                <a:gd name="connsiteY40" fmla="*/ 1371600 h 6667500"/>
                <a:gd name="connsiteX41" fmla="*/ 2179256 w 5672702"/>
                <a:gd name="connsiteY41" fmla="*/ 1397000 h 6667500"/>
                <a:gd name="connsiteX42" fmla="*/ 2217356 w 5672702"/>
                <a:gd name="connsiteY42" fmla="*/ 1409700 h 6667500"/>
                <a:gd name="connsiteX43" fmla="*/ 2242756 w 5672702"/>
                <a:gd name="connsiteY43" fmla="*/ 1447800 h 6667500"/>
                <a:gd name="connsiteX44" fmla="*/ 2318956 w 5672702"/>
                <a:gd name="connsiteY44" fmla="*/ 1473200 h 6667500"/>
                <a:gd name="connsiteX45" fmla="*/ 2395156 w 5672702"/>
                <a:gd name="connsiteY45" fmla="*/ 1536700 h 6667500"/>
                <a:gd name="connsiteX46" fmla="*/ 2458656 w 5672702"/>
                <a:gd name="connsiteY46" fmla="*/ 1612900 h 6667500"/>
                <a:gd name="connsiteX47" fmla="*/ 2420556 w 5672702"/>
                <a:gd name="connsiteY47" fmla="*/ 1638300 h 6667500"/>
                <a:gd name="connsiteX48" fmla="*/ 2369756 w 5672702"/>
                <a:gd name="connsiteY48" fmla="*/ 1663700 h 6667500"/>
                <a:gd name="connsiteX49" fmla="*/ 2357056 w 5672702"/>
                <a:gd name="connsiteY49" fmla="*/ 1701800 h 6667500"/>
                <a:gd name="connsiteX50" fmla="*/ 2318956 w 5672702"/>
                <a:gd name="connsiteY50" fmla="*/ 1841500 h 6667500"/>
                <a:gd name="connsiteX51" fmla="*/ 2331656 w 5672702"/>
                <a:gd name="connsiteY51" fmla="*/ 1930400 h 6667500"/>
                <a:gd name="connsiteX52" fmla="*/ 2369756 w 5672702"/>
                <a:gd name="connsiteY52" fmla="*/ 1943100 h 6667500"/>
                <a:gd name="connsiteX53" fmla="*/ 2445956 w 5672702"/>
                <a:gd name="connsiteY53" fmla="*/ 1993900 h 6667500"/>
                <a:gd name="connsiteX54" fmla="*/ 2522156 w 5672702"/>
                <a:gd name="connsiteY54" fmla="*/ 2019300 h 6667500"/>
                <a:gd name="connsiteX55" fmla="*/ 2598356 w 5672702"/>
                <a:gd name="connsiteY55" fmla="*/ 2070100 h 6667500"/>
                <a:gd name="connsiteX56" fmla="*/ 2636456 w 5672702"/>
                <a:gd name="connsiteY56" fmla="*/ 2095500 h 6667500"/>
                <a:gd name="connsiteX57" fmla="*/ 2661856 w 5672702"/>
                <a:gd name="connsiteY57" fmla="*/ 2133600 h 6667500"/>
                <a:gd name="connsiteX58" fmla="*/ 2738056 w 5672702"/>
                <a:gd name="connsiteY58" fmla="*/ 2184400 h 6667500"/>
                <a:gd name="connsiteX59" fmla="*/ 2814256 w 5672702"/>
                <a:gd name="connsiteY59" fmla="*/ 2222500 h 6667500"/>
                <a:gd name="connsiteX60" fmla="*/ 2852356 w 5672702"/>
                <a:gd name="connsiteY60" fmla="*/ 2247900 h 6667500"/>
                <a:gd name="connsiteX61" fmla="*/ 2928556 w 5672702"/>
                <a:gd name="connsiteY61" fmla="*/ 2273300 h 6667500"/>
                <a:gd name="connsiteX62" fmla="*/ 3220656 w 5672702"/>
                <a:gd name="connsiteY62" fmla="*/ 2311400 h 6667500"/>
                <a:gd name="connsiteX63" fmla="*/ 3271456 w 5672702"/>
                <a:gd name="connsiteY63" fmla="*/ 2387600 h 6667500"/>
                <a:gd name="connsiteX64" fmla="*/ 3347656 w 5672702"/>
                <a:gd name="connsiteY64" fmla="*/ 2438400 h 6667500"/>
                <a:gd name="connsiteX65" fmla="*/ 3461956 w 5672702"/>
                <a:gd name="connsiteY65" fmla="*/ 2476500 h 6667500"/>
                <a:gd name="connsiteX66" fmla="*/ 3817556 w 5672702"/>
                <a:gd name="connsiteY66" fmla="*/ 2463800 h 6667500"/>
                <a:gd name="connsiteX67" fmla="*/ 3855656 w 5672702"/>
                <a:gd name="connsiteY67" fmla="*/ 2438400 h 6667500"/>
                <a:gd name="connsiteX68" fmla="*/ 3868356 w 5672702"/>
                <a:gd name="connsiteY68" fmla="*/ 2400300 h 6667500"/>
                <a:gd name="connsiteX69" fmla="*/ 3881056 w 5672702"/>
                <a:gd name="connsiteY69" fmla="*/ 2209800 h 6667500"/>
                <a:gd name="connsiteX70" fmla="*/ 3919156 w 5672702"/>
                <a:gd name="connsiteY70" fmla="*/ 2184400 h 6667500"/>
                <a:gd name="connsiteX71" fmla="*/ 3995356 w 5672702"/>
                <a:gd name="connsiteY71" fmla="*/ 2120900 h 6667500"/>
                <a:gd name="connsiteX72" fmla="*/ 4020756 w 5672702"/>
                <a:gd name="connsiteY72" fmla="*/ 2222500 h 6667500"/>
                <a:gd name="connsiteX73" fmla="*/ 4046156 w 5672702"/>
                <a:gd name="connsiteY73" fmla="*/ 2298700 h 6667500"/>
                <a:gd name="connsiteX74" fmla="*/ 4084256 w 5672702"/>
                <a:gd name="connsiteY74" fmla="*/ 2324100 h 6667500"/>
                <a:gd name="connsiteX75" fmla="*/ 4122356 w 5672702"/>
                <a:gd name="connsiteY75" fmla="*/ 2336800 h 6667500"/>
                <a:gd name="connsiteX76" fmla="*/ 4312856 w 5672702"/>
                <a:gd name="connsiteY76" fmla="*/ 2349500 h 6667500"/>
                <a:gd name="connsiteX77" fmla="*/ 4592256 w 5672702"/>
                <a:gd name="connsiteY77" fmla="*/ 2336800 h 6667500"/>
                <a:gd name="connsiteX78" fmla="*/ 4643056 w 5672702"/>
                <a:gd name="connsiteY78" fmla="*/ 2324100 h 6667500"/>
                <a:gd name="connsiteX79" fmla="*/ 4668456 w 5672702"/>
                <a:gd name="connsiteY79" fmla="*/ 2247900 h 6667500"/>
                <a:gd name="connsiteX80" fmla="*/ 4643056 w 5672702"/>
                <a:gd name="connsiteY80" fmla="*/ 2197100 h 6667500"/>
                <a:gd name="connsiteX81" fmla="*/ 4566856 w 5672702"/>
                <a:gd name="connsiteY81" fmla="*/ 2171700 h 6667500"/>
                <a:gd name="connsiteX82" fmla="*/ 4579556 w 5672702"/>
                <a:gd name="connsiteY82" fmla="*/ 2082800 h 6667500"/>
                <a:gd name="connsiteX83" fmla="*/ 4655756 w 5672702"/>
                <a:gd name="connsiteY83" fmla="*/ 2108200 h 6667500"/>
                <a:gd name="connsiteX84" fmla="*/ 4795456 w 5672702"/>
                <a:gd name="connsiteY84" fmla="*/ 2095500 h 6667500"/>
                <a:gd name="connsiteX85" fmla="*/ 4820856 w 5672702"/>
                <a:gd name="connsiteY85" fmla="*/ 2057400 h 6667500"/>
                <a:gd name="connsiteX86" fmla="*/ 4833556 w 5672702"/>
                <a:gd name="connsiteY86" fmla="*/ 2019300 h 6667500"/>
                <a:gd name="connsiteX87" fmla="*/ 4846256 w 5672702"/>
                <a:gd name="connsiteY87" fmla="*/ 1955800 h 6667500"/>
                <a:gd name="connsiteX88" fmla="*/ 4935156 w 5672702"/>
                <a:gd name="connsiteY88" fmla="*/ 1917700 h 6667500"/>
                <a:gd name="connsiteX89" fmla="*/ 5011356 w 5672702"/>
                <a:gd name="connsiteY89" fmla="*/ 1866900 h 6667500"/>
                <a:gd name="connsiteX90" fmla="*/ 5049456 w 5672702"/>
                <a:gd name="connsiteY90" fmla="*/ 1841500 h 6667500"/>
                <a:gd name="connsiteX91" fmla="*/ 5074856 w 5672702"/>
                <a:gd name="connsiteY91" fmla="*/ 1803400 h 6667500"/>
                <a:gd name="connsiteX92" fmla="*/ 5087556 w 5672702"/>
                <a:gd name="connsiteY92" fmla="*/ 1739900 h 6667500"/>
                <a:gd name="connsiteX93" fmla="*/ 5138356 w 5672702"/>
                <a:gd name="connsiteY93" fmla="*/ 1752600 h 6667500"/>
                <a:gd name="connsiteX94" fmla="*/ 5214556 w 5672702"/>
                <a:gd name="connsiteY94" fmla="*/ 1778000 h 6667500"/>
                <a:gd name="connsiteX95" fmla="*/ 5265356 w 5672702"/>
                <a:gd name="connsiteY95" fmla="*/ 1765300 h 6667500"/>
                <a:gd name="connsiteX96" fmla="*/ 5303456 w 5672702"/>
                <a:gd name="connsiteY96" fmla="*/ 1727200 h 6667500"/>
                <a:gd name="connsiteX97" fmla="*/ 5341556 w 5672702"/>
                <a:gd name="connsiteY97" fmla="*/ 1701800 h 6667500"/>
                <a:gd name="connsiteX98" fmla="*/ 5417756 w 5672702"/>
                <a:gd name="connsiteY98" fmla="*/ 1714500 h 6667500"/>
                <a:gd name="connsiteX99" fmla="*/ 5468556 w 5672702"/>
                <a:gd name="connsiteY99" fmla="*/ 1790700 h 6667500"/>
                <a:gd name="connsiteX100" fmla="*/ 5519356 w 5672702"/>
                <a:gd name="connsiteY100" fmla="*/ 1841500 h 6667500"/>
                <a:gd name="connsiteX101" fmla="*/ 5506656 w 5672702"/>
                <a:gd name="connsiteY101" fmla="*/ 1879600 h 6667500"/>
                <a:gd name="connsiteX102" fmla="*/ 5544756 w 5672702"/>
                <a:gd name="connsiteY102" fmla="*/ 1892300 h 6667500"/>
                <a:gd name="connsiteX103" fmla="*/ 5646356 w 5672702"/>
                <a:gd name="connsiteY103" fmla="*/ 1905000 h 6667500"/>
                <a:gd name="connsiteX104" fmla="*/ 5671756 w 5672702"/>
                <a:gd name="connsiteY104" fmla="*/ 1943100 h 6667500"/>
                <a:gd name="connsiteX105" fmla="*/ 5633656 w 5672702"/>
                <a:gd name="connsiteY105" fmla="*/ 2044700 h 6667500"/>
                <a:gd name="connsiteX106" fmla="*/ 5608256 w 5672702"/>
                <a:gd name="connsiteY106" fmla="*/ 2171700 h 6667500"/>
                <a:gd name="connsiteX107" fmla="*/ 5468556 w 5672702"/>
                <a:gd name="connsiteY107" fmla="*/ 2197100 h 6667500"/>
                <a:gd name="connsiteX108" fmla="*/ 5392356 w 5672702"/>
                <a:gd name="connsiteY108" fmla="*/ 2222500 h 6667500"/>
                <a:gd name="connsiteX109" fmla="*/ 5366956 w 5672702"/>
                <a:gd name="connsiteY109" fmla="*/ 2260600 h 6667500"/>
                <a:gd name="connsiteX110" fmla="*/ 5316156 w 5672702"/>
                <a:gd name="connsiteY110" fmla="*/ 2349500 h 6667500"/>
                <a:gd name="connsiteX111" fmla="*/ 5278056 w 5672702"/>
                <a:gd name="connsiteY111" fmla="*/ 2374900 h 6667500"/>
                <a:gd name="connsiteX112" fmla="*/ 5265356 w 5672702"/>
                <a:gd name="connsiteY112" fmla="*/ 2438400 h 6667500"/>
                <a:gd name="connsiteX113" fmla="*/ 5252656 w 5672702"/>
                <a:gd name="connsiteY113" fmla="*/ 2552700 h 6667500"/>
                <a:gd name="connsiteX114" fmla="*/ 5189156 w 5672702"/>
                <a:gd name="connsiteY114" fmla="*/ 2616200 h 6667500"/>
                <a:gd name="connsiteX115" fmla="*/ 5176456 w 5672702"/>
                <a:gd name="connsiteY115" fmla="*/ 2654300 h 6667500"/>
                <a:gd name="connsiteX116" fmla="*/ 5201856 w 5672702"/>
                <a:gd name="connsiteY116" fmla="*/ 2781300 h 6667500"/>
                <a:gd name="connsiteX117" fmla="*/ 5189156 w 5672702"/>
                <a:gd name="connsiteY117" fmla="*/ 2870200 h 6667500"/>
                <a:gd name="connsiteX118" fmla="*/ 5151056 w 5672702"/>
                <a:gd name="connsiteY118" fmla="*/ 2895600 h 6667500"/>
                <a:gd name="connsiteX119" fmla="*/ 5087556 w 5672702"/>
                <a:gd name="connsiteY119" fmla="*/ 2946400 h 6667500"/>
                <a:gd name="connsiteX120" fmla="*/ 4973256 w 5672702"/>
                <a:gd name="connsiteY120" fmla="*/ 2959100 h 6667500"/>
                <a:gd name="connsiteX121" fmla="*/ 4947856 w 5672702"/>
                <a:gd name="connsiteY121" fmla="*/ 3048000 h 6667500"/>
                <a:gd name="connsiteX122" fmla="*/ 4922456 w 5672702"/>
                <a:gd name="connsiteY122" fmla="*/ 3124200 h 6667500"/>
                <a:gd name="connsiteX123" fmla="*/ 4947856 w 5672702"/>
                <a:gd name="connsiteY123" fmla="*/ 3162300 h 6667500"/>
                <a:gd name="connsiteX124" fmla="*/ 4909756 w 5672702"/>
                <a:gd name="connsiteY124" fmla="*/ 3416300 h 6667500"/>
                <a:gd name="connsiteX125" fmla="*/ 4858956 w 5672702"/>
                <a:gd name="connsiteY125" fmla="*/ 3340100 h 6667500"/>
                <a:gd name="connsiteX126" fmla="*/ 4846256 w 5672702"/>
                <a:gd name="connsiteY126" fmla="*/ 3302000 h 6667500"/>
                <a:gd name="connsiteX127" fmla="*/ 4795456 w 5672702"/>
                <a:gd name="connsiteY127" fmla="*/ 3225800 h 6667500"/>
                <a:gd name="connsiteX128" fmla="*/ 4744656 w 5672702"/>
                <a:gd name="connsiteY128" fmla="*/ 3111500 h 6667500"/>
                <a:gd name="connsiteX129" fmla="*/ 4668456 w 5672702"/>
                <a:gd name="connsiteY129" fmla="*/ 3187700 h 6667500"/>
                <a:gd name="connsiteX130" fmla="*/ 4592256 w 5672702"/>
                <a:gd name="connsiteY130" fmla="*/ 3213100 h 6667500"/>
                <a:gd name="connsiteX131" fmla="*/ 4554156 w 5672702"/>
                <a:gd name="connsiteY131" fmla="*/ 3187700 h 6667500"/>
                <a:gd name="connsiteX132" fmla="*/ 4541456 w 5672702"/>
                <a:gd name="connsiteY132" fmla="*/ 3136900 h 6667500"/>
                <a:gd name="connsiteX133" fmla="*/ 4579556 w 5672702"/>
                <a:gd name="connsiteY133" fmla="*/ 2971800 h 6667500"/>
                <a:gd name="connsiteX134" fmla="*/ 4617656 w 5672702"/>
                <a:gd name="connsiteY134" fmla="*/ 2959100 h 6667500"/>
                <a:gd name="connsiteX135" fmla="*/ 4693856 w 5672702"/>
                <a:gd name="connsiteY135" fmla="*/ 2895600 h 6667500"/>
                <a:gd name="connsiteX136" fmla="*/ 4719256 w 5672702"/>
                <a:gd name="connsiteY136" fmla="*/ 2819400 h 6667500"/>
                <a:gd name="connsiteX137" fmla="*/ 4706556 w 5672702"/>
                <a:gd name="connsiteY137" fmla="*/ 2743200 h 6667500"/>
                <a:gd name="connsiteX138" fmla="*/ 4643056 w 5672702"/>
                <a:gd name="connsiteY138" fmla="*/ 2730500 h 6667500"/>
                <a:gd name="connsiteX139" fmla="*/ 4592256 w 5672702"/>
                <a:gd name="connsiteY139" fmla="*/ 2717800 h 6667500"/>
                <a:gd name="connsiteX140" fmla="*/ 4490656 w 5672702"/>
                <a:gd name="connsiteY140" fmla="*/ 2705100 h 6667500"/>
                <a:gd name="connsiteX141" fmla="*/ 4401756 w 5672702"/>
                <a:gd name="connsiteY141" fmla="*/ 2692400 h 6667500"/>
                <a:gd name="connsiteX142" fmla="*/ 4363656 w 5672702"/>
                <a:gd name="connsiteY142" fmla="*/ 2679700 h 6667500"/>
                <a:gd name="connsiteX143" fmla="*/ 4249356 w 5672702"/>
                <a:gd name="connsiteY143" fmla="*/ 2667000 h 6667500"/>
                <a:gd name="connsiteX144" fmla="*/ 4198556 w 5672702"/>
                <a:gd name="connsiteY144" fmla="*/ 2578100 h 6667500"/>
                <a:gd name="connsiteX145" fmla="*/ 4185856 w 5672702"/>
                <a:gd name="connsiteY145" fmla="*/ 2514600 h 6667500"/>
                <a:gd name="connsiteX146" fmla="*/ 4109656 w 5672702"/>
                <a:gd name="connsiteY146" fmla="*/ 2540000 h 6667500"/>
                <a:gd name="connsiteX147" fmla="*/ 4071556 w 5672702"/>
                <a:gd name="connsiteY147" fmla="*/ 2501900 h 6667500"/>
                <a:gd name="connsiteX148" fmla="*/ 3982656 w 5672702"/>
                <a:gd name="connsiteY148" fmla="*/ 2501900 h 6667500"/>
                <a:gd name="connsiteX149" fmla="*/ 3944556 w 5672702"/>
                <a:gd name="connsiteY149" fmla="*/ 2514600 h 6667500"/>
                <a:gd name="connsiteX150" fmla="*/ 3881056 w 5672702"/>
                <a:gd name="connsiteY150" fmla="*/ 2578100 h 6667500"/>
                <a:gd name="connsiteX151" fmla="*/ 3906456 w 5672702"/>
                <a:gd name="connsiteY151" fmla="*/ 2616200 h 6667500"/>
                <a:gd name="connsiteX152" fmla="*/ 3944556 w 5672702"/>
                <a:gd name="connsiteY152" fmla="*/ 2628900 h 6667500"/>
                <a:gd name="connsiteX153" fmla="*/ 3982656 w 5672702"/>
                <a:gd name="connsiteY153" fmla="*/ 2654300 h 6667500"/>
                <a:gd name="connsiteX154" fmla="*/ 4020756 w 5672702"/>
                <a:gd name="connsiteY154" fmla="*/ 2667000 h 6667500"/>
                <a:gd name="connsiteX155" fmla="*/ 4033456 w 5672702"/>
                <a:gd name="connsiteY155" fmla="*/ 2705100 h 6667500"/>
                <a:gd name="connsiteX156" fmla="*/ 4020756 w 5672702"/>
                <a:gd name="connsiteY156" fmla="*/ 2755900 h 6667500"/>
                <a:gd name="connsiteX157" fmla="*/ 3944556 w 5672702"/>
                <a:gd name="connsiteY157" fmla="*/ 2806700 h 6667500"/>
                <a:gd name="connsiteX158" fmla="*/ 3906456 w 5672702"/>
                <a:gd name="connsiteY158" fmla="*/ 2882900 h 6667500"/>
                <a:gd name="connsiteX159" fmla="*/ 3919156 w 5672702"/>
                <a:gd name="connsiteY159" fmla="*/ 2921000 h 6667500"/>
                <a:gd name="connsiteX160" fmla="*/ 3957256 w 5672702"/>
                <a:gd name="connsiteY160" fmla="*/ 2933700 h 6667500"/>
                <a:gd name="connsiteX161" fmla="*/ 3995356 w 5672702"/>
                <a:gd name="connsiteY161" fmla="*/ 2959100 h 6667500"/>
                <a:gd name="connsiteX162" fmla="*/ 4033456 w 5672702"/>
                <a:gd name="connsiteY162" fmla="*/ 2971800 h 6667500"/>
                <a:gd name="connsiteX163" fmla="*/ 4008056 w 5672702"/>
                <a:gd name="connsiteY163" fmla="*/ 3009900 h 6667500"/>
                <a:gd name="connsiteX164" fmla="*/ 3995356 w 5672702"/>
                <a:gd name="connsiteY164" fmla="*/ 3060700 h 6667500"/>
                <a:gd name="connsiteX165" fmla="*/ 4033456 w 5672702"/>
                <a:gd name="connsiteY165" fmla="*/ 3086100 h 6667500"/>
                <a:gd name="connsiteX166" fmla="*/ 4058856 w 5672702"/>
                <a:gd name="connsiteY166" fmla="*/ 3175000 h 6667500"/>
                <a:gd name="connsiteX167" fmla="*/ 4084256 w 5672702"/>
                <a:gd name="connsiteY167" fmla="*/ 3213100 h 6667500"/>
                <a:gd name="connsiteX168" fmla="*/ 4096956 w 5672702"/>
                <a:gd name="connsiteY168" fmla="*/ 3340100 h 6667500"/>
                <a:gd name="connsiteX169" fmla="*/ 4096956 w 5672702"/>
                <a:gd name="connsiteY169" fmla="*/ 3479800 h 6667500"/>
                <a:gd name="connsiteX170" fmla="*/ 4058856 w 5672702"/>
                <a:gd name="connsiteY170" fmla="*/ 3492500 h 6667500"/>
                <a:gd name="connsiteX171" fmla="*/ 3982656 w 5672702"/>
                <a:gd name="connsiteY171" fmla="*/ 3505200 h 6667500"/>
                <a:gd name="connsiteX172" fmla="*/ 3906456 w 5672702"/>
                <a:gd name="connsiteY172" fmla="*/ 3530600 h 6667500"/>
                <a:gd name="connsiteX173" fmla="*/ 3855656 w 5672702"/>
                <a:gd name="connsiteY173" fmla="*/ 3543300 h 6667500"/>
                <a:gd name="connsiteX174" fmla="*/ 3779456 w 5672702"/>
                <a:gd name="connsiteY174" fmla="*/ 3568700 h 6667500"/>
                <a:gd name="connsiteX175" fmla="*/ 3741356 w 5672702"/>
                <a:gd name="connsiteY175" fmla="*/ 3606800 h 6667500"/>
                <a:gd name="connsiteX176" fmla="*/ 3703256 w 5672702"/>
                <a:gd name="connsiteY176" fmla="*/ 3632200 h 6667500"/>
                <a:gd name="connsiteX177" fmla="*/ 3677856 w 5672702"/>
                <a:gd name="connsiteY177" fmla="*/ 3670300 h 6667500"/>
                <a:gd name="connsiteX178" fmla="*/ 3665156 w 5672702"/>
                <a:gd name="connsiteY178" fmla="*/ 3784600 h 6667500"/>
                <a:gd name="connsiteX179" fmla="*/ 3601656 w 5672702"/>
                <a:gd name="connsiteY179" fmla="*/ 3898900 h 6667500"/>
                <a:gd name="connsiteX180" fmla="*/ 3550856 w 5672702"/>
                <a:gd name="connsiteY180" fmla="*/ 3975100 h 6667500"/>
                <a:gd name="connsiteX181" fmla="*/ 3487356 w 5672702"/>
                <a:gd name="connsiteY181" fmla="*/ 3987800 h 6667500"/>
                <a:gd name="connsiteX182" fmla="*/ 3449256 w 5672702"/>
                <a:gd name="connsiteY182" fmla="*/ 4000500 h 6667500"/>
                <a:gd name="connsiteX183" fmla="*/ 3398456 w 5672702"/>
                <a:gd name="connsiteY183" fmla="*/ 4013200 h 6667500"/>
                <a:gd name="connsiteX184" fmla="*/ 3296856 w 5672702"/>
                <a:gd name="connsiteY184" fmla="*/ 4038600 h 6667500"/>
                <a:gd name="connsiteX185" fmla="*/ 3220656 w 5672702"/>
                <a:gd name="connsiteY185" fmla="*/ 4165600 h 6667500"/>
                <a:gd name="connsiteX186" fmla="*/ 3182556 w 5672702"/>
                <a:gd name="connsiteY186" fmla="*/ 4191000 h 6667500"/>
                <a:gd name="connsiteX187" fmla="*/ 3169856 w 5672702"/>
                <a:gd name="connsiteY187" fmla="*/ 4241800 h 6667500"/>
                <a:gd name="connsiteX188" fmla="*/ 3017456 w 5672702"/>
                <a:gd name="connsiteY188" fmla="*/ 4368800 h 6667500"/>
                <a:gd name="connsiteX189" fmla="*/ 2941256 w 5672702"/>
                <a:gd name="connsiteY189" fmla="*/ 4432300 h 6667500"/>
                <a:gd name="connsiteX190" fmla="*/ 2903156 w 5672702"/>
                <a:gd name="connsiteY190" fmla="*/ 4457700 h 6667500"/>
                <a:gd name="connsiteX191" fmla="*/ 2865056 w 5672702"/>
                <a:gd name="connsiteY191" fmla="*/ 4495800 h 6667500"/>
                <a:gd name="connsiteX192" fmla="*/ 2776156 w 5672702"/>
                <a:gd name="connsiteY192" fmla="*/ 4559300 h 6667500"/>
                <a:gd name="connsiteX193" fmla="*/ 2725356 w 5672702"/>
                <a:gd name="connsiteY193" fmla="*/ 4673600 h 6667500"/>
                <a:gd name="connsiteX194" fmla="*/ 2712656 w 5672702"/>
                <a:gd name="connsiteY194" fmla="*/ 4711700 h 6667500"/>
                <a:gd name="connsiteX195" fmla="*/ 2636456 w 5672702"/>
                <a:gd name="connsiteY195" fmla="*/ 4787900 h 6667500"/>
                <a:gd name="connsiteX196" fmla="*/ 2509456 w 5672702"/>
                <a:gd name="connsiteY196" fmla="*/ 4800600 h 6667500"/>
                <a:gd name="connsiteX197" fmla="*/ 2445956 w 5672702"/>
                <a:gd name="connsiteY197" fmla="*/ 4864100 h 6667500"/>
                <a:gd name="connsiteX198" fmla="*/ 2433256 w 5672702"/>
                <a:gd name="connsiteY198" fmla="*/ 4902200 h 6667500"/>
                <a:gd name="connsiteX199" fmla="*/ 2357056 w 5672702"/>
                <a:gd name="connsiteY199" fmla="*/ 4940300 h 6667500"/>
                <a:gd name="connsiteX200" fmla="*/ 2293556 w 5672702"/>
                <a:gd name="connsiteY200" fmla="*/ 4914900 h 6667500"/>
                <a:gd name="connsiteX201" fmla="*/ 2280856 w 5672702"/>
                <a:gd name="connsiteY201" fmla="*/ 4953000 h 6667500"/>
                <a:gd name="connsiteX202" fmla="*/ 2255456 w 5672702"/>
                <a:gd name="connsiteY202" fmla="*/ 4991100 h 6667500"/>
                <a:gd name="connsiteX203" fmla="*/ 2242756 w 5672702"/>
                <a:gd name="connsiteY203" fmla="*/ 5041900 h 6667500"/>
                <a:gd name="connsiteX204" fmla="*/ 2217356 w 5672702"/>
                <a:gd name="connsiteY204" fmla="*/ 5118100 h 6667500"/>
                <a:gd name="connsiteX205" fmla="*/ 2204656 w 5672702"/>
                <a:gd name="connsiteY205" fmla="*/ 5168900 h 6667500"/>
                <a:gd name="connsiteX206" fmla="*/ 2179256 w 5672702"/>
                <a:gd name="connsiteY206" fmla="*/ 5245100 h 6667500"/>
                <a:gd name="connsiteX207" fmla="*/ 2191956 w 5672702"/>
                <a:gd name="connsiteY207" fmla="*/ 5448300 h 6667500"/>
                <a:gd name="connsiteX208" fmla="*/ 2204656 w 5672702"/>
                <a:gd name="connsiteY208" fmla="*/ 5486400 h 6667500"/>
                <a:gd name="connsiteX209" fmla="*/ 2217356 w 5672702"/>
                <a:gd name="connsiteY209" fmla="*/ 5537200 h 6667500"/>
                <a:gd name="connsiteX210" fmla="*/ 2166556 w 5672702"/>
                <a:gd name="connsiteY210" fmla="*/ 5854700 h 6667500"/>
                <a:gd name="connsiteX211" fmla="*/ 2153856 w 5672702"/>
                <a:gd name="connsiteY211" fmla="*/ 6108700 h 6667500"/>
                <a:gd name="connsiteX212" fmla="*/ 2141156 w 5672702"/>
                <a:gd name="connsiteY212" fmla="*/ 6146800 h 6667500"/>
                <a:gd name="connsiteX213" fmla="*/ 2115756 w 5672702"/>
                <a:gd name="connsiteY213" fmla="*/ 6184900 h 6667500"/>
                <a:gd name="connsiteX214" fmla="*/ 2039556 w 5672702"/>
                <a:gd name="connsiteY214" fmla="*/ 6223000 h 6667500"/>
                <a:gd name="connsiteX215" fmla="*/ 1976056 w 5672702"/>
                <a:gd name="connsiteY215" fmla="*/ 6337300 h 6667500"/>
                <a:gd name="connsiteX216" fmla="*/ 1963356 w 5672702"/>
                <a:gd name="connsiteY216" fmla="*/ 6400800 h 6667500"/>
                <a:gd name="connsiteX217" fmla="*/ 1849056 w 5672702"/>
                <a:gd name="connsiteY217" fmla="*/ 6413500 h 6667500"/>
                <a:gd name="connsiteX218" fmla="*/ 1798256 w 5672702"/>
                <a:gd name="connsiteY218" fmla="*/ 6438900 h 6667500"/>
                <a:gd name="connsiteX219" fmla="*/ 1747456 w 5672702"/>
                <a:gd name="connsiteY219" fmla="*/ 6553200 h 6667500"/>
                <a:gd name="connsiteX220" fmla="*/ 1722056 w 5672702"/>
                <a:gd name="connsiteY220" fmla="*/ 6591300 h 6667500"/>
                <a:gd name="connsiteX221" fmla="*/ 1709356 w 5672702"/>
                <a:gd name="connsiteY221" fmla="*/ 6629400 h 6667500"/>
                <a:gd name="connsiteX222" fmla="*/ 1633156 w 5672702"/>
                <a:gd name="connsiteY222" fmla="*/ 6667500 h 6667500"/>
                <a:gd name="connsiteX223" fmla="*/ 1556956 w 5672702"/>
                <a:gd name="connsiteY223" fmla="*/ 6616700 h 6667500"/>
                <a:gd name="connsiteX224" fmla="*/ 1480756 w 5672702"/>
                <a:gd name="connsiteY224" fmla="*/ 6565900 h 6667500"/>
                <a:gd name="connsiteX225" fmla="*/ 1442656 w 5672702"/>
                <a:gd name="connsiteY225" fmla="*/ 6540500 h 6667500"/>
                <a:gd name="connsiteX226" fmla="*/ 1379156 w 5672702"/>
                <a:gd name="connsiteY226" fmla="*/ 6413500 h 6667500"/>
                <a:gd name="connsiteX227" fmla="*/ 1366456 w 5672702"/>
                <a:gd name="connsiteY227" fmla="*/ 6375400 h 6667500"/>
                <a:gd name="connsiteX228" fmla="*/ 1337881 w 5672702"/>
                <a:gd name="connsiteY228" fmla="*/ 6181725 h 6667500"/>
                <a:gd name="connsiteX229" fmla="*/ 1264856 w 5672702"/>
                <a:gd name="connsiteY229" fmla="*/ 5940425 h 6667500"/>
                <a:gd name="connsiteX230" fmla="*/ 1182306 w 5672702"/>
                <a:gd name="connsiteY230" fmla="*/ 5762625 h 6667500"/>
                <a:gd name="connsiteX231" fmla="*/ 1071182 w 5672702"/>
                <a:gd name="connsiteY231" fmla="*/ 5540375 h 6667500"/>
                <a:gd name="connsiteX232" fmla="*/ 1001331 w 5672702"/>
                <a:gd name="connsiteY232" fmla="*/ 5184775 h 6667500"/>
                <a:gd name="connsiteX233" fmla="*/ 902907 w 5672702"/>
                <a:gd name="connsiteY233" fmla="*/ 4984750 h 6667500"/>
                <a:gd name="connsiteX234" fmla="*/ 814007 w 5672702"/>
                <a:gd name="connsiteY234" fmla="*/ 4724400 h 6667500"/>
                <a:gd name="connsiteX235" fmla="*/ 763207 w 5672702"/>
                <a:gd name="connsiteY235" fmla="*/ 4333875 h 6667500"/>
                <a:gd name="connsiteX236" fmla="*/ 715582 w 5672702"/>
                <a:gd name="connsiteY236" fmla="*/ 3968750 h 6667500"/>
                <a:gd name="connsiteX237" fmla="*/ 756856 w 5672702"/>
                <a:gd name="connsiteY237" fmla="*/ 3717925 h 6667500"/>
                <a:gd name="connsiteX238" fmla="*/ 744156 w 5672702"/>
                <a:gd name="connsiteY238" fmla="*/ 3454400 h 6667500"/>
                <a:gd name="connsiteX239" fmla="*/ 7556 w 5672702"/>
                <a:gd name="connsiteY239" fmla="*/ 3238500 h 6667500"/>
                <a:gd name="connsiteX240" fmla="*/ 363156 w 5672702"/>
                <a:gd name="connsiteY240" fmla="*/ 2806700 h 6667500"/>
                <a:gd name="connsiteX241" fmla="*/ 286956 w 5672702"/>
                <a:gd name="connsiteY241" fmla="*/ 2120900 h 6667500"/>
                <a:gd name="connsiteX242" fmla="*/ 952436 w 5672702"/>
                <a:gd name="connsiteY242" fmla="*/ 271780 h 6667500"/>
                <a:gd name="connsiteX0" fmla="*/ 960056 w 5672702"/>
                <a:gd name="connsiteY0" fmla="*/ 254000 h 6667500"/>
                <a:gd name="connsiteX1" fmla="*/ 972756 w 5672702"/>
                <a:gd name="connsiteY1" fmla="*/ 165100 h 6667500"/>
                <a:gd name="connsiteX2" fmla="*/ 1010856 w 5672702"/>
                <a:gd name="connsiteY2" fmla="*/ 139700 h 6667500"/>
                <a:gd name="connsiteX3" fmla="*/ 1074356 w 5672702"/>
                <a:gd name="connsiteY3" fmla="*/ 63500 h 6667500"/>
                <a:gd name="connsiteX4" fmla="*/ 1112456 w 5672702"/>
                <a:gd name="connsiteY4" fmla="*/ 50800 h 6667500"/>
                <a:gd name="connsiteX5" fmla="*/ 1188656 w 5672702"/>
                <a:gd name="connsiteY5" fmla="*/ 25400 h 6667500"/>
                <a:gd name="connsiteX6" fmla="*/ 1264856 w 5672702"/>
                <a:gd name="connsiteY6" fmla="*/ 12700 h 6667500"/>
                <a:gd name="connsiteX7" fmla="*/ 1328356 w 5672702"/>
                <a:gd name="connsiteY7" fmla="*/ 0 h 6667500"/>
                <a:gd name="connsiteX8" fmla="*/ 1493456 w 5672702"/>
                <a:gd name="connsiteY8" fmla="*/ 12700 h 6667500"/>
                <a:gd name="connsiteX9" fmla="*/ 1506156 w 5672702"/>
                <a:gd name="connsiteY9" fmla="*/ 50800 h 6667500"/>
                <a:gd name="connsiteX10" fmla="*/ 1556956 w 5672702"/>
                <a:gd name="connsiteY10" fmla="*/ 127000 h 6667500"/>
                <a:gd name="connsiteX11" fmla="*/ 1607756 w 5672702"/>
                <a:gd name="connsiteY11" fmla="*/ 152400 h 6667500"/>
                <a:gd name="connsiteX12" fmla="*/ 1645856 w 5672702"/>
                <a:gd name="connsiteY12" fmla="*/ 177800 h 6667500"/>
                <a:gd name="connsiteX13" fmla="*/ 1709356 w 5672702"/>
                <a:gd name="connsiteY13" fmla="*/ 190500 h 6667500"/>
                <a:gd name="connsiteX14" fmla="*/ 1734756 w 5672702"/>
                <a:gd name="connsiteY14" fmla="*/ 228600 h 6667500"/>
                <a:gd name="connsiteX15" fmla="*/ 1747456 w 5672702"/>
                <a:gd name="connsiteY15" fmla="*/ 266700 h 6667500"/>
                <a:gd name="connsiteX16" fmla="*/ 1836356 w 5672702"/>
                <a:gd name="connsiteY16" fmla="*/ 304800 h 6667500"/>
                <a:gd name="connsiteX17" fmla="*/ 1849056 w 5672702"/>
                <a:gd name="connsiteY17" fmla="*/ 355600 h 6667500"/>
                <a:gd name="connsiteX18" fmla="*/ 2014156 w 5672702"/>
                <a:gd name="connsiteY18" fmla="*/ 381000 h 6667500"/>
                <a:gd name="connsiteX19" fmla="*/ 2128456 w 5672702"/>
                <a:gd name="connsiteY19" fmla="*/ 317500 h 6667500"/>
                <a:gd name="connsiteX20" fmla="*/ 2166556 w 5672702"/>
                <a:gd name="connsiteY20" fmla="*/ 292100 h 6667500"/>
                <a:gd name="connsiteX21" fmla="*/ 2306256 w 5672702"/>
                <a:gd name="connsiteY21" fmla="*/ 317500 h 6667500"/>
                <a:gd name="connsiteX22" fmla="*/ 2331656 w 5672702"/>
                <a:gd name="connsiteY22" fmla="*/ 571500 h 6667500"/>
                <a:gd name="connsiteX23" fmla="*/ 2293556 w 5672702"/>
                <a:gd name="connsiteY23" fmla="*/ 647700 h 6667500"/>
                <a:gd name="connsiteX24" fmla="*/ 2242756 w 5672702"/>
                <a:gd name="connsiteY24" fmla="*/ 660400 h 6667500"/>
                <a:gd name="connsiteX25" fmla="*/ 2204656 w 5672702"/>
                <a:gd name="connsiteY25" fmla="*/ 685800 h 6667500"/>
                <a:gd name="connsiteX26" fmla="*/ 2141156 w 5672702"/>
                <a:gd name="connsiteY26" fmla="*/ 762000 h 6667500"/>
                <a:gd name="connsiteX27" fmla="*/ 2128456 w 5672702"/>
                <a:gd name="connsiteY27" fmla="*/ 863600 h 6667500"/>
                <a:gd name="connsiteX28" fmla="*/ 2204656 w 5672702"/>
                <a:gd name="connsiteY28" fmla="*/ 889000 h 6667500"/>
                <a:gd name="connsiteX29" fmla="*/ 2217356 w 5672702"/>
                <a:gd name="connsiteY29" fmla="*/ 952500 h 6667500"/>
                <a:gd name="connsiteX30" fmla="*/ 2242756 w 5672702"/>
                <a:gd name="connsiteY30" fmla="*/ 990600 h 6667500"/>
                <a:gd name="connsiteX31" fmla="*/ 2230056 w 5672702"/>
                <a:gd name="connsiteY31" fmla="*/ 1066800 h 6667500"/>
                <a:gd name="connsiteX32" fmla="*/ 2153856 w 5672702"/>
                <a:gd name="connsiteY32" fmla="*/ 1104900 h 6667500"/>
                <a:gd name="connsiteX33" fmla="*/ 2090356 w 5672702"/>
                <a:gd name="connsiteY33" fmla="*/ 1092200 h 6667500"/>
                <a:gd name="connsiteX34" fmla="*/ 2052256 w 5672702"/>
                <a:gd name="connsiteY34" fmla="*/ 1079500 h 6667500"/>
                <a:gd name="connsiteX35" fmla="*/ 2001456 w 5672702"/>
                <a:gd name="connsiteY35" fmla="*/ 1092200 h 6667500"/>
                <a:gd name="connsiteX36" fmla="*/ 2026856 w 5672702"/>
                <a:gd name="connsiteY36" fmla="*/ 1168400 h 6667500"/>
                <a:gd name="connsiteX37" fmla="*/ 2039556 w 5672702"/>
                <a:gd name="connsiteY37" fmla="*/ 1206500 h 6667500"/>
                <a:gd name="connsiteX38" fmla="*/ 2052256 w 5672702"/>
                <a:gd name="connsiteY38" fmla="*/ 1244600 h 6667500"/>
                <a:gd name="connsiteX39" fmla="*/ 2064956 w 5672702"/>
                <a:gd name="connsiteY39" fmla="*/ 1346200 h 6667500"/>
                <a:gd name="connsiteX40" fmla="*/ 2141156 w 5672702"/>
                <a:gd name="connsiteY40" fmla="*/ 1371600 h 6667500"/>
                <a:gd name="connsiteX41" fmla="*/ 2179256 w 5672702"/>
                <a:gd name="connsiteY41" fmla="*/ 1397000 h 6667500"/>
                <a:gd name="connsiteX42" fmla="*/ 2217356 w 5672702"/>
                <a:gd name="connsiteY42" fmla="*/ 1409700 h 6667500"/>
                <a:gd name="connsiteX43" fmla="*/ 2242756 w 5672702"/>
                <a:gd name="connsiteY43" fmla="*/ 1447800 h 6667500"/>
                <a:gd name="connsiteX44" fmla="*/ 2318956 w 5672702"/>
                <a:gd name="connsiteY44" fmla="*/ 1473200 h 6667500"/>
                <a:gd name="connsiteX45" fmla="*/ 2395156 w 5672702"/>
                <a:gd name="connsiteY45" fmla="*/ 1536700 h 6667500"/>
                <a:gd name="connsiteX46" fmla="*/ 2458656 w 5672702"/>
                <a:gd name="connsiteY46" fmla="*/ 1612900 h 6667500"/>
                <a:gd name="connsiteX47" fmla="*/ 2420556 w 5672702"/>
                <a:gd name="connsiteY47" fmla="*/ 1638300 h 6667500"/>
                <a:gd name="connsiteX48" fmla="*/ 2369756 w 5672702"/>
                <a:gd name="connsiteY48" fmla="*/ 1663700 h 6667500"/>
                <a:gd name="connsiteX49" fmla="*/ 2357056 w 5672702"/>
                <a:gd name="connsiteY49" fmla="*/ 1701800 h 6667500"/>
                <a:gd name="connsiteX50" fmla="*/ 2318956 w 5672702"/>
                <a:gd name="connsiteY50" fmla="*/ 1841500 h 6667500"/>
                <a:gd name="connsiteX51" fmla="*/ 2331656 w 5672702"/>
                <a:gd name="connsiteY51" fmla="*/ 1930400 h 6667500"/>
                <a:gd name="connsiteX52" fmla="*/ 2369756 w 5672702"/>
                <a:gd name="connsiteY52" fmla="*/ 1943100 h 6667500"/>
                <a:gd name="connsiteX53" fmla="*/ 2445956 w 5672702"/>
                <a:gd name="connsiteY53" fmla="*/ 1993900 h 6667500"/>
                <a:gd name="connsiteX54" fmla="*/ 2522156 w 5672702"/>
                <a:gd name="connsiteY54" fmla="*/ 2019300 h 6667500"/>
                <a:gd name="connsiteX55" fmla="*/ 2598356 w 5672702"/>
                <a:gd name="connsiteY55" fmla="*/ 2070100 h 6667500"/>
                <a:gd name="connsiteX56" fmla="*/ 2636456 w 5672702"/>
                <a:gd name="connsiteY56" fmla="*/ 2095500 h 6667500"/>
                <a:gd name="connsiteX57" fmla="*/ 2661856 w 5672702"/>
                <a:gd name="connsiteY57" fmla="*/ 2133600 h 6667500"/>
                <a:gd name="connsiteX58" fmla="*/ 2738056 w 5672702"/>
                <a:gd name="connsiteY58" fmla="*/ 2184400 h 6667500"/>
                <a:gd name="connsiteX59" fmla="*/ 2814256 w 5672702"/>
                <a:gd name="connsiteY59" fmla="*/ 2222500 h 6667500"/>
                <a:gd name="connsiteX60" fmla="*/ 2852356 w 5672702"/>
                <a:gd name="connsiteY60" fmla="*/ 2247900 h 6667500"/>
                <a:gd name="connsiteX61" fmla="*/ 2928556 w 5672702"/>
                <a:gd name="connsiteY61" fmla="*/ 2273300 h 6667500"/>
                <a:gd name="connsiteX62" fmla="*/ 3220656 w 5672702"/>
                <a:gd name="connsiteY62" fmla="*/ 2311400 h 6667500"/>
                <a:gd name="connsiteX63" fmla="*/ 3271456 w 5672702"/>
                <a:gd name="connsiteY63" fmla="*/ 2387600 h 6667500"/>
                <a:gd name="connsiteX64" fmla="*/ 3347656 w 5672702"/>
                <a:gd name="connsiteY64" fmla="*/ 2438400 h 6667500"/>
                <a:gd name="connsiteX65" fmla="*/ 3461956 w 5672702"/>
                <a:gd name="connsiteY65" fmla="*/ 2476500 h 6667500"/>
                <a:gd name="connsiteX66" fmla="*/ 3817556 w 5672702"/>
                <a:gd name="connsiteY66" fmla="*/ 2463800 h 6667500"/>
                <a:gd name="connsiteX67" fmla="*/ 3855656 w 5672702"/>
                <a:gd name="connsiteY67" fmla="*/ 2438400 h 6667500"/>
                <a:gd name="connsiteX68" fmla="*/ 3868356 w 5672702"/>
                <a:gd name="connsiteY68" fmla="*/ 2400300 h 6667500"/>
                <a:gd name="connsiteX69" fmla="*/ 3881056 w 5672702"/>
                <a:gd name="connsiteY69" fmla="*/ 2209800 h 6667500"/>
                <a:gd name="connsiteX70" fmla="*/ 3919156 w 5672702"/>
                <a:gd name="connsiteY70" fmla="*/ 2184400 h 6667500"/>
                <a:gd name="connsiteX71" fmla="*/ 3995356 w 5672702"/>
                <a:gd name="connsiteY71" fmla="*/ 2120900 h 6667500"/>
                <a:gd name="connsiteX72" fmla="*/ 4020756 w 5672702"/>
                <a:gd name="connsiteY72" fmla="*/ 2222500 h 6667500"/>
                <a:gd name="connsiteX73" fmla="*/ 4046156 w 5672702"/>
                <a:gd name="connsiteY73" fmla="*/ 2298700 h 6667500"/>
                <a:gd name="connsiteX74" fmla="*/ 4084256 w 5672702"/>
                <a:gd name="connsiteY74" fmla="*/ 2324100 h 6667500"/>
                <a:gd name="connsiteX75" fmla="*/ 4122356 w 5672702"/>
                <a:gd name="connsiteY75" fmla="*/ 2336800 h 6667500"/>
                <a:gd name="connsiteX76" fmla="*/ 4312856 w 5672702"/>
                <a:gd name="connsiteY76" fmla="*/ 2349500 h 6667500"/>
                <a:gd name="connsiteX77" fmla="*/ 4592256 w 5672702"/>
                <a:gd name="connsiteY77" fmla="*/ 2336800 h 6667500"/>
                <a:gd name="connsiteX78" fmla="*/ 4643056 w 5672702"/>
                <a:gd name="connsiteY78" fmla="*/ 2324100 h 6667500"/>
                <a:gd name="connsiteX79" fmla="*/ 4668456 w 5672702"/>
                <a:gd name="connsiteY79" fmla="*/ 2247900 h 6667500"/>
                <a:gd name="connsiteX80" fmla="*/ 4643056 w 5672702"/>
                <a:gd name="connsiteY80" fmla="*/ 2197100 h 6667500"/>
                <a:gd name="connsiteX81" fmla="*/ 4566856 w 5672702"/>
                <a:gd name="connsiteY81" fmla="*/ 2171700 h 6667500"/>
                <a:gd name="connsiteX82" fmla="*/ 4579556 w 5672702"/>
                <a:gd name="connsiteY82" fmla="*/ 2082800 h 6667500"/>
                <a:gd name="connsiteX83" fmla="*/ 4655756 w 5672702"/>
                <a:gd name="connsiteY83" fmla="*/ 2108200 h 6667500"/>
                <a:gd name="connsiteX84" fmla="*/ 4795456 w 5672702"/>
                <a:gd name="connsiteY84" fmla="*/ 2095500 h 6667500"/>
                <a:gd name="connsiteX85" fmla="*/ 4820856 w 5672702"/>
                <a:gd name="connsiteY85" fmla="*/ 2057400 h 6667500"/>
                <a:gd name="connsiteX86" fmla="*/ 4833556 w 5672702"/>
                <a:gd name="connsiteY86" fmla="*/ 2019300 h 6667500"/>
                <a:gd name="connsiteX87" fmla="*/ 4846256 w 5672702"/>
                <a:gd name="connsiteY87" fmla="*/ 1955800 h 6667500"/>
                <a:gd name="connsiteX88" fmla="*/ 4935156 w 5672702"/>
                <a:gd name="connsiteY88" fmla="*/ 1917700 h 6667500"/>
                <a:gd name="connsiteX89" fmla="*/ 5011356 w 5672702"/>
                <a:gd name="connsiteY89" fmla="*/ 1866900 h 6667500"/>
                <a:gd name="connsiteX90" fmla="*/ 5049456 w 5672702"/>
                <a:gd name="connsiteY90" fmla="*/ 1841500 h 6667500"/>
                <a:gd name="connsiteX91" fmla="*/ 5074856 w 5672702"/>
                <a:gd name="connsiteY91" fmla="*/ 1803400 h 6667500"/>
                <a:gd name="connsiteX92" fmla="*/ 5087556 w 5672702"/>
                <a:gd name="connsiteY92" fmla="*/ 1739900 h 6667500"/>
                <a:gd name="connsiteX93" fmla="*/ 5138356 w 5672702"/>
                <a:gd name="connsiteY93" fmla="*/ 1752600 h 6667500"/>
                <a:gd name="connsiteX94" fmla="*/ 5214556 w 5672702"/>
                <a:gd name="connsiteY94" fmla="*/ 1778000 h 6667500"/>
                <a:gd name="connsiteX95" fmla="*/ 5265356 w 5672702"/>
                <a:gd name="connsiteY95" fmla="*/ 1765300 h 6667500"/>
                <a:gd name="connsiteX96" fmla="*/ 5303456 w 5672702"/>
                <a:gd name="connsiteY96" fmla="*/ 1727200 h 6667500"/>
                <a:gd name="connsiteX97" fmla="*/ 5341556 w 5672702"/>
                <a:gd name="connsiteY97" fmla="*/ 1701800 h 6667500"/>
                <a:gd name="connsiteX98" fmla="*/ 5417756 w 5672702"/>
                <a:gd name="connsiteY98" fmla="*/ 1714500 h 6667500"/>
                <a:gd name="connsiteX99" fmla="*/ 5468556 w 5672702"/>
                <a:gd name="connsiteY99" fmla="*/ 1790700 h 6667500"/>
                <a:gd name="connsiteX100" fmla="*/ 5519356 w 5672702"/>
                <a:gd name="connsiteY100" fmla="*/ 1841500 h 6667500"/>
                <a:gd name="connsiteX101" fmla="*/ 5506656 w 5672702"/>
                <a:gd name="connsiteY101" fmla="*/ 1879600 h 6667500"/>
                <a:gd name="connsiteX102" fmla="*/ 5544756 w 5672702"/>
                <a:gd name="connsiteY102" fmla="*/ 1892300 h 6667500"/>
                <a:gd name="connsiteX103" fmla="*/ 5646356 w 5672702"/>
                <a:gd name="connsiteY103" fmla="*/ 1905000 h 6667500"/>
                <a:gd name="connsiteX104" fmla="*/ 5671756 w 5672702"/>
                <a:gd name="connsiteY104" fmla="*/ 1943100 h 6667500"/>
                <a:gd name="connsiteX105" fmla="*/ 5633656 w 5672702"/>
                <a:gd name="connsiteY105" fmla="*/ 2044700 h 6667500"/>
                <a:gd name="connsiteX106" fmla="*/ 5608256 w 5672702"/>
                <a:gd name="connsiteY106" fmla="*/ 2171700 h 6667500"/>
                <a:gd name="connsiteX107" fmla="*/ 5468556 w 5672702"/>
                <a:gd name="connsiteY107" fmla="*/ 2197100 h 6667500"/>
                <a:gd name="connsiteX108" fmla="*/ 5392356 w 5672702"/>
                <a:gd name="connsiteY108" fmla="*/ 2222500 h 6667500"/>
                <a:gd name="connsiteX109" fmla="*/ 5366956 w 5672702"/>
                <a:gd name="connsiteY109" fmla="*/ 2260600 h 6667500"/>
                <a:gd name="connsiteX110" fmla="*/ 5316156 w 5672702"/>
                <a:gd name="connsiteY110" fmla="*/ 2349500 h 6667500"/>
                <a:gd name="connsiteX111" fmla="*/ 5278056 w 5672702"/>
                <a:gd name="connsiteY111" fmla="*/ 2374900 h 6667500"/>
                <a:gd name="connsiteX112" fmla="*/ 5265356 w 5672702"/>
                <a:gd name="connsiteY112" fmla="*/ 2438400 h 6667500"/>
                <a:gd name="connsiteX113" fmla="*/ 5252656 w 5672702"/>
                <a:gd name="connsiteY113" fmla="*/ 2552700 h 6667500"/>
                <a:gd name="connsiteX114" fmla="*/ 5189156 w 5672702"/>
                <a:gd name="connsiteY114" fmla="*/ 2616200 h 6667500"/>
                <a:gd name="connsiteX115" fmla="*/ 5176456 w 5672702"/>
                <a:gd name="connsiteY115" fmla="*/ 2654300 h 6667500"/>
                <a:gd name="connsiteX116" fmla="*/ 5201856 w 5672702"/>
                <a:gd name="connsiteY116" fmla="*/ 2781300 h 6667500"/>
                <a:gd name="connsiteX117" fmla="*/ 5189156 w 5672702"/>
                <a:gd name="connsiteY117" fmla="*/ 2870200 h 6667500"/>
                <a:gd name="connsiteX118" fmla="*/ 5151056 w 5672702"/>
                <a:gd name="connsiteY118" fmla="*/ 2895600 h 6667500"/>
                <a:gd name="connsiteX119" fmla="*/ 5087556 w 5672702"/>
                <a:gd name="connsiteY119" fmla="*/ 2946400 h 6667500"/>
                <a:gd name="connsiteX120" fmla="*/ 4973256 w 5672702"/>
                <a:gd name="connsiteY120" fmla="*/ 2959100 h 6667500"/>
                <a:gd name="connsiteX121" fmla="*/ 4947856 w 5672702"/>
                <a:gd name="connsiteY121" fmla="*/ 3048000 h 6667500"/>
                <a:gd name="connsiteX122" fmla="*/ 4922456 w 5672702"/>
                <a:gd name="connsiteY122" fmla="*/ 3124200 h 6667500"/>
                <a:gd name="connsiteX123" fmla="*/ 4947856 w 5672702"/>
                <a:gd name="connsiteY123" fmla="*/ 3162300 h 6667500"/>
                <a:gd name="connsiteX124" fmla="*/ 4909756 w 5672702"/>
                <a:gd name="connsiteY124" fmla="*/ 3416300 h 6667500"/>
                <a:gd name="connsiteX125" fmla="*/ 4858956 w 5672702"/>
                <a:gd name="connsiteY125" fmla="*/ 3340100 h 6667500"/>
                <a:gd name="connsiteX126" fmla="*/ 4846256 w 5672702"/>
                <a:gd name="connsiteY126" fmla="*/ 3302000 h 6667500"/>
                <a:gd name="connsiteX127" fmla="*/ 4795456 w 5672702"/>
                <a:gd name="connsiteY127" fmla="*/ 3225800 h 6667500"/>
                <a:gd name="connsiteX128" fmla="*/ 4744656 w 5672702"/>
                <a:gd name="connsiteY128" fmla="*/ 3111500 h 6667500"/>
                <a:gd name="connsiteX129" fmla="*/ 4668456 w 5672702"/>
                <a:gd name="connsiteY129" fmla="*/ 3187700 h 6667500"/>
                <a:gd name="connsiteX130" fmla="*/ 4592256 w 5672702"/>
                <a:gd name="connsiteY130" fmla="*/ 3213100 h 6667500"/>
                <a:gd name="connsiteX131" fmla="*/ 4554156 w 5672702"/>
                <a:gd name="connsiteY131" fmla="*/ 3187700 h 6667500"/>
                <a:gd name="connsiteX132" fmla="*/ 4541456 w 5672702"/>
                <a:gd name="connsiteY132" fmla="*/ 3136900 h 6667500"/>
                <a:gd name="connsiteX133" fmla="*/ 4579556 w 5672702"/>
                <a:gd name="connsiteY133" fmla="*/ 2971800 h 6667500"/>
                <a:gd name="connsiteX134" fmla="*/ 4617656 w 5672702"/>
                <a:gd name="connsiteY134" fmla="*/ 2959100 h 6667500"/>
                <a:gd name="connsiteX135" fmla="*/ 4693856 w 5672702"/>
                <a:gd name="connsiteY135" fmla="*/ 2895600 h 6667500"/>
                <a:gd name="connsiteX136" fmla="*/ 4719256 w 5672702"/>
                <a:gd name="connsiteY136" fmla="*/ 2819400 h 6667500"/>
                <a:gd name="connsiteX137" fmla="*/ 4706556 w 5672702"/>
                <a:gd name="connsiteY137" fmla="*/ 2743200 h 6667500"/>
                <a:gd name="connsiteX138" fmla="*/ 4643056 w 5672702"/>
                <a:gd name="connsiteY138" fmla="*/ 2730500 h 6667500"/>
                <a:gd name="connsiteX139" fmla="*/ 4592256 w 5672702"/>
                <a:gd name="connsiteY139" fmla="*/ 2717800 h 6667500"/>
                <a:gd name="connsiteX140" fmla="*/ 4490656 w 5672702"/>
                <a:gd name="connsiteY140" fmla="*/ 2705100 h 6667500"/>
                <a:gd name="connsiteX141" fmla="*/ 4401756 w 5672702"/>
                <a:gd name="connsiteY141" fmla="*/ 2692400 h 6667500"/>
                <a:gd name="connsiteX142" fmla="*/ 4363656 w 5672702"/>
                <a:gd name="connsiteY142" fmla="*/ 2679700 h 6667500"/>
                <a:gd name="connsiteX143" fmla="*/ 4249356 w 5672702"/>
                <a:gd name="connsiteY143" fmla="*/ 2667000 h 6667500"/>
                <a:gd name="connsiteX144" fmla="*/ 4198556 w 5672702"/>
                <a:gd name="connsiteY144" fmla="*/ 2578100 h 6667500"/>
                <a:gd name="connsiteX145" fmla="*/ 4185856 w 5672702"/>
                <a:gd name="connsiteY145" fmla="*/ 2514600 h 6667500"/>
                <a:gd name="connsiteX146" fmla="*/ 4109656 w 5672702"/>
                <a:gd name="connsiteY146" fmla="*/ 2540000 h 6667500"/>
                <a:gd name="connsiteX147" fmla="*/ 4071556 w 5672702"/>
                <a:gd name="connsiteY147" fmla="*/ 2501900 h 6667500"/>
                <a:gd name="connsiteX148" fmla="*/ 3982656 w 5672702"/>
                <a:gd name="connsiteY148" fmla="*/ 2501900 h 6667500"/>
                <a:gd name="connsiteX149" fmla="*/ 3944556 w 5672702"/>
                <a:gd name="connsiteY149" fmla="*/ 2514600 h 6667500"/>
                <a:gd name="connsiteX150" fmla="*/ 3881056 w 5672702"/>
                <a:gd name="connsiteY150" fmla="*/ 2578100 h 6667500"/>
                <a:gd name="connsiteX151" fmla="*/ 3906456 w 5672702"/>
                <a:gd name="connsiteY151" fmla="*/ 2616200 h 6667500"/>
                <a:gd name="connsiteX152" fmla="*/ 3944556 w 5672702"/>
                <a:gd name="connsiteY152" fmla="*/ 2628900 h 6667500"/>
                <a:gd name="connsiteX153" fmla="*/ 3982656 w 5672702"/>
                <a:gd name="connsiteY153" fmla="*/ 2654300 h 6667500"/>
                <a:gd name="connsiteX154" fmla="*/ 4020756 w 5672702"/>
                <a:gd name="connsiteY154" fmla="*/ 2667000 h 6667500"/>
                <a:gd name="connsiteX155" fmla="*/ 4033456 w 5672702"/>
                <a:gd name="connsiteY155" fmla="*/ 2705100 h 6667500"/>
                <a:gd name="connsiteX156" fmla="*/ 4020756 w 5672702"/>
                <a:gd name="connsiteY156" fmla="*/ 2755900 h 6667500"/>
                <a:gd name="connsiteX157" fmla="*/ 3944556 w 5672702"/>
                <a:gd name="connsiteY157" fmla="*/ 2806700 h 6667500"/>
                <a:gd name="connsiteX158" fmla="*/ 3906456 w 5672702"/>
                <a:gd name="connsiteY158" fmla="*/ 2882900 h 6667500"/>
                <a:gd name="connsiteX159" fmla="*/ 3919156 w 5672702"/>
                <a:gd name="connsiteY159" fmla="*/ 2921000 h 6667500"/>
                <a:gd name="connsiteX160" fmla="*/ 3957256 w 5672702"/>
                <a:gd name="connsiteY160" fmla="*/ 2933700 h 6667500"/>
                <a:gd name="connsiteX161" fmla="*/ 3995356 w 5672702"/>
                <a:gd name="connsiteY161" fmla="*/ 2959100 h 6667500"/>
                <a:gd name="connsiteX162" fmla="*/ 4033456 w 5672702"/>
                <a:gd name="connsiteY162" fmla="*/ 2971800 h 6667500"/>
                <a:gd name="connsiteX163" fmla="*/ 4008056 w 5672702"/>
                <a:gd name="connsiteY163" fmla="*/ 3009900 h 6667500"/>
                <a:gd name="connsiteX164" fmla="*/ 3995356 w 5672702"/>
                <a:gd name="connsiteY164" fmla="*/ 3060700 h 6667500"/>
                <a:gd name="connsiteX165" fmla="*/ 4033456 w 5672702"/>
                <a:gd name="connsiteY165" fmla="*/ 3086100 h 6667500"/>
                <a:gd name="connsiteX166" fmla="*/ 4058856 w 5672702"/>
                <a:gd name="connsiteY166" fmla="*/ 3175000 h 6667500"/>
                <a:gd name="connsiteX167" fmla="*/ 4084256 w 5672702"/>
                <a:gd name="connsiteY167" fmla="*/ 3213100 h 6667500"/>
                <a:gd name="connsiteX168" fmla="*/ 4096956 w 5672702"/>
                <a:gd name="connsiteY168" fmla="*/ 3340100 h 6667500"/>
                <a:gd name="connsiteX169" fmla="*/ 4096956 w 5672702"/>
                <a:gd name="connsiteY169" fmla="*/ 3479800 h 6667500"/>
                <a:gd name="connsiteX170" fmla="*/ 4058856 w 5672702"/>
                <a:gd name="connsiteY170" fmla="*/ 3492500 h 6667500"/>
                <a:gd name="connsiteX171" fmla="*/ 3982656 w 5672702"/>
                <a:gd name="connsiteY171" fmla="*/ 3505200 h 6667500"/>
                <a:gd name="connsiteX172" fmla="*/ 3906456 w 5672702"/>
                <a:gd name="connsiteY172" fmla="*/ 3530600 h 6667500"/>
                <a:gd name="connsiteX173" fmla="*/ 3855656 w 5672702"/>
                <a:gd name="connsiteY173" fmla="*/ 3543300 h 6667500"/>
                <a:gd name="connsiteX174" fmla="*/ 3779456 w 5672702"/>
                <a:gd name="connsiteY174" fmla="*/ 3568700 h 6667500"/>
                <a:gd name="connsiteX175" fmla="*/ 3741356 w 5672702"/>
                <a:gd name="connsiteY175" fmla="*/ 3606800 h 6667500"/>
                <a:gd name="connsiteX176" fmla="*/ 3703256 w 5672702"/>
                <a:gd name="connsiteY176" fmla="*/ 3632200 h 6667500"/>
                <a:gd name="connsiteX177" fmla="*/ 3677856 w 5672702"/>
                <a:gd name="connsiteY177" fmla="*/ 3670300 h 6667500"/>
                <a:gd name="connsiteX178" fmla="*/ 3665156 w 5672702"/>
                <a:gd name="connsiteY178" fmla="*/ 3784600 h 6667500"/>
                <a:gd name="connsiteX179" fmla="*/ 3601656 w 5672702"/>
                <a:gd name="connsiteY179" fmla="*/ 3898900 h 6667500"/>
                <a:gd name="connsiteX180" fmla="*/ 3550856 w 5672702"/>
                <a:gd name="connsiteY180" fmla="*/ 3975100 h 6667500"/>
                <a:gd name="connsiteX181" fmla="*/ 3487356 w 5672702"/>
                <a:gd name="connsiteY181" fmla="*/ 3987800 h 6667500"/>
                <a:gd name="connsiteX182" fmla="*/ 3449256 w 5672702"/>
                <a:gd name="connsiteY182" fmla="*/ 4000500 h 6667500"/>
                <a:gd name="connsiteX183" fmla="*/ 3398456 w 5672702"/>
                <a:gd name="connsiteY183" fmla="*/ 4013200 h 6667500"/>
                <a:gd name="connsiteX184" fmla="*/ 3296856 w 5672702"/>
                <a:gd name="connsiteY184" fmla="*/ 4038600 h 6667500"/>
                <a:gd name="connsiteX185" fmla="*/ 3220656 w 5672702"/>
                <a:gd name="connsiteY185" fmla="*/ 4165600 h 6667500"/>
                <a:gd name="connsiteX186" fmla="*/ 3182556 w 5672702"/>
                <a:gd name="connsiteY186" fmla="*/ 4191000 h 6667500"/>
                <a:gd name="connsiteX187" fmla="*/ 3169856 w 5672702"/>
                <a:gd name="connsiteY187" fmla="*/ 4241800 h 6667500"/>
                <a:gd name="connsiteX188" fmla="*/ 3017456 w 5672702"/>
                <a:gd name="connsiteY188" fmla="*/ 4368800 h 6667500"/>
                <a:gd name="connsiteX189" fmla="*/ 2941256 w 5672702"/>
                <a:gd name="connsiteY189" fmla="*/ 4432300 h 6667500"/>
                <a:gd name="connsiteX190" fmla="*/ 2903156 w 5672702"/>
                <a:gd name="connsiteY190" fmla="*/ 4457700 h 6667500"/>
                <a:gd name="connsiteX191" fmla="*/ 2865056 w 5672702"/>
                <a:gd name="connsiteY191" fmla="*/ 4495800 h 6667500"/>
                <a:gd name="connsiteX192" fmla="*/ 2776156 w 5672702"/>
                <a:gd name="connsiteY192" fmla="*/ 4559300 h 6667500"/>
                <a:gd name="connsiteX193" fmla="*/ 2725356 w 5672702"/>
                <a:gd name="connsiteY193" fmla="*/ 4673600 h 6667500"/>
                <a:gd name="connsiteX194" fmla="*/ 2712656 w 5672702"/>
                <a:gd name="connsiteY194" fmla="*/ 4711700 h 6667500"/>
                <a:gd name="connsiteX195" fmla="*/ 2636456 w 5672702"/>
                <a:gd name="connsiteY195" fmla="*/ 4787900 h 6667500"/>
                <a:gd name="connsiteX196" fmla="*/ 2509456 w 5672702"/>
                <a:gd name="connsiteY196" fmla="*/ 4800600 h 6667500"/>
                <a:gd name="connsiteX197" fmla="*/ 2445956 w 5672702"/>
                <a:gd name="connsiteY197" fmla="*/ 4864100 h 6667500"/>
                <a:gd name="connsiteX198" fmla="*/ 2433256 w 5672702"/>
                <a:gd name="connsiteY198" fmla="*/ 4902200 h 6667500"/>
                <a:gd name="connsiteX199" fmla="*/ 2357056 w 5672702"/>
                <a:gd name="connsiteY199" fmla="*/ 4940300 h 6667500"/>
                <a:gd name="connsiteX200" fmla="*/ 2293556 w 5672702"/>
                <a:gd name="connsiteY200" fmla="*/ 4914900 h 6667500"/>
                <a:gd name="connsiteX201" fmla="*/ 2280856 w 5672702"/>
                <a:gd name="connsiteY201" fmla="*/ 4953000 h 6667500"/>
                <a:gd name="connsiteX202" fmla="*/ 2255456 w 5672702"/>
                <a:gd name="connsiteY202" fmla="*/ 4991100 h 6667500"/>
                <a:gd name="connsiteX203" fmla="*/ 2242756 w 5672702"/>
                <a:gd name="connsiteY203" fmla="*/ 5041900 h 6667500"/>
                <a:gd name="connsiteX204" fmla="*/ 2217356 w 5672702"/>
                <a:gd name="connsiteY204" fmla="*/ 5118100 h 6667500"/>
                <a:gd name="connsiteX205" fmla="*/ 2204656 w 5672702"/>
                <a:gd name="connsiteY205" fmla="*/ 5168900 h 6667500"/>
                <a:gd name="connsiteX206" fmla="*/ 2179256 w 5672702"/>
                <a:gd name="connsiteY206" fmla="*/ 5245100 h 6667500"/>
                <a:gd name="connsiteX207" fmla="*/ 2191956 w 5672702"/>
                <a:gd name="connsiteY207" fmla="*/ 5448300 h 6667500"/>
                <a:gd name="connsiteX208" fmla="*/ 2204656 w 5672702"/>
                <a:gd name="connsiteY208" fmla="*/ 5486400 h 6667500"/>
                <a:gd name="connsiteX209" fmla="*/ 2217356 w 5672702"/>
                <a:gd name="connsiteY209" fmla="*/ 5537200 h 6667500"/>
                <a:gd name="connsiteX210" fmla="*/ 2166556 w 5672702"/>
                <a:gd name="connsiteY210" fmla="*/ 5854700 h 6667500"/>
                <a:gd name="connsiteX211" fmla="*/ 2153856 w 5672702"/>
                <a:gd name="connsiteY211" fmla="*/ 6108700 h 6667500"/>
                <a:gd name="connsiteX212" fmla="*/ 2141156 w 5672702"/>
                <a:gd name="connsiteY212" fmla="*/ 6146800 h 6667500"/>
                <a:gd name="connsiteX213" fmla="*/ 2115756 w 5672702"/>
                <a:gd name="connsiteY213" fmla="*/ 6184900 h 6667500"/>
                <a:gd name="connsiteX214" fmla="*/ 2039556 w 5672702"/>
                <a:gd name="connsiteY214" fmla="*/ 6223000 h 6667500"/>
                <a:gd name="connsiteX215" fmla="*/ 1976056 w 5672702"/>
                <a:gd name="connsiteY215" fmla="*/ 6337300 h 6667500"/>
                <a:gd name="connsiteX216" fmla="*/ 1963356 w 5672702"/>
                <a:gd name="connsiteY216" fmla="*/ 6400800 h 6667500"/>
                <a:gd name="connsiteX217" fmla="*/ 1849056 w 5672702"/>
                <a:gd name="connsiteY217" fmla="*/ 6413500 h 6667500"/>
                <a:gd name="connsiteX218" fmla="*/ 1798256 w 5672702"/>
                <a:gd name="connsiteY218" fmla="*/ 6438900 h 6667500"/>
                <a:gd name="connsiteX219" fmla="*/ 1747456 w 5672702"/>
                <a:gd name="connsiteY219" fmla="*/ 6553200 h 6667500"/>
                <a:gd name="connsiteX220" fmla="*/ 1722056 w 5672702"/>
                <a:gd name="connsiteY220" fmla="*/ 6591300 h 6667500"/>
                <a:gd name="connsiteX221" fmla="*/ 1709356 w 5672702"/>
                <a:gd name="connsiteY221" fmla="*/ 6629400 h 6667500"/>
                <a:gd name="connsiteX222" fmla="*/ 1633156 w 5672702"/>
                <a:gd name="connsiteY222" fmla="*/ 6667500 h 6667500"/>
                <a:gd name="connsiteX223" fmla="*/ 1556956 w 5672702"/>
                <a:gd name="connsiteY223" fmla="*/ 6616700 h 6667500"/>
                <a:gd name="connsiteX224" fmla="*/ 1480756 w 5672702"/>
                <a:gd name="connsiteY224" fmla="*/ 6565900 h 6667500"/>
                <a:gd name="connsiteX225" fmla="*/ 1442656 w 5672702"/>
                <a:gd name="connsiteY225" fmla="*/ 6540500 h 6667500"/>
                <a:gd name="connsiteX226" fmla="*/ 1379156 w 5672702"/>
                <a:gd name="connsiteY226" fmla="*/ 6413500 h 6667500"/>
                <a:gd name="connsiteX227" fmla="*/ 1366456 w 5672702"/>
                <a:gd name="connsiteY227" fmla="*/ 6375400 h 6667500"/>
                <a:gd name="connsiteX228" fmla="*/ 1337881 w 5672702"/>
                <a:gd name="connsiteY228" fmla="*/ 6181725 h 6667500"/>
                <a:gd name="connsiteX229" fmla="*/ 1264856 w 5672702"/>
                <a:gd name="connsiteY229" fmla="*/ 5940425 h 6667500"/>
                <a:gd name="connsiteX230" fmla="*/ 1182306 w 5672702"/>
                <a:gd name="connsiteY230" fmla="*/ 5762625 h 6667500"/>
                <a:gd name="connsiteX231" fmla="*/ 1071182 w 5672702"/>
                <a:gd name="connsiteY231" fmla="*/ 5540375 h 6667500"/>
                <a:gd name="connsiteX232" fmla="*/ 1001331 w 5672702"/>
                <a:gd name="connsiteY232" fmla="*/ 5184775 h 6667500"/>
                <a:gd name="connsiteX233" fmla="*/ 902907 w 5672702"/>
                <a:gd name="connsiteY233" fmla="*/ 4984750 h 6667500"/>
                <a:gd name="connsiteX234" fmla="*/ 814007 w 5672702"/>
                <a:gd name="connsiteY234" fmla="*/ 4724400 h 6667500"/>
                <a:gd name="connsiteX235" fmla="*/ 763207 w 5672702"/>
                <a:gd name="connsiteY235" fmla="*/ 4333875 h 6667500"/>
                <a:gd name="connsiteX236" fmla="*/ 715582 w 5672702"/>
                <a:gd name="connsiteY236" fmla="*/ 3968750 h 6667500"/>
                <a:gd name="connsiteX237" fmla="*/ 756856 w 5672702"/>
                <a:gd name="connsiteY237" fmla="*/ 3717925 h 6667500"/>
                <a:gd name="connsiteX238" fmla="*/ 744156 w 5672702"/>
                <a:gd name="connsiteY238" fmla="*/ 3454400 h 6667500"/>
                <a:gd name="connsiteX239" fmla="*/ 7556 w 5672702"/>
                <a:gd name="connsiteY239" fmla="*/ 3238500 h 6667500"/>
                <a:gd name="connsiteX240" fmla="*/ 363156 w 5672702"/>
                <a:gd name="connsiteY240" fmla="*/ 2806700 h 6667500"/>
                <a:gd name="connsiteX241" fmla="*/ 286956 w 5672702"/>
                <a:gd name="connsiteY241" fmla="*/ 2120900 h 6667500"/>
                <a:gd name="connsiteX242" fmla="*/ 947356 w 5672702"/>
                <a:gd name="connsiteY242" fmla="*/ 1733550 h 6667500"/>
                <a:gd name="connsiteX243" fmla="*/ 952436 w 5672702"/>
                <a:gd name="connsiteY243" fmla="*/ 271780 h 6667500"/>
                <a:gd name="connsiteX0" fmla="*/ 960056 w 5672702"/>
                <a:gd name="connsiteY0" fmla="*/ 254000 h 6667500"/>
                <a:gd name="connsiteX1" fmla="*/ 972756 w 5672702"/>
                <a:gd name="connsiteY1" fmla="*/ 165100 h 6667500"/>
                <a:gd name="connsiteX2" fmla="*/ 1010856 w 5672702"/>
                <a:gd name="connsiteY2" fmla="*/ 139700 h 6667500"/>
                <a:gd name="connsiteX3" fmla="*/ 1074356 w 5672702"/>
                <a:gd name="connsiteY3" fmla="*/ 63500 h 6667500"/>
                <a:gd name="connsiteX4" fmla="*/ 1112456 w 5672702"/>
                <a:gd name="connsiteY4" fmla="*/ 50800 h 6667500"/>
                <a:gd name="connsiteX5" fmla="*/ 1188656 w 5672702"/>
                <a:gd name="connsiteY5" fmla="*/ 25400 h 6667500"/>
                <a:gd name="connsiteX6" fmla="*/ 1264856 w 5672702"/>
                <a:gd name="connsiteY6" fmla="*/ 12700 h 6667500"/>
                <a:gd name="connsiteX7" fmla="*/ 1328356 w 5672702"/>
                <a:gd name="connsiteY7" fmla="*/ 0 h 6667500"/>
                <a:gd name="connsiteX8" fmla="*/ 1493456 w 5672702"/>
                <a:gd name="connsiteY8" fmla="*/ 12700 h 6667500"/>
                <a:gd name="connsiteX9" fmla="*/ 1506156 w 5672702"/>
                <a:gd name="connsiteY9" fmla="*/ 50800 h 6667500"/>
                <a:gd name="connsiteX10" fmla="*/ 1556956 w 5672702"/>
                <a:gd name="connsiteY10" fmla="*/ 127000 h 6667500"/>
                <a:gd name="connsiteX11" fmla="*/ 1607756 w 5672702"/>
                <a:gd name="connsiteY11" fmla="*/ 152400 h 6667500"/>
                <a:gd name="connsiteX12" fmla="*/ 1645856 w 5672702"/>
                <a:gd name="connsiteY12" fmla="*/ 177800 h 6667500"/>
                <a:gd name="connsiteX13" fmla="*/ 1709356 w 5672702"/>
                <a:gd name="connsiteY13" fmla="*/ 190500 h 6667500"/>
                <a:gd name="connsiteX14" fmla="*/ 1734756 w 5672702"/>
                <a:gd name="connsiteY14" fmla="*/ 228600 h 6667500"/>
                <a:gd name="connsiteX15" fmla="*/ 1747456 w 5672702"/>
                <a:gd name="connsiteY15" fmla="*/ 266700 h 6667500"/>
                <a:gd name="connsiteX16" fmla="*/ 1836356 w 5672702"/>
                <a:gd name="connsiteY16" fmla="*/ 304800 h 6667500"/>
                <a:gd name="connsiteX17" fmla="*/ 1849056 w 5672702"/>
                <a:gd name="connsiteY17" fmla="*/ 355600 h 6667500"/>
                <a:gd name="connsiteX18" fmla="*/ 2014156 w 5672702"/>
                <a:gd name="connsiteY18" fmla="*/ 381000 h 6667500"/>
                <a:gd name="connsiteX19" fmla="*/ 2128456 w 5672702"/>
                <a:gd name="connsiteY19" fmla="*/ 317500 h 6667500"/>
                <a:gd name="connsiteX20" fmla="*/ 2166556 w 5672702"/>
                <a:gd name="connsiteY20" fmla="*/ 292100 h 6667500"/>
                <a:gd name="connsiteX21" fmla="*/ 2306256 w 5672702"/>
                <a:gd name="connsiteY21" fmla="*/ 317500 h 6667500"/>
                <a:gd name="connsiteX22" fmla="*/ 2331656 w 5672702"/>
                <a:gd name="connsiteY22" fmla="*/ 571500 h 6667500"/>
                <a:gd name="connsiteX23" fmla="*/ 2293556 w 5672702"/>
                <a:gd name="connsiteY23" fmla="*/ 647700 h 6667500"/>
                <a:gd name="connsiteX24" fmla="*/ 2242756 w 5672702"/>
                <a:gd name="connsiteY24" fmla="*/ 660400 h 6667500"/>
                <a:gd name="connsiteX25" fmla="*/ 2204656 w 5672702"/>
                <a:gd name="connsiteY25" fmla="*/ 685800 h 6667500"/>
                <a:gd name="connsiteX26" fmla="*/ 2141156 w 5672702"/>
                <a:gd name="connsiteY26" fmla="*/ 762000 h 6667500"/>
                <a:gd name="connsiteX27" fmla="*/ 2128456 w 5672702"/>
                <a:gd name="connsiteY27" fmla="*/ 863600 h 6667500"/>
                <a:gd name="connsiteX28" fmla="*/ 2204656 w 5672702"/>
                <a:gd name="connsiteY28" fmla="*/ 889000 h 6667500"/>
                <a:gd name="connsiteX29" fmla="*/ 2217356 w 5672702"/>
                <a:gd name="connsiteY29" fmla="*/ 952500 h 6667500"/>
                <a:gd name="connsiteX30" fmla="*/ 2242756 w 5672702"/>
                <a:gd name="connsiteY30" fmla="*/ 990600 h 6667500"/>
                <a:gd name="connsiteX31" fmla="*/ 2230056 w 5672702"/>
                <a:gd name="connsiteY31" fmla="*/ 1066800 h 6667500"/>
                <a:gd name="connsiteX32" fmla="*/ 2153856 w 5672702"/>
                <a:gd name="connsiteY32" fmla="*/ 1104900 h 6667500"/>
                <a:gd name="connsiteX33" fmla="*/ 2090356 w 5672702"/>
                <a:gd name="connsiteY33" fmla="*/ 1092200 h 6667500"/>
                <a:gd name="connsiteX34" fmla="*/ 2052256 w 5672702"/>
                <a:gd name="connsiteY34" fmla="*/ 1079500 h 6667500"/>
                <a:gd name="connsiteX35" fmla="*/ 2001456 w 5672702"/>
                <a:gd name="connsiteY35" fmla="*/ 1092200 h 6667500"/>
                <a:gd name="connsiteX36" fmla="*/ 2026856 w 5672702"/>
                <a:gd name="connsiteY36" fmla="*/ 1168400 h 6667500"/>
                <a:gd name="connsiteX37" fmla="*/ 2039556 w 5672702"/>
                <a:gd name="connsiteY37" fmla="*/ 1206500 h 6667500"/>
                <a:gd name="connsiteX38" fmla="*/ 2052256 w 5672702"/>
                <a:gd name="connsiteY38" fmla="*/ 1244600 h 6667500"/>
                <a:gd name="connsiteX39" fmla="*/ 2064956 w 5672702"/>
                <a:gd name="connsiteY39" fmla="*/ 1346200 h 6667500"/>
                <a:gd name="connsiteX40" fmla="*/ 2141156 w 5672702"/>
                <a:gd name="connsiteY40" fmla="*/ 1371600 h 6667500"/>
                <a:gd name="connsiteX41" fmla="*/ 2179256 w 5672702"/>
                <a:gd name="connsiteY41" fmla="*/ 1397000 h 6667500"/>
                <a:gd name="connsiteX42" fmla="*/ 2217356 w 5672702"/>
                <a:gd name="connsiteY42" fmla="*/ 1409700 h 6667500"/>
                <a:gd name="connsiteX43" fmla="*/ 2242756 w 5672702"/>
                <a:gd name="connsiteY43" fmla="*/ 1447800 h 6667500"/>
                <a:gd name="connsiteX44" fmla="*/ 2318956 w 5672702"/>
                <a:gd name="connsiteY44" fmla="*/ 1473200 h 6667500"/>
                <a:gd name="connsiteX45" fmla="*/ 2395156 w 5672702"/>
                <a:gd name="connsiteY45" fmla="*/ 1536700 h 6667500"/>
                <a:gd name="connsiteX46" fmla="*/ 2458656 w 5672702"/>
                <a:gd name="connsiteY46" fmla="*/ 1612900 h 6667500"/>
                <a:gd name="connsiteX47" fmla="*/ 2420556 w 5672702"/>
                <a:gd name="connsiteY47" fmla="*/ 1638300 h 6667500"/>
                <a:gd name="connsiteX48" fmla="*/ 2369756 w 5672702"/>
                <a:gd name="connsiteY48" fmla="*/ 1663700 h 6667500"/>
                <a:gd name="connsiteX49" fmla="*/ 2357056 w 5672702"/>
                <a:gd name="connsiteY49" fmla="*/ 1701800 h 6667500"/>
                <a:gd name="connsiteX50" fmla="*/ 2318956 w 5672702"/>
                <a:gd name="connsiteY50" fmla="*/ 1841500 h 6667500"/>
                <a:gd name="connsiteX51" fmla="*/ 2331656 w 5672702"/>
                <a:gd name="connsiteY51" fmla="*/ 1930400 h 6667500"/>
                <a:gd name="connsiteX52" fmla="*/ 2369756 w 5672702"/>
                <a:gd name="connsiteY52" fmla="*/ 1943100 h 6667500"/>
                <a:gd name="connsiteX53" fmla="*/ 2445956 w 5672702"/>
                <a:gd name="connsiteY53" fmla="*/ 1993900 h 6667500"/>
                <a:gd name="connsiteX54" fmla="*/ 2522156 w 5672702"/>
                <a:gd name="connsiteY54" fmla="*/ 2019300 h 6667500"/>
                <a:gd name="connsiteX55" fmla="*/ 2598356 w 5672702"/>
                <a:gd name="connsiteY55" fmla="*/ 2070100 h 6667500"/>
                <a:gd name="connsiteX56" fmla="*/ 2636456 w 5672702"/>
                <a:gd name="connsiteY56" fmla="*/ 2095500 h 6667500"/>
                <a:gd name="connsiteX57" fmla="*/ 2661856 w 5672702"/>
                <a:gd name="connsiteY57" fmla="*/ 2133600 h 6667500"/>
                <a:gd name="connsiteX58" fmla="*/ 2738056 w 5672702"/>
                <a:gd name="connsiteY58" fmla="*/ 2184400 h 6667500"/>
                <a:gd name="connsiteX59" fmla="*/ 2814256 w 5672702"/>
                <a:gd name="connsiteY59" fmla="*/ 2222500 h 6667500"/>
                <a:gd name="connsiteX60" fmla="*/ 2852356 w 5672702"/>
                <a:gd name="connsiteY60" fmla="*/ 2247900 h 6667500"/>
                <a:gd name="connsiteX61" fmla="*/ 2928556 w 5672702"/>
                <a:gd name="connsiteY61" fmla="*/ 2273300 h 6667500"/>
                <a:gd name="connsiteX62" fmla="*/ 3220656 w 5672702"/>
                <a:gd name="connsiteY62" fmla="*/ 2311400 h 6667500"/>
                <a:gd name="connsiteX63" fmla="*/ 3271456 w 5672702"/>
                <a:gd name="connsiteY63" fmla="*/ 2387600 h 6667500"/>
                <a:gd name="connsiteX64" fmla="*/ 3347656 w 5672702"/>
                <a:gd name="connsiteY64" fmla="*/ 2438400 h 6667500"/>
                <a:gd name="connsiteX65" fmla="*/ 3461956 w 5672702"/>
                <a:gd name="connsiteY65" fmla="*/ 2476500 h 6667500"/>
                <a:gd name="connsiteX66" fmla="*/ 3817556 w 5672702"/>
                <a:gd name="connsiteY66" fmla="*/ 2463800 h 6667500"/>
                <a:gd name="connsiteX67" fmla="*/ 3855656 w 5672702"/>
                <a:gd name="connsiteY67" fmla="*/ 2438400 h 6667500"/>
                <a:gd name="connsiteX68" fmla="*/ 3868356 w 5672702"/>
                <a:gd name="connsiteY68" fmla="*/ 2400300 h 6667500"/>
                <a:gd name="connsiteX69" fmla="*/ 3881056 w 5672702"/>
                <a:gd name="connsiteY69" fmla="*/ 2209800 h 6667500"/>
                <a:gd name="connsiteX70" fmla="*/ 3919156 w 5672702"/>
                <a:gd name="connsiteY70" fmla="*/ 2184400 h 6667500"/>
                <a:gd name="connsiteX71" fmla="*/ 3995356 w 5672702"/>
                <a:gd name="connsiteY71" fmla="*/ 2120900 h 6667500"/>
                <a:gd name="connsiteX72" fmla="*/ 4020756 w 5672702"/>
                <a:gd name="connsiteY72" fmla="*/ 2222500 h 6667500"/>
                <a:gd name="connsiteX73" fmla="*/ 4046156 w 5672702"/>
                <a:gd name="connsiteY73" fmla="*/ 2298700 h 6667500"/>
                <a:gd name="connsiteX74" fmla="*/ 4084256 w 5672702"/>
                <a:gd name="connsiteY74" fmla="*/ 2324100 h 6667500"/>
                <a:gd name="connsiteX75" fmla="*/ 4122356 w 5672702"/>
                <a:gd name="connsiteY75" fmla="*/ 2336800 h 6667500"/>
                <a:gd name="connsiteX76" fmla="*/ 4312856 w 5672702"/>
                <a:gd name="connsiteY76" fmla="*/ 2349500 h 6667500"/>
                <a:gd name="connsiteX77" fmla="*/ 4592256 w 5672702"/>
                <a:gd name="connsiteY77" fmla="*/ 2336800 h 6667500"/>
                <a:gd name="connsiteX78" fmla="*/ 4643056 w 5672702"/>
                <a:gd name="connsiteY78" fmla="*/ 2324100 h 6667500"/>
                <a:gd name="connsiteX79" fmla="*/ 4668456 w 5672702"/>
                <a:gd name="connsiteY79" fmla="*/ 2247900 h 6667500"/>
                <a:gd name="connsiteX80" fmla="*/ 4643056 w 5672702"/>
                <a:gd name="connsiteY80" fmla="*/ 2197100 h 6667500"/>
                <a:gd name="connsiteX81" fmla="*/ 4566856 w 5672702"/>
                <a:gd name="connsiteY81" fmla="*/ 2171700 h 6667500"/>
                <a:gd name="connsiteX82" fmla="*/ 4579556 w 5672702"/>
                <a:gd name="connsiteY82" fmla="*/ 2082800 h 6667500"/>
                <a:gd name="connsiteX83" fmla="*/ 4655756 w 5672702"/>
                <a:gd name="connsiteY83" fmla="*/ 2108200 h 6667500"/>
                <a:gd name="connsiteX84" fmla="*/ 4795456 w 5672702"/>
                <a:gd name="connsiteY84" fmla="*/ 2095500 h 6667500"/>
                <a:gd name="connsiteX85" fmla="*/ 4820856 w 5672702"/>
                <a:gd name="connsiteY85" fmla="*/ 2057400 h 6667500"/>
                <a:gd name="connsiteX86" fmla="*/ 4833556 w 5672702"/>
                <a:gd name="connsiteY86" fmla="*/ 2019300 h 6667500"/>
                <a:gd name="connsiteX87" fmla="*/ 4846256 w 5672702"/>
                <a:gd name="connsiteY87" fmla="*/ 1955800 h 6667500"/>
                <a:gd name="connsiteX88" fmla="*/ 4935156 w 5672702"/>
                <a:gd name="connsiteY88" fmla="*/ 1917700 h 6667500"/>
                <a:gd name="connsiteX89" fmla="*/ 5011356 w 5672702"/>
                <a:gd name="connsiteY89" fmla="*/ 1866900 h 6667500"/>
                <a:gd name="connsiteX90" fmla="*/ 5049456 w 5672702"/>
                <a:gd name="connsiteY90" fmla="*/ 1841500 h 6667500"/>
                <a:gd name="connsiteX91" fmla="*/ 5074856 w 5672702"/>
                <a:gd name="connsiteY91" fmla="*/ 1803400 h 6667500"/>
                <a:gd name="connsiteX92" fmla="*/ 5087556 w 5672702"/>
                <a:gd name="connsiteY92" fmla="*/ 1739900 h 6667500"/>
                <a:gd name="connsiteX93" fmla="*/ 5138356 w 5672702"/>
                <a:gd name="connsiteY93" fmla="*/ 1752600 h 6667500"/>
                <a:gd name="connsiteX94" fmla="*/ 5214556 w 5672702"/>
                <a:gd name="connsiteY94" fmla="*/ 1778000 h 6667500"/>
                <a:gd name="connsiteX95" fmla="*/ 5265356 w 5672702"/>
                <a:gd name="connsiteY95" fmla="*/ 1765300 h 6667500"/>
                <a:gd name="connsiteX96" fmla="*/ 5303456 w 5672702"/>
                <a:gd name="connsiteY96" fmla="*/ 1727200 h 6667500"/>
                <a:gd name="connsiteX97" fmla="*/ 5341556 w 5672702"/>
                <a:gd name="connsiteY97" fmla="*/ 1701800 h 6667500"/>
                <a:gd name="connsiteX98" fmla="*/ 5417756 w 5672702"/>
                <a:gd name="connsiteY98" fmla="*/ 1714500 h 6667500"/>
                <a:gd name="connsiteX99" fmla="*/ 5468556 w 5672702"/>
                <a:gd name="connsiteY99" fmla="*/ 1790700 h 6667500"/>
                <a:gd name="connsiteX100" fmla="*/ 5519356 w 5672702"/>
                <a:gd name="connsiteY100" fmla="*/ 1841500 h 6667500"/>
                <a:gd name="connsiteX101" fmla="*/ 5506656 w 5672702"/>
                <a:gd name="connsiteY101" fmla="*/ 1879600 h 6667500"/>
                <a:gd name="connsiteX102" fmla="*/ 5544756 w 5672702"/>
                <a:gd name="connsiteY102" fmla="*/ 1892300 h 6667500"/>
                <a:gd name="connsiteX103" fmla="*/ 5646356 w 5672702"/>
                <a:gd name="connsiteY103" fmla="*/ 1905000 h 6667500"/>
                <a:gd name="connsiteX104" fmla="*/ 5671756 w 5672702"/>
                <a:gd name="connsiteY104" fmla="*/ 1943100 h 6667500"/>
                <a:gd name="connsiteX105" fmla="*/ 5633656 w 5672702"/>
                <a:gd name="connsiteY105" fmla="*/ 2044700 h 6667500"/>
                <a:gd name="connsiteX106" fmla="*/ 5608256 w 5672702"/>
                <a:gd name="connsiteY106" fmla="*/ 2171700 h 6667500"/>
                <a:gd name="connsiteX107" fmla="*/ 5468556 w 5672702"/>
                <a:gd name="connsiteY107" fmla="*/ 2197100 h 6667500"/>
                <a:gd name="connsiteX108" fmla="*/ 5392356 w 5672702"/>
                <a:gd name="connsiteY108" fmla="*/ 2222500 h 6667500"/>
                <a:gd name="connsiteX109" fmla="*/ 5366956 w 5672702"/>
                <a:gd name="connsiteY109" fmla="*/ 2260600 h 6667500"/>
                <a:gd name="connsiteX110" fmla="*/ 5316156 w 5672702"/>
                <a:gd name="connsiteY110" fmla="*/ 2349500 h 6667500"/>
                <a:gd name="connsiteX111" fmla="*/ 5278056 w 5672702"/>
                <a:gd name="connsiteY111" fmla="*/ 2374900 h 6667500"/>
                <a:gd name="connsiteX112" fmla="*/ 5265356 w 5672702"/>
                <a:gd name="connsiteY112" fmla="*/ 2438400 h 6667500"/>
                <a:gd name="connsiteX113" fmla="*/ 5252656 w 5672702"/>
                <a:gd name="connsiteY113" fmla="*/ 2552700 h 6667500"/>
                <a:gd name="connsiteX114" fmla="*/ 5189156 w 5672702"/>
                <a:gd name="connsiteY114" fmla="*/ 2616200 h 6667500"/>
                <a:gd name="connsiteX115" fmla="*/ 5176456 w 5672702"/>
                <a:gd name="connsiteY115" fmla="*/ 2654300 h 6667500"/>
                <a:gd name="connsiteX116" fmla="*/ 5201856 w 5672702"/>
                <a:gd name="connsiteY116" fmla="*/ 2781300 h 6667500"/>
                <a:gd name="connsiteX117" fmla="*/ 5189156 w 5672702"/>
                <a:gd name="connsiteY117" fmla="*/ 2870200 h 6667500"/>
                <a:gd name="connsiteX118" fmla="*/ 5151056 w 5672702"/>
                <a:gd name="connsiteY118" fmla="*/ 2895600 h 6667500"/>
                <a:gd name="connsiteX119" fmla="*/ 5087556 w 5672702"/>
                <a:gd name="connsiteY119" fmla="*/ 2946400 h 6667500"/>
                <a:gd name="connsiteX120" fmla="*/ 4973256 w 5672702"/>
                <a:gd name="connsiteY120" fmla="*/ 2959100 h 6667500"/>
                <a:gd name="connsiteX121" fmla="*/ 4947856 w 5672702"/>
                <a:gd name="connsiteY121" fmla="*/ 3048000 h 6667500"/>
                <a:gd name="connsiteX122" fmla="*/ 4922456 w 5672702"/>
                <a:gd name="connsiteY122" fmla="*/ 3124200 h 6667500"/>
                <a:gd name="connsiteX123" fmla="*/ 4947856 w 5672702"/>
                <a:gd name="connsiteY123" fmla="*/ 3162300 h 6667500"/>
                <a:gd name="connsiteX124" fmla="*/ 4909756 w 5672702"/>
                <a:gd name="connsiteY124" fmla="*/ 3416300 h 6667500"/>
                <a:gd name="connsiteX125" fmla="*/ 4858956 w 5672702"/>
                <a:gd name="connsiteY125" fmla="*/ 3340100 h 6667500"/>
                <a:gd name="connsiteX126" fmla="*/ 4846256 w 5672702"/>
                <a:gd name="connsiteY126" fmla="*/ 3302000 h 6667500"/>
                <a:gd name="connsiteX127" fmla="*/ 4795456 w 5672702"/>
                <a:gd name="connsiteY127" fmla="*/ 3225800 h 6667500"/>
                <a:gd name="connsiteX128" fmla="*/ 4744656 w 5672702"/>
                <a:gd name="connsiteY128" fmla="*/ 3111500 h 6667500"/>
                <a:gd name="connsiteX129" fmla="*/ 4668456 w 5672702"/>
                <a:gd name="connsiteY129" fmla="*/ 3187700 h 6667500"/>
                <a:gd name="connsiteX130" fmla="*/ 4592256 w 5672702"/>
                <a:gd name="connsiteY130" fmla="*/ 3213100 h 6667500"/>
                <a:gd name="connsiteX131" fmla="*/ 4554156 w 5672702"/>
                <a:gd name="connsiteY131" fmla="*/ 3187700 h 6667500"/>
                <a:gd name="connsiteX132" fmla="*/ 4541456 w 5672702"/>
                <a:gd name="connsiteY132" fmla="*/ 3136900 h 6667500"/>
                <a:gd name="connsiteX133" fmla="*/ 4579556 w 5672702"/>
                <a:gd name="connsiteY133" fmla="*/ 2971800 h 6667500"/>
                <a:gd name="connsiteX134" fmla="*/ 4617656 w 5672702"/>
                <a:gd name="connsiteY134" fmla="*/ 2959100 h 6667500"/>
                <a:gd name="connsiteX135" fmla="*/ 4693856 w 5672702"/>
                <a:gd name="connsiteY135" fmla="*/ 2895600 h 6667500"/>
                <a:gd name="connsiteX136" fmla="*/ 4719256 w 5672702"/>
                <a:gd name="connsiteY136" fmla="*/ 2819400 h 6667500"/>
                <a:gd name="connsiteX137" fmla="*/ 4706556 w 5672702"/>
                <a:gd name="connsiteY137" fmla="*/ 2743200 h 6667500"/>
                <a:gd name="connsiteX138" fmla="*/ 4643056 w 5672702"/>
                <a:gd name="connsiteY138" fmla="*/ 2730500 h 6667500"/>
                <a:gd name="connsiteX139" fmla="*/ 4592256 w 5672702"/>
                <a:gd name="connsiteY139" fmla="*/ 2717800 h 6667500"/>
                <a:gd name="connsiteX140" fmla="*/ 4490656 w 5672702"/>
                <a:gd name="connsiteY140" fmla="*/ 2705100 h 6667500"/>
                <a:gd name="connsiteX141" fmla="*/ 4401756 w 5672702"/>
                <a:gd name="connsiteY141" fmla="*/ 2692400 h 6667500"/>
                <a:gd name="connsiteX142" fmla="*/ 4363656 w 5672702"/>
                <a:gd name="connsiteY142" fmla="*/ 2679700 h 6667500"/>
                <a:gd name="connsiteX143" fmla="*/ 4249356 w 5672702"/>
                <a:gd name="connsiteY143" fmla="*/ 2667000 h 6667500"/>
                <a:gd name="connsiteX144" fmla="*/ 4198556 w 5672702"/>
                <a:gd name="connsiteY144" fmla="*/ 2578100 h 6667500"/>
                <a:gd name="connsiteX145" fmla="*/ 4185856 w 5672702"/>
                <a:gd name="connsiteY145" fmla="*/ 2514600 h 6667500"/>
                <a:gd name="connsiteX146" fmla="*/ 4109656 w 5672702"/>
                <a:gd name="connsiteY146" fmla="*/ 2540000 h 6667500"/>
                <a:gd name="connsiteX147" fmla="*/ 4071556 w 5672702"/>
                <a:gd name="connsiteY147" fmla="*/ 2501900 h 6667500"/>
                <a:gd name="connsiteX148" fmla="*/ 3982656 w 5672702"/>
                <a:gd name="connsiteY148" fmla="*/ 2501900 h 6667500"/>
                <a:gd name="connsiteX149" fmla="*/ 3944556 w 5672702"/>
                <a:gd name="connsiteY149" fmla="*/ 2514600 h 6667500"/>
                <a:gd name="connsiteX150" fmla="*/ 3881056 w 5672702"/>
                <a:gd name="connsiteY150" fmla="*/ 2578100 h 6667500"/>
                <a:gd name="connsiteX151" fmla="*/ 3906456 w 5672702"/>
                <a:gd name="connsiteY151" fmla="*/ 2616200 h 6667500"/>
                <a:gd name="connsiteX152" fmla="*/ 3944556 w 5672702"/>
                <a:gd name="connsiteY152" fmla="*/ 2628900 h 6667500"/>
                <a:gd name="connsiteX153" fmla="*/ 3982656 w 5672702"/>
                <a:gd name="connsiteY153" fmla="*/ 2654300 h 6667500"/>
                <a:gd name="connsiteX154" fmla="*/ 4020756 w 5672702"/>
                <a:gd name="connsiteY154" fmla="*/ 2667000 h 6667500"/>
                <a:gd name="connsiteX155" fmla="*/ 4033456 w 5672702"/>
                <a:gd name="connsiteY155" fmla="*/ 2705100 h 6667500"/>
                <a:gd name="connsiteX156" fmla="*/ 4020756 w 5672702"/>
                <a:gd name="connsiteY156" fmla="*/ 2755900 h 6667500"/>
                <a:gd name="connsiteX157" fmla="*/ 3944556 w 5672702"/>
                <a:gd name="connsiteY157" fmla="*/ 2806700 h 6667500"/>
                <a:gd name="connsiteX158" fmla="*/ 3906456 w 5672702"/>
                <a:gd name="connsiteY158" fmla="*/ 2882900 h 6667500"/>
                <a:gd name="connsiteX159" fmla="*/ 3919156 w 5672702"/>
                <a:gd name="connsiteY159" fmla="*/ 2921000 h 6667500"/>
                <a:gd name="connsiteX160" fmla="*/ 3957256 w 5672702"/>
                <a:gd name="connsiteY160" fmla="*/ 2933700 h 6667500"/>
                <a:gd name="connsiteX161" fmla="*/ 3995356 w 5672702"/>
                <a:gd name="connsiteY161" fmla="*/ 2959100 h 6667500"/>
                <a:gd name="connsiteX162" fmla="*/ 4033456 w 5672702"/>
                <a:gd name="connsiteY162" fmla="*/ 2971800 h 6667500"/>
                <a:gd name="connsiteX163" fmla="*/ 4008056 w 5672702"/>
                <a:gd name="connsiteY163" fmla="*/ 3009900 h 6667500"/>
                <a:gd name="connsiteX164" fmla="*/ 3995356 w 5672702"/>
                <a:gd name="connsiteY164" fmla="*/ 3060700 h 6667500"/>
                <a:gd name="connsiteX165" fmla="*/ 4033456 w 5672702"/>
                <a:gd name="connsiteY165" fmla="*/ 3086100 h 6667500"/>
                <a:gd name="connsiteX166" fmla="*/ 4058856 w 5672702"/>
                <a:gd name="connsiteY166" fmla="*/ 3175000 h 6667500"/>
                <a:gd name="connsiteX167" fmla="*/ 4084256 w 5672702"/>
                <a:gd name="connsiteY167" fmla="*/ 3213100 h 6667500"/>
                <a:gd name="connsiteX168" fmla="*/ 4096956 w 5672702"/>
                <a:gd name="connsiteY168" fmla="*/ 3340100 h 6667500"/>
                <a:gd name="connsiteX169" fmla="*/ 4096956 w 5672702"/>
                <a:gd name="connsiteY169" fmla="*/ 3479800 h 6667500"/>
                <a:gd name="connsiteX170" fmla="*/ 4058856 w 5672702"/>
                <a:gd name="connsiteY170" fmla="*/ 3492500 h 6667500"/>
                <a:gd name="connsiteX171" fmla="*/ 3982656 w 5672702"/>
                <a:gd name="connsiteY171" fmla="*/ 3505200 h 6667500"/>
                <a:gd name="connsiteX172" fmla="*/ 3906456 w 5672702"/>
                <a:gd name="connsiteY172" fmla="*/ 3530600 h 6667500"/>
                <a:gd name="connsiteX173" fmla="*/ 3855656 w 5672702"/>
                <a:gd name="connsiteY173" fmla="*/ 3543300 h 6667500"/>
                <a:gd name="connsiteX174" fmla="*/ 3779456 w 5672702"/>
                <a:gd name="connsiteY174" fmla="*/ 3568700 h 6667500"/>
                <a:gd name="connsiteX175" fmla="*/ 3741356 w 5672702"/>
                <a:gd name="connsiteY175" fmla="*/ 3606800 h 6667500"/>
                <a:gd name="connsiteX176" fmla="*/ 3703256 w 5672702"/>
                <a:gd name="connsiteY176" fmla="*/ 3632200 h 6667500"/>
                <a:gd name="connsiteX177" fmla="*/ 3677856 w 5672702"/>
                <a:gd name="connsiteY177" fmla="*/ 3670300 h 6667500"/>
                <a:gd name="connsiteX178" fmla="*/ 3665156 w 5672702"/>
                <a:gd name="connsiteY178" fmla="*/ 3784600 h 6667500"/>
                <a:gd name="connsiteX179" fmla="*/ 3601656 w 5672702"/>
                <a:gd name="connsiteY179" fmla="*/ 3898900 h 6667500"/>
                <a:gd name="connsiteX180" fmla="*/ 3550856 w 5672702"/>
                <a:gd name="connsiteY180" fmla="*/ 3975100 h 6667500"/>
                <a:gd name="connsiteX181" fmla="*/ 3487356 w 5672702"/>
                <a:gd name="connsiteY181" fmla="*/ 3987800 h 6667500"/>
                <a:gd name="connsiteX182" fmla="*/ 3449256 w 5672702"/>
                <a:gd name="connsiteY182" fmla="*/ 4000500 h 6667500"/>
                <a:gd name="connsiteX183" fmla="*/ 3398456 w 5672702"/>
                <a:gd name="connsiteY183" fmla="*/ 4013200 h 6667500"/>
                <a:gd name="connsiteX184" fmla="*/ 3296856 w 5672702"/>
                <a:gd name="connsiteY184" fmla="*/ 4038600 h 6667500"/>
                <a:gd name="connsiteX185" fmla="*/ 3220656 w 5672702"/>
                <a:gd name="connsiteY185" fmla="*/ 4165600 h 6667500"/>
                <a:gd name="connsiteX186" fmla="*/ 3182556 w 5672702"/>
                <a:gd name="connsiteY186" fmla="*/ 4191000 h 6667500"/>
                <a:gd name="connsiteX187" fmla="*/ 3169856 w 5672702"/>
                <a:gd name="connsiteY187" fmla="*/ 4241800 h 6667500"/>
                <a:gd name="connsiteX188" fmla="*/ 3017456 w 5672702"/>
                <a:gd name="connsiteY188" fmla="*/ 4368800 h 6667500"/>
                <a:gd name="connsiteX189" fmla="*/ 2941256 w 5672702"/>
                <a:gd name="connsiteY189" fmla="*/ 4432300 h 6667500"/>
                <a:gd name="connsiteX190" fmla="*/ 2903156 w 5672702"/>
                <a:gd name="connsiteY190" fmla="*/ 4457700 h 6667500"/>
                <a:gd name="connsiteX191" fmla="*/ 2865056 w 5672702"/>
                <a:gd name="connsiteY191" fmla="*/ 4495800 h 6667500"/>
                <a:gd name="connsiteX192" fmla="*/ 2776156 w 5672702"/>
                <a:gd name="connsiteY192" fmla="*/ 4559300 h 6667500"/>
                <a:gd name="connsiteX193" fmla="*/ 2725356 w 5672702"/>
                <a:gd name="connsiteY193" fmla="*/ 4673600 h 6667500"/>
                <a:gd name="connsiteX194" fmla="*/ 2712656 w 5672702"/>
                <a:gd name="connsiteY194" fmla="*/ 4711700 h 6667500"/>
                <a:gd name="connsiteX195" fmla="*/ 2636456 w 5672702"/>
                <a:gd name="connsiteY195" fmla="*/ 4787900 h 6667500"/>
                <a:gd name="connsiteX196" fmla="*/ 2509456 w 5672702"/>
                <a:gd name="connsiteY196" fmla="*/ 4800600 h 6667500"/>
                <a:gd name="connsiteX197" fmla="*/ 2445956 w 5672702"/>
                <a:gd name="connsiteY197" fmla="*/ 4864100 h 6667500"/>
                <a:gd name="connsiteX198" fmla="*/ 2433256 w 5672702"/>
                <a:gd name="connsiteY198" fmla="*/ 4902200 h 6667500"/>
                <a:gd name="connsiteX199" fmla="*/ 2357056 w 5672702"/>
                <a:gd name="connsiteY199" fmla="*/ 4940300 h 6667500"/>
                <a:gd name="connsiteX200" fmla="*/ 2293556 w 5672702"/>
                <a:gd name="connsiteY200" fmla="*/ 4914900 h 6667500"/>
                <a:gd name="connsiteX201" fmla="*/ 2280856 w 5672702"/>
                <a:gd name="connsiteY201" fmla="*/ 4953000 h 6667500"/>
                <a:gd name="connsiteX202" fmla="*/ 2255456 w 5672702"/>
                <a:gd name="connsiteY202" fmla="*/ 4991100 h 6667500"/>
                <a:gd name="connsiteX203" fmla="*/ 2242756 w 5672702"/>
                <a:gd name="connsiteY203" fmla="*/ 5041900 h 6667500"/>
                <a:gd name="connsiteX204" fmla="*/ 2217356 w 5672702"/>
                <a:gd name="connsiteY204" fmla="*/ 5118100 h 6667500"/>
                <a:gd name="connsiteX205" fmla="*/ 2204656 w 5672702"/>
                <a:gd name="connsiteY205" fmla="*/ 5168900 h 6667500"/>
                <a:gd name="connsiteX206" fmla="*/ 2179256 w 5672702"/>
                <a:gd name="connsiteY206" fmla="*/ 5245100 h 6667500"/>
                <a:gd name="connsiteX207" fmla="*/ 2191956 w 5672702"/>
                <a:gd name="connsiteY207" fmla="*/ 5448300 h 6667500"/>
                <a:gd name="connsiteX208" fmla="*/ 2204656 w 5672702"/>
                <a:gd name="connsiteY208" fmla="*/ 5486400 h 6667500"/>
                <a:gd name="connsiteX209" fmla="*/ 2217356 w 5672702"/>
                <a:gd name="connsiteY209" fmla="*/ 5537200 h 6667500"/>
                <a:gd name="connsiteX210" fmla="*/ 2166556 w 5672702"/>
                <a:gd name="connsiteY210" fmla="*/ 5854700 h 6667500"/>
                <a:gd name="connsiteX211" fmla="*/ 2153856 w 5672702"/>
                <a:gd name="connsiteY211" fmla="*/ 6108700 h 6667500"/>
                <a:gd name="connsiteX212" fmla="*/ 2141156 w 5672702"/>
                <a:gd name="connsiteY212" fmla="*/ 6146800 h 6667500"/>
                <a:gd name="connsiteX213" fmla="*/ 2115756 w 5672702"/>
                <a:gd name="connsiteY213" fmla="*/ 6184900 h 6667500"/>
                <a:gd name="connsiteX214" fmla="*/ 2039556 w 5672702"/>
                <a:gd name="connsiteY214" fmla="*/ 6223000 h 6667500"/>
                <a:gd name="connsiteX215" fmla="*/ 1976056 w 5672702"/>
                <a:gd name="connsiteY215" fmla="*/ 6337300 h 6667500"/>
                <a:gd name="connsiteX216" fmla="*/ 1963356 w 5672702"/>
                <a:gd name="connsiteY216" fmla="*/ 6400800 h 6667500"/>
                <a:gd name="connsiteX217" fmla="*/ 1849056 w 5672702"/>
                <a:gd name="connsiteY217" fmla="*/ 6413500 h 6667500"/>
                <a:gd name="connsiteX218" fmla="*/ 1798256 w 5672702"/>
                <a:gd name="connsiteY218" fmla="*/ 6438900 h 6667500"/>
                <a:gd name="connsiteX219" fmla="*/ 1747456 w 5672702"/>
                <a:gd name="connsiteY219" fmla="*/ 6553200 h 6667500"/>
                <a:gd name="connsiteX220" fmla="*/ 1722056 w 5672702"/>
                <a:gd name="connsiteY220" fmla="*/ 6591300 h 6667500"/>
                <a:gd name="connsiteX221" fmla="*/ 1709356 w 5672702"/>
                <a:gd name="connsiteY221" fmla="*/ 6629400 h 6667500"/>
                <a:gd name="connsiteX222" fmla="*/ 1633156 w 5672702"/>
                <a:gd name="connsiteY222" fmla="*/ 6667500 h 6667500"/>
                <a:gd name="connsiteX223" fmla="*/ 1556956 w 5672702"/>
                <a:gd name="connsiteY223" fmla="*/ 6616700 h 6667500"/>
                <a:gd name="connsiteX224" fmla="*/ 1480756 w 5672702"/>
                <a:gd name="connsiteY224" fmla="*/ 6565900 h 6667500"/>
                <a:gd name="connsiteX225" fmla="*/ 1442656 w 5672702"/>
                <a:gd name="connsiteY225" fmla="*/ 6540500 h 6667500"/>
                <a:gd name="connsiteX226" fmla="*/ 1379156 w 5672702"/>
                <a:gd name="connsiteY226" fmla="*/ 6413500 h 6667500"/>
                <a:gd name="connsiteX227" fmla="*/ 1366456 w 5672702"/>
                <a:gd name="connsiteY227" fmla="*/ 6375400 h 6667500"/>
                <a:gd name="connsiteX228" fmla="*/ 1337881 w 5672702"/>
                <a:gd name="connsiteY228" fmla="*/ 6181725 h 6667500"/>
                <a:gd name="connsiteX229" fmla="*/ 1264856 w 5672702"/>
                <a:gd name="connsiteY229" fmla="*/ 5940425 h 6667500"/>
                <a:gd name="connsiteX230" fmla="*/ 1182306 w 5672702"/>
                <a:gd name="connsiteY230" fmla="*/ 5762625 h 6667500"/>
                <a:gd name="connsiteX231" fmla="*/ 1071182 w 5672702"/>
                <a:gd name="connsiteY231" fmla="*/ 5540375 h 6667500"/>
                <a:gd name="connsiteX232" fmla="*/ 1001331 w 5672702"/>
                <a:gd name="connsiteY232" fmla="*/ 5184775 h 6667500"/>
                <a:gd name="connsiteX233" fmla="*/ 902907 w 5672702"/>
                <a:gd name="connsiteY233" fmla="*/ 4984750 h 6667500"/>
                <a:gd name="connsiteX234" fmla="*/ 814007 w 5672702"/>
                <a:gd name="connsiteY234" fmla="*/ 4724400 h 6667500"/>
                <a:gd name="connsiteX235" fmla="*/ 763207 w 5672702"/>
                <a:gd name="connsiteY235" fmla="*/ 4333875 h 6667500"/>
                <a:gd name="connsiteX236" fmla="*/ 715582 w 5672702"/>
                <a:gd name="connsiteY236" fmla="*/ 3968750 h 6667500"/>
                <a:gd name="connsiteX237" fmla="*/ 756856 w 5672702"/>
                <a:gd name="connsiteY237" fmla="*/ 3717925 h 6667500"/>
                <a:gd name="connsiteX238" fmla="*/ 744156 w 5672702"/>
                <a:gd name="connsiteY238" fmla="*/ 3454400 h 6667500"/>
                <a:gd name="connsiteX239" fmla="*/ 7556 w 5672702"/>
                <a:gd name="connsiteY239" fmla="*/ 3238500 h 6667500"/>
                <a:gd name="connsiteX240" fmla="*/ 363156 w 5672702"/>
                <a:gd name="connsiteY240" fmla="*/ 2806700 h 6667500"/>
                <a:gd name="connsiteX241" fmla="*/ 286956 w 5672702"/>
                <a:gd name="connsiteY241" fmla="*/ 2120900 h 6667500"/>
                <a:gd name="connsiteX242" fmla="*/ 947356 w 5672702"/>
                <a:gd name="connsiteY242" fmla="*/ 1733550 h 6667500"/>
                <a:gd name="connsiteX243" fmla="*/ 1417256 w 5672702"/>
                <a:gd name="connsiteY243" fmla="*/ 1104900 h 6667500"/>
                <a:gd name="connsiteX244" fmla="*/ 952436 w 5672702"/>
                <a:gd name="connsiteY244" fmla="*/ 271780 h 6667500"/>
                <a:gd name="connsiteX0" fmla="*/ 960056 w 5672702"/>
                <a:gd name="connsiteY0" fmla="*/ 254000 h 6667500"/>
                <a:gd name="connsiteX1" fmla="*/ 972756 w 5672702"/>
                <a:gd name="connsiteY1" fmla="*/ 165100 h 6667500"/>
                <a:gd name="connsiteX2" fmla="*/ 1010856 w 5672702"/>
                <a:gd name="connsiteY2" fmla="*/ 139700 h 6667500"/>
                <a:gd name="connsiteX3" fmla="*/ 1074356 w 5672702"/>
                <a:gd name="connsiteY3" fmla="*/ 63500 h 6667500"/>
                <a:gd name="connsiteX4" fmla="*/ 1112456 w 5672702"/>
                <a:gd name="connsiteY4" fmla="*/ 50800 h 6667500"/>
                <a:gd name="connsiteX5" fmla="*/ 1188656 w 5672702"/>
                <a:gd name="connsiteY5" fmla="*/ 25400 h 6667500"/>
                <a:gd name="connsiteX6" fmla="*/ 1264856 w 5672702"/>
                <a:gd name="connsiteY6" fmla="*/ 12700 h 6667500"/>
                <a:gd name="connsiteX7" fmla="*/ 1328356 w 5672702"/>
                <a:gd name="connsiteY7" fmla="*/ 0 h 6667500"/>
                <a:gd name="connsiteX8" fmla="*/ 1493456 w 5672702"/>
                <a:gd name="connsiteY8" fmla="*/ 12700 h 6667500"/>
                <a:gd name="connsiteX9" fmla="*/ 1506156 w 5672702"/>
                <a:gd name="connsiteY9" fmla="*/ 50800 h 6667500"/>
                <a:gd name="connsiteX10" fmla="*/ 1556956 w 5672702"/>
                <a:gd name="connsiteY10" fmla="*/ 127000 h 6667500"/>
                <a:gd name="connsiteX11" fmla="*/ 1607756 w 5672702"/>
                <a:gd name="connsiteY11" fmla="*/ 152400 h 6667500"/>
                <a:gd name="connsiteX12" fmla="*/ 1645856 w 5672702"/>
                <a:gd name="connsiteY12" fmla="*/ 177800 h 6667500"/>
                <a:gd name="connsiteX13" fmla="*/ 1709356 w 5672702"/>
                <a:gd name="connsiteY13" fmla="*/ 190500 h 6667500"/>
                <a:gd name="connsiteX14" fmla="*/ 1734756 w 5672702"/>
                <a:gd name="connsiteY14" fmla="*/ 228600 h 6667500"/>
                <a:gd name="connsiteX15" fmla="*/ 1747456 w 5672702"/>
                <a:gd name="connsiteY15" fmla="*/ 266700 h 6667500"/>
                <a:gd name="connsiteX16" fmla="*/ 1836356 w 5672702"/>
                <a:gd name="connsiteY16" fmla="*/ 304800 h 6667500"/>
                <a:gd name="connsiteX17" fmla="*/ 1849056 w 5672702"/>
                <a:gd name="connsiteY17" fmla="*/ 355600 h 6667500"/>
                <a:gd name="connsiteX18" fmla="*/ 2014156 w 5672702"/>
                <a:gd name="connsiteY18" fmla="*/ 381000 h 6667500"/>
                <a:gd name="connsiteX19" fmla="*/ 2128456 w 5672702"/>
                <a:gd name="connsiteY19" fmla="*/ 317500 h 6667500"/>
                <a:gd name="connsiteX20" fmla="*/ 2166556 w 5672702"/>
                <a:gd name="connsiteY20" fmla="*/ 292100 h 6667500"/>
                <a:gd name="connsiteX21" fmla="*/ 2306256 w 5672702"/>
                <a:gd name="connsiteY21" fmla="*/ 317500 h 6667500"/>
                <a:gd name="connsiteX22" fmla="*/ 2331656 w 5672702"/>
                <a:gd name="connsiteY22" fmla="*/ 571500 h 6667500"/>
                <a:gd name="connsiteX23" fmla="*/ 2293556 w 5672702"/>
                <a:gd name="connsiteY23" fmla="*/ 647700 h 6667500"/>
                <a:gd name="connsiteX24" fmla="*/ 2242756 w 5672702"/>
                <a:gd name="connsiteY24" fmla="*/ 660400 h 6667500"/>
                <a:gd name="connsiteX25" fmla="*/ 2204656 w 5672702"/>
                <a:gd name="connsiteY25" fmla="*/ 685800 h 6667500"/>
                <a:gd name="connsiteX26" fmla="*/ 2141156 w 5672702"/>
                <a:gd name="connsiteY26" fmla="*/ 762000 h 6667500"/>
                <a:gd name="connsiteX27" fmla="*/ 2128456 w 5672702"/>
                <a:gd name="connsiteY27" fmla="*/ 863600 h 6667500"/>
                <a:gd name="connsiteX28" fmla="*/ 2204656 w 5672702"/>
                <a:gd name="connsiteY28" fmla="*/ 889000 h 6667500"/>
                <a:gd name="connsiteX29" fmla="*/ 2217356 w 5672702"/>
                <a:gd name="connsiteY29" fmla="*/ 952500 h 6667500"/>
                <a:gd name="connsiteX30" fmla="*/ 2242756 w 5672702"/>
                <a:gd name="connsiteY30" fmla="*/ 990600 h 6667500"/>
                <a:gd name="connsiteX31" fmla="*/ 2230056 w 5672702"/>
                <a:gd name="connsiteY31" fmla="*/ 1066800 h 6667500"/>
                <a:gd name="connsiteX32" fmla="*/ 2153856 w 5672702"/>
                <a:gd name="connsiteY32" fmla="*/ 1104900 h 6667500"/>
                <a:gd name="connsiteX33" fmla="*/ 2090356 w 5672702"/>
                <a:gd name="connsiteY33" fmla="*/ 1092200 h 6667500"/>
                <a:gd name="connsiteX34" fmla="*/ 2052256 w 5672702"/>
                <a:gd name="connsiteY34" fmla="*/ 1079500 h 6667500"/>
                <a:gd name="connsiteX35" fmla="*/ 2001456 w 5672702"/>
                <a:gd name="connsiteY35" fmla="*/ 1092200 h 6667500"/>
                <a:gd name="connsiteX36" fmla="*/ 2026856 w 5672702"/>
                <a:gd name="connsiteY36" fmla="*/ 1168400 h 6667500"/>
                <a:gd name="connsiteX37" fmla="*/ 2039556 w 5672702"/>
                <a:gd name="connsiteY37" fmla="*/ 1206500 h 6667500"/>
                <a:gd name="connsiteX38" fmla="*/ 2052256 w 5672702"/>
                <a:gd name="connsiteY38" fmla="*/ 1244600 h 6667500"/>
                <a:gd name="connsiteX39" fmla="*/ 2064956 w 5672702"/>
                <a:gd name="connsiteY39" fmla="*/ 1346200 h 6667500"/>
                <a:gd name="connsiteX40" fmla="*/ 2141156 w 5672702"/>
                <a:gd name="connsiteY40" fmla="*/ 1371600 h 6667500"/>
                <a:gd name="connsiteX41" fmla="*/ 2179256 w 5672702"/>
                <a:gd name="connsiteY41" fmla="*/ 1397000 h 6667500"/>
                <a:gd name="connsiteX42" fmla="*/ 2217356 w 5672702"/>
                <a:gd name="connsiteY42" fmla="*/ 1409700 h 6667500"/>
                <a:gd name="connsiteX43" fmla="*/ 2242756 w 5672702"/>
                <a:gd name="connsiteY43" fmla="*/ 1447800 h 6667500"/>
                <a:gd name="connsiteX44" fmla="*/ 2318956 w 5672702"/>
                <a:gd name="connsiteY44" fmla="*/ 1473200 h 6667500"/>
                <a:gd name="connsiteX45" fmla="*/ 2395156 w 5672702"/>
                <a:gd name="connsiteY45" fmla="*/ 1536700 h 6667500"/>
                <a:gd name="connsiteX46" fmla="*/ 2458656 w 5672702"/>
                <a:gd name="connsiteY46" fmla="*/ 1612900 h 6667500"/>
                <a:gd name="connsiteX47" fmla="*/ 2420556 w 5672702"/>
                <a:gd name="connsiteY47" fmla="*/ 1638300 h 6667500"/>
                <a:gd name="connsiteX48" fmla="*/ 2369756 w 5672702"/>
                <a:gd name="connsiteY48" fmla="*/ 1663700 h 6667500"/>
                <a:gd name="connsiteX49" fmla="*/ 2357056 w 5672702"/>
                <a:gd name="connsiteY49" fmla="*/ 1701800 h 6667500"/>
                <a:gd name="connsiteX50" fmla="*/ 2318956 w 5672702"/>
                <a:gd name="connsiteY50" fmla="*/ 1841500 h 6667500"/>
                <a:gd name="connsiteX51" fmla="*/ 2331656 w 5672702"/>
                <a:gd name="connsiteY51" fmla="*/ 1930400 h 6667500"/>
                <a:gd name="connsiteX52" fmla="*/ 2369756 w 5672702"/>
                <a:gd name="connsiteY52" fmla="*/ 1943100 h 6667500"/>
                <a:gd name="connsiteX53" fmla="*/ 2445956 w 5672702"/>
                <a:gd name="connsiteY53" fmla="*/ 1993900 h 6667500"/>
                <a:gd name="connsiteX54" fmla="*/ 2522156 w 5672702"/>
                <a:gd name="connsiteY54" fmla="*/ 2019300 h 6667500"/>
                <a:gd name="connsiteX55" fmla="*/ 2598356 w 5672702"/>
                <a:gd name="connsiteY55" fmla="*/ 2070100 h 6667500"/>
                <a:gd name="connsiteX56" fmla="*/ 2636456 w 5672702"/>
                <a:gd name="connsiteY56" fmla="*/ 2095500 h 6667500"/>
                <a:gd name="connsiteX57" fmla="*/ 2661856 w 5672702"/>
                <a:gd name="connsiteY57" fmla="*/ 2133600 h 6667500"/>
                <a:gd name="connsiteX58" fmla="*/ 2738056 w 5672702"/>
                <a:gd name="connsiteY58" fmla="*/ 2184400 h 6667500"/>
                <a:gd name="connsiteX59" fmla="*/ 2814256 w 5672702"/>
                <a:gd name="connsiteY59" fmla="*/ 2222500 h 6667500"/>
                <a:gd name="connsiteX60" fmla="*/ 2852356 w 5672702"/>
                <a:gd name="connsiteY60" fmla="*/ 2247900 h 6667500"/>
                <a:gd name="connsiteX61" fmla="*/ 2928556 w 5672702"/>
                <a:gd name="connsiteY61" fmla="*/ 2273300 h 6667500"/>
                <a:gd name="connsiteX62" fmla="*/ 3220656 w 5672702"/>
                <a:gd name="connsiteY62" fmla="*/ 2311400 h 6667500"/>
                <a:gd name="connsiteX63" fmla="*/ 3271456 w 5672702"/>
                <a:gd name="connsiteY63" fmla="*/ 2387600 h 6667500"/>
                <a:gd name="connsiteX64" fmla="*/ 3347656 w 5672702"/>
                <a:gd name="connsiteY64" fmla="*/ 2438400 h 6667500"/>
                <a:gd name="connsiteX65" fmla="*/ 3461956 w 5672702"/>
                <a:gd name="connsiteY65" fmla="*/ 2476500 h 6667500"/>
                <a:gd name="connsiteX66" fmla="*/ 3817556 w 5672702"/>
                <a:gd name="connsiteY66" fmla="*/ 2463800 h 6667500"/>
                <a:gd name="connsiteX67" fmla="*/ 3855656 w 5672702"/>
                <a:gd name="connsiteY67" fmla="*/ 2438400 h 6667500"/>
                <a:gd name="connsiteX68" fmla="*/ 3868356 w 5672702"/>
                <a:gd name="connsiteY68" fmla="*/ 2400300 h 6667500"/>
                <a:gd name="connsiteX69" fmla="*/ 3881056 w 5672702"/>
                <a:gd name="connsiteY69" fmla="*/ 2209800 h 6667500"/>
                <a:gd name="connsiteX70" fmla="*/ 3919156 w 5672702"/>
                <a:gd name="connsiteY70" fmla="*/ 2184400 h 6667500"/>
                <a:gd name="connsiteX71" fmla="*/ 3995356 w 5672702"/>
                <a:gd name="connsiteY71" fmla="*/ 2120900 h 6667500"/>
                <a:gd name="connsiteX72" fmla="*/ 4020756 w 5672702"/>
                <a:gd name="connsiteY72" fmla="*/ 2222500 h 6667500"/>
                <a:gd name="connsiteX73" fmla="*/ 4046156 w 5672702"/>
                <a:gd name="connsiteY73" fmla="*/ 2298700 h 6667500"/>
                <a:gd name="connsiteX74" fmla="*/ 4084256 w 5672702"/>
                <a:gd name="connsiteY74" fmla="*/ 2324100 h 6667500"/>
                <a:gd name="connsiteX75" fmla="*/ 4122356 w 5672702"/>
                <a:gd name="connsiteY75" fmla="*/ 2336800 h 6667500"/>
                <a:gd name="connsiteX76" fmla="*/ 4312856 w 5672702"/>
                <a:gd name="connsiteY76" fmla="*/ 2349500 h 6667500"/>
                <a:gd name="connsiteX77" fmla="*/ 4592256 w 5672702"/>
                <a:gd name="connsiteY77" fmla="*/ 2336800 h 6667500"/>
                <a:gd name="connsiteX78" fmla="*/ 4643056 w 5672702"/>
                <a:gd name="connsiteY78" fmla="*/ 2324100 h 6667500"/>
                <a:gd name="connsiteX79" fmla="*/ 4668456 w 5672702"/>
                <a:gd name="connsiteY79" fmla="*/ 2247900 h 6667500"/>
                <a:gd name="connsiteX80" fmla="*/ 4643056 w 5672702"/>
                <a:gd name="connsiteY80" fmla="*/ 2197100 h 6667500"/>
                <a:gd name="connsiteX81" fmla="*/ 4566856 w 5672702"/>
                <a:gd name="connsiteY81" fmla="*/ 2171700 h 6667500"/>
                <a:gd name="connsiteX82" fmla="*/ 4579556 w 5672702"/>
                <a:gd name="connsiteY82" fmla="*/ 2082800 h 6667500"/>
                <a:gd name="connsiteX83" fmla="*/ 4655756 w 5672702"/>
                <a:gd name="connsiteY83" fmla="*/ 2108200 h 6667500"/>
                <a:gd name="connsiteX84" fmla="*/ 4795456 w 5672702"/>
                <a:gd name="connsiteY84" fmla="*/ 2095500 h 6667500"/>
                <a:gd name="connsiteX85" fmla="*/ 4820856 w 5672702"/>
                <a:gd name="connsiteY85" fmla="*/ 2057400 h 6667500"/>
                <a:gd name="connsiteX86" fmla="*/ 4833556 w 5672702"/>
                <a:gd name="connsiteY86" fmla="*/ 2019300 h 6667500"/>
                <a:gd name="connsiteX87" fmla="*/ 4846256 w 5672702"/>
                <a:gd name="connsiteY87" fmla="*/ 1955800 h 6667500"/>
                <a:gd name="connsiteX88" fmla="*/ 4935156 w 5672702"/>
                <a:gd name="connsiteY88" fmla="*/ 1917700 h 6667500"/>
                <a:gd name="connsiteX89" fmla="*/ 5011356 w 5672702"/>
                <a:gd name="connsiteY89" fmla="*/ 1866900 h 6667500"/>
                <a:gd name="connsiteX90" fmla="*/ 5049456 w 5672702"/>
                <a:gd name="connsiteY90" fmla="*/ 1841500 h 6667500"/>
                <a:gd name="connsiteX91" fmla="*/ 5074856 w 5672702"/>
                <a:gd name="connsiteY91" fmla="*/ 1803400 h 6667500"/>
                <a:gd name="connsiteX92" fmla="*/ 5087556 w 5672702"/>
                <a:gd name="connsiteY92" fmla="*/ 1739900 h 6667500"/>
                <a:gd name="connsiteX93" fmla="*/ 5138356 w 5672702"/>
                <a:gd name="connsiteY93" fmla="*/ 1752600 h 6667500"/>
                <a:gd name="connsiteX94" fmla="*/ 5214556 w 5672702"/>
                <a:gd name="connsiteY94" fmla="*/ 1778000 h 6667500"/>
                <a:gd name="connsiteX95" fmla="*/ 5265356 w 5672702"/>
                <a:gd name="connsiteY95" fmla="*/ 1765300 h 6667500"/>
                <a:gd name="connsiteX96" fmla="*/ 5303456 w 5672702"/>
                <a:gd name="connsiteY96" fmla="*/ 1727200 h 6667500"/>
                <a:gd name="connsiteX97" fmla="*/ 5341556 w 5672702"/>
                <a:gd name="connsiteY97" fmla="*/ 1701800 h 6667500"/>
                <a:gd name="connsiteX98" fmla="*/ 5417756 w 5672702"/>
                <a:gd name="connsiteY98" fmla="*/ 1714500 h 6667500"/>
                <a:gd name="connsiteX99" fmla="*/ 5468556 w 5672702"/>
                <a:gd name="connsiteY99" fmla="*/ 1790700 h 6667500"/>
                <a:gd name="connsiteX100" fmla="*/ 5519356 w 5672702"/>
                <a:gd name="connsiteY100" fmla="*/ 1841500 h 6667500"/>
                <a:gd name="connsiteX101" fmla="*/ 5506656 w 5672702"/>
                <a:gd name="connsiteY101" fmla="*/ 1879600 h 6667500"/>
                <a:gd name="connsiteX102" fmla="*/ 5544756 w 5672702"/>
                <a:gd name="connsiteY102" fmla="*/ 1892300 h 6667500"/>
                <a:gd name="connsiteX103" fmla="*/ 5646356 w 5672702"/>
                <a:gd name="connsiteY103" fmla="*/ 1905000 h 6667500"/>
                <a:gd name="connsiteX104" fmla="*/ 5671756 w 5672702"/>
                <a:gd name="connsiteY104" fmla="*/ 1943100 h 6667500"/>
                <a:gd name="connsiteX105" fmla="*/ 5633656 w 5672702"/>
                <a:gd name="connsiteY105" fmla="*/ 2044700 h 6667500"/>
                <a:gd name="connsiteX106" fmla="*/ 5608256 w 5672702"/>
                <a:gd name="connsiteY106" fmla="*/ 2171700 h 6667500"/>
                <a:gd name="connsiteX107" fmla="*/ 5468556 w 5672702"/>
                <a:gd name="connsiteY107" fmla="*/ 2197100 h 6667500"/>
                <a:gd name="connsiteX108" fmla="*/ 5392356 w 5672702"/>
                <a:gd name="connsiteY108" fmla="*/ 2222500 h 6667500"/>
                <a:gd name="connsiteX109" fmla="*/ 5366956 w 5672702"/>
                <a:gd name="connsiteY109" fmla="*/ 2260600 h 6667500"/>
                <a:gd name="connsiteX110" fmla="*/ 5316156 w 5672702"/>
                <a:gd name="connsiteY110" fmla="*/ 2349500 h 6667500"/>
                <a:gd name="connsiteX111" fmla="*/ 5278056 w 5672702"/>
                <a:gd name="connsiteY111" fmla="*/ 2374900 h 6667500"/>
                <a:gd name="connsiteX112" fmla="*/ 5265356 w 5672702"/>
                <a:gd name="connsiteY112" fmla="*/ 2438400 h 6667500"/>
                <a:gd name="connsiteX113" fmla="*/ 5252656 w 5672702"/>
                <a:gd name="connsiteY113" fmla="*/ 2552700 h 6667500"/>
                <a:gd name="connsiteX114" fmla="*/ 5189156 w 5672702"/>
                <a:gd name="connsiteY114" fmla="*/ 2616200 h 6667500"/>
                <a:gd name="connsiteX115" fmla="*/ 5176456 w 5672702"/>
                <a:gd name="connsiteY115" fmla="*/ 2654300 h 6667500"/>
                <a:gd name="connsiteX116" fmla="*/ 5201856 w 5672702"/>
                <a:gd name="connsiteY116" fmla="*/ 2781300 h 6667500"/>
                <a:gd name="connsiteX117" fmla="*/ 5189156 w 5672702"/>
                <a:gd name="connsiteY117" fmla="*/ 2870200 h 6667500"/>
                <a:gd name="connsiteX118" fmla="*/ 5151056 w 5672702"/>
                <a:gd name="connsiteY118" fmla="*/ 2895600 h 6667500"/>
                <a:gd name="connsiteX119" fmla="*/ 5087556 w 5672702"/>
                <a:gd name="connsiteY119" fmla="*/ 2946400 h 6667500"/>
                <a:gd name="connsiteX120" fmla="*/ 4973256 w 5672702"/>
                <a:gd name="connsiteY120" fmla="*/ 2959100 h 6667500"/>
                <a:gd name="connsiteX121" fmla="*/ 4947856 w 5672702"/>
                <a:gd name="connsiteY121" fmla="*/ 3048000 h 6667500"/>
                <a:gd name="connsiteX122" fmla="*/ 4922456 w 5672702"/>
                <a:gd name="connsiteY122" fmla="*/ 3124200 h 6667500"/>
                <a:gd name="connsiteX123" fmla="*/ 4947856 w 5672702"/>
                <a:gd name="connsiteY123" fmla="*/ 3162300 h 6667500"/>
                <a:gd name="connsiteX124" fmla="*/ 4909756 w 5672702"/>
                <a:gd name="connsiteY124" fmla="*/ 3416300 h 6667500"/>
                <a:gd name="connsiteX125" fmla="*/ 4858956 w 5672702"/>
                <a:gd name="connsiteY125" fmla="*/ 3340100 h 6667500"/>
                <a:gd name="connsiteX126" fmla="*/ 4846256 w 5672702"/>
                <a:gd name="connsiteY126" fmla="*/ 3302000 h 6667500"/>
                <a:gd name="connsiteX127" fmla="*/ 4795456 w 5672702"/>
                <a:gd name="connsiteY127" fmla="*/ 3225800 h 6667500"/>
                <a:gd name="connsiteX128" fmla="*/ 4744656 w 5672702"/>
                <a:gd name="connsiteY128" fmla="*/ 3111500 h 6667500"/>
                <a:gd name="connsiteX129" fmla="*/ 4668456 w 5672702"/>
                <a:gd name="connsiteY129" fmla="*/ 3187700 h 6667500"/>
                <a:gd name="connsiteX130" fmla="*/ 4592256 w 5672702"/>
                <a:gd name="connsiteY130" fmla="*/ 3213100 h 6667500"/>
                <a:gd name="connsiteX131" fmla="*/ 4554156 w 5672702"/>
                <a:gd name="connsiteY131" fmla="*/ 3187700 h 6667500"/>
                <a:gd name="connsiteX132" fmla="*/ 4541456 w 5672702"/>
                <a:gd name="connsiteY132" fmla="*/ 3136900 h 6667500"/>
                <a:gd name="connsiteX133" fmla="*/ 4579556 w 5672702"/>
                <a:gd name="connsiteY133" fmla="*/ 2971800 h 6667500"/>
                <a:gd name="connsiteX134" fmla="*/ 4617656 w 5672702"/>
                <a:gd name="connsiteY134" fmla="*/ 2959100 h 6667500"/>
                <a:gd name="connsiteX135" fmla="*/ 4693856 w 5672702"/>
                <a:gd name="connsiteY135" fmla="*/ 2895600 h 6667500"/>
                <a:gd name="connsiteX136" fmla="*/ 4719256 w 5672702"/>
                <a:gd name="connsiteY136" fmla="*/ 2819400 h 6667500"/>
                <a:gd name="connsiteX137" fmla="*/ 4706556 w 5672702"/>
                <a:gd name="connsiteY137" fmla="*/ 2743200 h 6667500"/>
                <a:gd name="connsiteX138" fmla="*/ 4643056 w 5672702"/>
                <a:gd name="connsiteY138" fmla="*/ 2730500 h 6667500"/>
                <a:gd name="connsiteX139" fmla="*/ 4592256 w 5672702"/>
                <a:gd name="connsiteY139" fmla="*/ 2717800 h 6667500"/>
                <a:gd name="connsiteX140" fmla="*/ 4490656 w 5672702"/>
                <a:gd name="connsiteY140" fmla="*/ 2705100 h 6667500"/>
                <a:gd name="connsiteX141" fmla="*/ 4401756 w 5672702"/>
                <a:gd name="connsiteY141" fmla="*/ 2692400 h 6667500"/>
                <a:gd name="connsiteX142" fmla="*/ 4363656 w 5672702"/>
                <a:gd name="connsiteY142" fmla="*/ 2679700 h 6667500"/>
                <a:gd name="connsiteX143" fmla="*/ 4249356 w 5672702"/>
                <a:gd name="connsiteY143" fmla="*/ 2667000 h 6667500"/>
                <a:gd name="connsiteX144" fmla="*/ 4198556 w 5672702"/>
                <a:gd name="connsiteY144" fmla="*/ 2578100 h 6667500"/>
                <a:gd name="connsiteX145" fmla="*/ 4185856 w 5672702"/>
                <a:gd name="connsiteY145" fmla="*/ 2514600 h 6667500"/>
                <a:gd name="connsiteX146" fmla="*/ 4109656 w 5672702"/>
                <a:gd name="connsiteY146" fmla="*/ 2540000 h 6667500"/>
                <a:gd name="connsiteX147" fmla="*/ 4071556 w 5672702"/>
                <a:gd name="connsiteY147" fmla="*/ 2501900 h 6667500"/>
                <a:gd name="connsiteX148" fmla="*/ 3982656 w 5672702"/>
                <a:gd name="connsiteY148" fmla="*/ 2501900 h 6667500"/>
                <a:gd name="connsiteX149" fmla="*/ 3944556 w 5672702"/>
                <a:gd name="connsiteY149" fmla="*/ 2514600 h 6667500"/>
                <a:gd name="connsiteX150" fmla="*/ 3881056 w 5672702"/>
                <a:gd name="connsiteY150" fmla="*/ 2578100 h 6667500"/>
                <a:gd name="connsiteX151" fmla="*/ 3906456 w 5672702"/>
                <a:gd name="connsiteY151" fmla="*/ 2616200 h 6667500"/>
                <a:gd name="connsiteX152" fmla="*/ 3944556 w 5672702"/>
                <a:gd name="connsiteY152" fmla="*/ 2628900 h 6667500"/>
                <a:gd name="connsiteX153" fmla="*/ 3982656 w 5672702"/>
                <a:gd name="connsiteY153" fmla="*/ 2654300 h 6667500"/>
                <a:gd name="connsiteX154" fmla="*/ 4020756 w 5672702"/>
                <a:gd name="connsiteY154" fmla="*/ 2667000 h 6667500"/>
                <a:gd name="connsiteX155" fmla="*/ 4033456 w 5672702"/>
                <a:gd name="connsiteY155" fmla="*/ 2705100 h 6667500"/>
                <a:gd name="connsiteX156" fmla="*/ 4020756 w 5672702"/>
                <a:gd name="connsiteY156" fmla="*/ 2755900 h 6667500"/>
                <a:gd name="connsiteX157" fmla="*/ 3944556 w 5672702"/>
                <a:gd name="connsiteY157" fmla="*/ 2806700 h 6667500"/>
                <a:gd name="connsiteX158" fmla="*/ 3906456 w 5672702"/>
                <a:gd name="connsiteY158" fmla="*/ 2882900 h 6667500"/>
                <a:gd name="connsiteX159" fmla="*/ 3919156 w 5672702"/>
                <a:gd name="connsiteY159" fmla="*/ 2921000 h 6667500"/>
                <a:gd name="connsiteX160" fmla="*/ 3957256 w 5672702"/>
                <a:gd name="connsiteY160" fmla="*/ 2933700 h 6667500"/>
                <a:gd name="connsiteX161" fmla="*/ 3995356 w 5672702"/>
                <a:gd name="connsiteY161" fmla="*/ 2959100 h 6667500"/>
                <a:gd name="connsiteX162" fmla="*/ 4033456 w 5672702"/>
                <a:gd name="connsiteY162" fmla="*/ 2971800 h 6667500"/>
                <a:gd name="connsiteX163" fmla="*/ 4008056 w 5672702"/>
                <a:gd name="connsiteY163" fmla="*/ 3009900 h 6667500"/>
                <a:gd name="connsiteX164" fmla="*/ 3995356 w 5672702"/>
                <a:gd name="connsiteY164" fmla="*/ 3060700 h 6667500"/>
                <a:gd name="connsiteX165" fmla="*/ 4033456 w 5672702"/>
                <a:gd name="connsiteY165" fmla="*/ 3086100 h 6667500"/>
                <a:gd name="connsiteX166" fmla="*/ 4058856 w 5672702"/>
                <a:gd name="connsiteY166" fmla="*/ 3175000 h 6667500"/>
                <a:gd name="connsiteX167" fmla="*/ 4084256 w 5672702"/>
                <a:gd name="connsiteY167" fmla="*/ 3213100 h 6667500"/>
                <a:gd name="connsiteX168" fmla="*/ 4096956 w 5672702"/>
                <a:gd name="connsiteY168" fmla="*/ 3340100 h 6667500"/>
                <a:gd name="connsiteX169" fmla="*/ 4096956 w 5672702"/>
                <a:gd name="connsiteY169" fmla="*/ 3479800 h 6667500"/>
                <a:gd name="connsiteX170" fmla="*/ 4058856 w 5672702"/>
                <a:gd name="connsiteY170" fmla="*/ 3492500 h 6667500"/>
                <a:gd name="connsiteX171" fmla="*/ 3982656 w 5672702"/>
                <a:gd name="connsiteY171" fmla="*/ 3505200 h 6667500"/>
                <a:gd name="connsiteX172" fmla="*/ 3906456 w 5672702"/>
                <a:gd name="connsiteY172" fmla="*/ 3530600 h 6667500"/>
                <a:gd name="connsiteX173" fmla="*/ 3855656 w 5672702"/>
                <a:gd name="connsiteY173" fmla="*/ 3543300 h 6667500"/>
                <a:gd name="connsiteX174" fmla="*/ 3779456 w 5672702"/>
                <a:gd name="connsiteY174" fmla="*/ 3568700 h 6667500"/>
                <a:gd name="connsiteX175" fmla="*/ 3741356 w 5672702"/>
                <a:gd name="connsiteY175" fmla="*/ 3606800 h 6667500"/>
                <a:gd name="connsiteX176" fmla="*/ 3703256 w 5672702"/>
                <a:gd name="connsiteY176" fmla="*/ 3632200 h 6667500"/>
                <a:gd name="connsiteX177" fmla="*/ 3677856 w 5672702"/>
                <a:gd name="connsiteY177" fmla="*/ 3670300 h 6667500"/>
                <a:gd name="connsiteX178" fmla="*/ 3665156 w 5672702"/>
                <a:gd name="connsiteY178" fmla="*/ 3784600 h 6667500"/>
                <a:gd name="connsiteX179" fmla="*/ 3601656 w 5672702"/>
                <a:gd name="connsiteY179" fmla="*/ 3898900 h 6667500"/>
                <a:gd name="connsiteX180" fmla="*/ 3550856 w 5672702"/>
                <a:gd name="connsiteY180" fmla="*/ 3975100 h 6667500"/>
                <a:gd name="connsiteX181" fmla="*/ 3487356 w 5672702"/>
                <a:gd name="connsiteY181" fmla="*/ 3987800 h 6667500"/>
                <a:gd name="connsiteX182" fmla="*/ 3449256 w 5672702"/>
                <a:gd name="connsiteY182" fmla="*/ 4000500 h 6667500"/>
                <a:gd name="connsiteX183" fmla="*/ 3398456 w 5672702"/>
                <a:gd name="connsiteY183" fmla="*/ 4013200 h 6667500"/>
                <a:gd name="connsiteX184" fmla="*/ 3296856 w 5672702"/>
                <a:gd name="connsiteY184" fmla="*/ 4038600 h 6667500"/>
                <a:gd name="connsiteX185" fmla="*/ 3220656 w 5672702"/>
                <a:gd name="connsiteY185" fmla="*/ 4165600 h 6667500"/>
                <a:gd name="connsiteX186" fmla="*/ 3182556 w 5672702"/>
                <a:gd name="connsiteY186" fmla="*/ 4191000 h 6667500"/>
                <a:gd name="connsiteX187" fmla="*/ 3169856 w 5672702"/>
                <a:gd name="connsiteY187" fmla="*/ 4241800 h 6667500"/>
                <a:gd name="connsiteX188" fmla="*/ 3017456 w 5672702"/>
                <a:gd name="connsiteY188" fmla="*/ 4368800 h 6667500"/>
                <a:gd name="connsiteX189" fmla="*/ 2941256 w 5672702"/>
                <a:gd name="connsiteY189" fmla="*/ 4432300 h 6667500"/>
                <a:gd name="connsiteX190" fmla="*/ 2903156 w 5672702"/>
                <a:gd name="connsiteY190" fmla="*/ 4457700 h 6667500"/>
                <a:gd name="connsiteX191" fmla="*/ 2865056 w 5672702"/>
                <a:gd name="connsiteY191" fmla="*/ 4495800 h 6667500"/>
                <a:gd name="connsiteX192" fmla="*/ 2776156 w 5672702"/>
                <a:gd name="connsiteY192" fmla="*/ 4559300 h 6667500"/>
                <a:gd name="connsiteX193" fmla="*/ 2725356 w 5672702"/>
                <a:gd name="connsiteY193" fmla="*/ 4673600 h 6667500"/>
                <a:gd name="connsiteX194" fmla="*/ 2712656 w 5672702"/>
                <a:gd name="connsiteY194" fmla="*/ 4711700 h 6667500"/>
                <a:gd name="connsiteX195" fmla="*/ 2636456 w 5672702"/>
                <a:gd name="connsiteY195" fmla="*/ 4787900 h 6667500"/>
                <a:gd name="connsiteX196" fmla="*/ 2509456 w 5672702"/>
                <a:gd name="connsiteY196" fmla="*/ 4800600 h 6667500"/>
                <a:gd name="connsiteX197" fmla="*/ 2445956 w 5672702"/>
                <a:gd name="connsiteY197" fmla="*/ 4864100 h 6667500"/>
                <a:gd name="connsiteX198" fmla="*/ 2433256 w 5672702"/>
                <a:gd name="connsiteY198" fmla="*/ 4902200 h 6667500"/>
                <a:gd name="connsiteX199" fmla="*/ 2357056 w 5672702"/>
                <a:gd name="connsiteY199" fmla="*/ 4940300 h 6667500"/>
                <a:gd name="connsiteX200" fmla="*/ 2293556 w 5672702"/>
                <a:gd name="connsiteY200" fmla="*/ 4914900 h 6667500"/>
                <a:gd name="connsiteX201" fmla="*/ 2280856 w 5672702"/>
                <a:gd name="connsiteY201" fmla="*/ 4953000 h 6667500"/>
                <a:gd name="connsiteX202" fmla="*/ 2255456 w 5672702"/>
                <a:gd name="connsiteY202" fmla="*/ 4991100 h 6667500"/>
                <a:gd name="connsiteX203" fmla="*/ 2242756 w 5672702"/>
                <a:gd name="connsiteY203" fmla="*/ 5041900 h 6667500"/>
                <a:gd name="connsiteX204" fmla="*/ 2217356 w 5672702"/>
                <a:gd name="connsiteY204" fmla="*/ 5118100 h 6667500"/>
                <a:gd name="connsiteX205" fmla="*/ 2204656 w 5672702"/>
                <a:gd name="connsiteY205" fmla="*/ 5168900 h 6667500"/>
                <a:gd name="connsiteX206" fmla="*/ 2179256 w 5672702"/>
                <a:gd name="connsiteY206" fmla="*/ 5245100 h 6667500"/>
                <a:gd name="connsiteX207" fmla="*/ 2191956 w 5672702"/>
                <a:gd name="connsiteY207" fmla="*/ 5448300 h 6667500"/>
                <a:gd name="connsiteX208" fmla="*/ 2204656 w 5672702"/>
                <a:gd name="connsiteY208" fmla="*/ 5486400 h 6667500"/>
                <a:gd name="connsiteX209" fmla="*/ 2217356 w 5672702"/>
                <a:gd name="connsiteY209" fmla="*/ 5537200 h 6667500"/>
                <a:gd name="connsiteX210" fmla="*/ 2166556 w 5672702"/>
                <a:gd name="connsiteY210" fmla="*/ 5854700 h 6667500"/>
                <a:gd name="connsiteX211" fmla="*/ 2153856 w 5672702"/>
                <a:gd name="connsiteY211" fmla="*/ 6108700 h 6667500"/>
                <a:gd name="connsiteX212" fmla="*/ 2141156 w 5672702"/>
                <a:gd name="connsiteY212" fmla="*/ 6146800 h 6667500"/>
                <a:gd name="connsiteX213" fmla="*/ 2115756 w 5672702"/>
                <a:gd name="connsiteY213" fmla="*/ 6184900 h 6667500"/>
                <a:gd name="connsiteX214" fmla="*/ 2039556 w 5672702"/>
                <a:gd name="connsiteY214" fmla="*/ 6223000 h 6667500"/>
                <a:gd name="connsiteX215" fmla="*/ 1976056 w 5672702"/>
                <a:gd name="connsiteY215" fmla="*/ 6337300 h 6667500"/>
                <a:gd name="connsiteX216" fmla="*/ 1963356 w 5672702"/>
                <a:gd name="connsiteY216" fmla="*/ 6400800 h 6667500"/>
                <a:gd name="connsiteX217" fmla="*/ 1849056 w 5672702"/>
                <a:gd name="connsiteY217" fmla="*/ 6413500 h 6667500"/>
                <a:gd name="connsiteX218" fmla="*/ 1798256 w 5672702"/>
                <a:gd name="connsiteY218" fmla="*/ 6438900 h 6667500"/>
                <a:gd name="connsiteX219" fmla="*/ 1747456 w 5672702"/>
                <a:gd name="connsiteY219" fmla="*/ 6553200 h 6667500"/>
                <a:gd name="connsiteX220" fmla="*/ 1722056 w 5672702"/>
                <a:gd name="connsiteY220" fmla="*/ 6591300 h 6667500"/>
                <a:gd name="connsiteX221" fmla="*/ 1709356 w 5672702"/>
                <a:gd name="connsiteY221" fmla="*/ 6629400 h 6667500"/>
                <a:gd name="connsiteX222" fmla="*/ 1633156 w 5672702"/>
                <a:gd name="connsiteY222" fmla="*/ 6667500 h 6667500"/>
                <a:gd name="connsiteX223" fmla="*/ 1556956 w 5672702"/>
                <a:gd name="connsiteY223" fmla="*/ 6616700 h 6667500"/>
                <a:gd name="connsiteX224" fmla="*/ 1480756 w 5672702"/>
                <a:gd name="connsiteY224" fmla="*/ 6565900 h 6667500"/>
                <a:gd name="connsiteX225" fmla="*/ 1442656 w 5672702"/>
                <a:gd name="connsiteY225" fmla="*/ 6540500 h 6667500"/>
                <a:gd name="connsiteX226" fmla="*/ 1379156 w 5672702"/>
                <a:gd name="connsiteY226" fmla="*/ 6413500 h 6667500"/>
                <a:gd name="connsiteX227" fmla="*/ 1366456 w 5672702"/>
                <a:gd name="connsiteY227" fmla="*/ 6375400 h 6667500"/>
                <a:gd name="connsiteX228" fmla="*/ 1337881 w 5672702"/>
                <a:gd name="connsiteY228" fmla="*/ 6181725 h 6667500"/>
                <a:gd name="connsiteX229" fmla="*/ 1264856 w 5672702"/>
                <a:gd name="connsiteY229" fmla="*/ 5940425 h 6667500"/>
                <a:gd name="connsiteX230" fmla="*/ 1182306 w 5672702"/>
                <a:gd name="connsiteY230" fmla="*/ 5762625 h 6667500"/>
                <a:gd name="connsiteX231" fmla="*/ 1071182 w 5672702"/>
                <a:gd name="connsiteY231" fmla="*/ 5540375 h 6667500"/>
                <a:gd name="connsiteX232" fmla="*/ 1001331 w 5672702"/>
                <a:gd name="connsiteY232" fmla="*/ 5184775 h 6667500"/>
                <a:gd name="connsiteX233" fmla="*/ 902907 w 5672702"/>
                <a:gd name="connsiteY233" fmla="*/ 4984750 h 6667500"/>
                <a:gd name="connsiteX234" fmla="*/ 814007 w 5672702"/>
                <a:gd name="connsiteY234" fmla="*/ 4724400 h 6667500"/>
                <a:gd name="connsiteX235" fmla="*/ 763207 w 5672702"/>
                <a:gd name="connsiteY235" fmla="*/ 4333875 h 6667500"/>
                <a:gd name="connsiteX236" fmla="*/ 715582 w 5672702"/>
                <a:gd name="connsiteY236" fmla="*/ 3968750 h 6667500"/>
                <a:gd name="connsiteX237" fmla="*/ 756856 w 5672702"/>
                <a:gd name="connsiteY237" fmla="*/ 3717925 h 6667500"/>
                <a:gd name="connsiteX238" fmla="*/ 744156 w 5672702"/>
                <a:gd name="connsiteY238" fmla="*/ 3454400 h 6667500"/>
                <a:gd name="connsiteX239" fmla="*/ 7556 w 5672702"/>
                <a:gd name="connsiteY239" fmla="*/ 3238500 h 6667500"/>
                <a:gd name="connsiteX240" fmla="*/ 363156 w 5672702"/>
                <a:gd name="connsiteY240" fmla="*/ 2806700 h 6667500"/>
                <a:gd name="connsiteX241" fmla="*/ 286956 w 5672702"/>
                <a:gd name="connsiteY241" fmla="*/ 2120900 h 6667500"/>
                <a:gd name="connsiteX242" fmla="*/ 947356 w 5672702"/>
                <a:gd name="connsiteY242" fmla="*/ 1733550 h 6667500"/>
                <a:gd name="connsiteX243" fmla="*/ 1417256 w 5672702"/>
                <a:gd name="connsiteY243" fmla="*/ 1104900 h 6667500"/>
                <a:gd name="connsiteX244" fmla="*/ 1144206 w 5672702"/>
                <a:gd name="connsiteY244" fmla="*/ 895350 h 6667500"/>
                <a:gd name="connsiteX245" fmla="*/ 952436 w 5672702"/>
                <a:gd name="connsiteY245" fmla="*/ 271780 h 6667500"/>
                <a:gd name="connsiteX0" fmla="*/ 960056 w 5672702"/>
                <a:gd name="connsiteY0" fmla="*/ 254000 h 6667500"/>
                <a:gd name="connsiteX1" fmla="*/ 972756 w 5672702"/>
                <a:gd name="connsiteY1" fmla="*/ 165100 h 6667500"/>
                <a:gd name="connsiteX2" fmla="*/ 1010856 w 5672702"/>
                <a:gd name="connsiteY2" fmla="*/ 139700 h 6667500"/>
                <a:gd name="connsiteX3" fmla="*/ 1074356 w 5672702"/>
                <a:gd name="connsiteY3" fmla="*/ 63500 h 6667500"/>
                <a:gd name="connsiteX4" fmla="*/ 1112456 w 5672702"/>
                <a:gd name="connsiteY4" fmla="*/ 50800 h 6667500"/>
                <a:gd name="connsiteX5" fmla="*/ 1188656 w 5672702"/>
                <a:gd name="connsiteY5" fmla="*/ 25400 h 6667500"/>
                <a:gd name="connsiteX6" fmla="*/ 1264856 w 5672702"/>
                <a:gd name="connsiteY6" fmla="*/ 12700 h 6667500"/>
                <a:gd name="connsiteX7" fmla="*/ 1328356 w 5672702"/>
                <a:gd name="connsiteY7" fmla="*/ 0 h 6667500"/>
                <a:gd name="connsiteX8" fmla="*/ 1493456 w 5672702"/>
                <a:gd name="connsiteY8" fmla="*/ 12700 h 6667500"/>
                <a:gd name="connsiteX9" fmla="*/ 1506156 w 5672702"/>
                <a:gd name="connsiteY9" fmla="*/ 50800 h 6667500"/>
                <a:gd name="connsiteX10" fmla="*/ 1556956 w 5672702"/>
                <a:gd name="connsiteY10" fmla="*/ 127000 h 6667500"/>
                <a:gd name="connsiteX11" fmla="*/ 1607756 w 5672702"/>
                <a:gd name="connsiteY11" fmla="*/ 152400 h 6667500"/>
                <a:gd name="connsiteX12" fmla="*/ 1645856 w 5672702"/>
                <a:gd name="connsiteY12" fmla="*/ 177800 h 6667500"/>
                <a:gd name="connsiteX13" fmla="*/ 1709356 w 5672702"/>
                <a:gd name="connsiteY13" fmla="*/ 190500 h 6667500"/>
                <a:gd name="connsiteX14" fmla="*/ 1734756 w 5672702"/>
                <a:gd name="connsiteY14" fmla="*/ 228600 h 6667500"/>
                <a:gd name="connsiteX15" fmla="*/ 1747456 w 5672702"/>
                <a:gd name="connsiteY15" fmla="*/ 266700 h 6667500"/>
                <a:gd name="connsiteX16" fmla="*/ 1836356 w 5672702"/>
                <a:gd name="connsiteY16" fmla="*/ 304800 h 6667500"/>
                <a:gd name="connsiteX17" fmla="*/ 1849056 w 5672702"/>
                <a:gd name="connsiteY17" fmla="*/ 355600 h 6667500"/>
                <a:gd name="connsiteX18" fmla="*/ 2014156 w 5672702"/>
                <a:gd name="connsiteY18" fmla="*/ 381000 h 6667500"/>
                <a:gd name="connsiteX19" fmla="*/ 2128456 w 5672702"/>
                <a:gd name="connsiteY19" fmla="*/ 317500 h 6667500"/>
                <a:gd name="connsiteX20" fmla="*/ 2166556 w 5672702"/>
                <a:gd name="connsiteY20" fmla="*/ 292100 h 6667500"/>
                <a:gd name="connsiteX21" fmla="*/ 2306256 w 5672702"/>
                <a:gd name="connsiteY21" fmla="*/ 317500 h 6667500"/>
                <a:gd name="connsiteX22" fmla="*/ 2331656 w 5672702"/>
                <a:gd name="connsiteY22" fmla="*/ 571500 h 6667500"/>
                <a:gd name="connsiteX23" fmla="*/ 2293556 w 5672702"/>
                <a:gd name="connsiteY23" fmla="*/ 647700 h 6667500"/>
                <a:gd name="connsiteX24" fmla="*/ 2242756 w 5672702"/>
                <a:gd name="connsiteY24" fmla="*/ 660400 h 6667500"/>
                <a:gd name="connsiteX25" fmla="*/ 2204656 w 5672702"/>
                <a:gd name="connsiteY25" fmla="*/ 685800 h 6667500"/>
                <a:gd name="connsiteX26" fmla="*/ 2141156 w 5672702"/>
                <a:gd name="connsiteY26" fmla="*/ 762000 h 6667500"/>
                <a:gd name="connsiteX27" fmla="*/ 2128456 w 5672702"/>
                <a:gd name="connsiteY27" fmla="*/ 863600 h 6667500"/>
                <a:gd name="connsiteX28" fmla="*/ 2204656 w 5672702"/>
                <a:gd name="connsiteY28" fmla="*/ 889000 h 6667500"/>
                <a:gd name="connsiteX29" fmla="*/ 2217356 w 5672702"/>
                <a:gd name="connsiteY29" fmla="*/ 952500 h 6667500"/>
                <a:gd name="connsiteX30" fmla="*/ 2242756 w 5672702"/>
                <a:gd name="connsiteY30" fmla="*/ 990600 h 6667500"/>
                <a:gd name="connsiteX31" fmla="*/ 2230056 w 5672702"/>
                <a:gd name="connsiteY31" fmla="*/ 1066800 h 6667500"/>
                <a:gd name="connsiteX32" fmla="*/ 2153856 w 5672702"/>
                <a:gd name="connsiteY32" fmla="*/ 1104900 h 6667500"/>
                <a:gd name="connsiteX33" fmla="*/ 2090356 w 5672702"/>
                <a:gd name="connsiteY33" fmla="*/ 1092200 h 6667500"/>
                <a:gd name="connsiteX34" fmla="*/ 2052256 w 5672702"/>
                <a:gd name="connsiteY34" fmla="*/ 1079500 h 6667500"/>
                <a:gd name="connsiteX35" fmla="*/ 2001456 w 5672702"/>
                <a:gd name="connsiteY35" fmla="*/ 1092200 h 6667500"/>
                <a:gd name="connsiteX36" fmla="*/ 2026856 w 5672702"/>
                <a:gd name="connsiteY36" fmla="*/ 1168400 h 6667500"/>
                <a:gd name="connsiteX37" fmla="*/ 2039556 w 5672702"/>
                <a:gd name="connsiteY37" fmla="*/ 1206500 h 6667500"/>
                <a:gd name="connsiteX38" fmla="*/ 2052256 w 5672702"/>
                <a:gd name="connsiteY38" fmla="*/ 1244600 h 6667500"/>
                <a:gd name="connsiteX39" fmla="*/ 2064956 w 5672702"/>
                <a:gd name="connsiteY39" fmla="*/ 1346200 h 6667500"/>
                <a:gd name="connsiteX40" fmla="*/ 2141156 w 5672702"/>
                <a:gd name="connsiteY40" fmla="*/ 1371600 h 6667500"/>
                <a:gd name="connsiteX41" fmla="*/ 2179256 w 5672702"/>
                <a:gd name="connsiteY41" fmla="*/ 1397000 h 6667500"/>
                <a:gd name="connsiteX42" fmla="*/ 2217356 w 5672702"/>
                <a:gd name="connsiteY42" fmla="*/ 1409700 h 6667500"/>
                <a:gd name="connsiteX43" fmla="*/ 2242756 w 5672702"/>
                <a:gd name="connsiteY43" fmla="*/ 1447800 h 6667500"/>
                <a:gd name="connsiteX44" fmla="*/ 2318956 w 5672702"/>
                <a:gd name="connsiteY44" fmla="*/ 1473200 h 6667500"/>
                <a:gd name="connsiteX45" fmla="*/ 2395156 w 5672702"/>
                <a:gd name="connsiteY45" fmla="*/ 1536700 h 6667500"/>
                <a:gd name="connsiteX46" fmla="*/ 2458656 w 5672702"/>
                <a:gd name="connsiteY46" fmla="*/ 1612900 h 6667500"/>
                <a:gd name="connsiteX47" fmla="*/ 2420556 w 5672702"/>
                <a:gd name="connsiteY47" fmla="*/ 1638300 h 6667500"/>
                <a:gd name="connsiteX48" fmla="*/ 2369756 w 5672702"/>
                <a:gd name="connsiteY48" fmla="*/ 1663700 h 6667500"/>
                <a:gd name="connsiteX49" fmla="*/ 2357056 w 5672702"/>
                <a:gd name="connsiteY49" fmla="*/ 1701800 h 6667500"/>
                <a:gd name="connsiteX50" fmla="*/ 2318956 w 5672702"/>
                <a:gd name="connsiteY50" fmla="*/ 1841500 h 6667500"/>
                <a:gd name="connsiteX51" fmla="*/ 2331656 w 5672702"/>
                <a:gd name="connsiteY51" fmla="*/ 1930400 h 6667500"/>
                <a:gd name="connsiteX52" fmla="*/ 2369756 w 5672702"/>
                <a:gd name="connsiteY52" fmla="*/ 1943100 h 6667500"/>
                <a:gd name="connsiteX53" fmla="*/ 2445956 w 5672702"/>
                <a:gd name="connsiteY53" fmla="*/ 1993900 h 6667500"/>
                <a:gd name="connsiteX54" fmla="*/ 2522156 w 5672702"/>
                <a:gd name="connsiteY54" fmla="*/ 2019300 h 6667500"/>
                <a:gd name="connsiteX55" fmla="*/ 2598356 w 5672702"/>
                <a:gd name="connsiteY55" fmla="*/ 2070100 h 6667500"/>
                <a:gd name="connsiteX56" fmla="*/ 2636456 w 5672702"/>
                <a:gd name="connsiteY56" fmla="*/ 2095500 h 6667500"/>
                <a:gd name="connsiteX57" fmla="*/ 2661856 w 5672702"/>
                <a:gd name="connsiteY57" fmla="*/ 2133600 h 6667500"/>
                <a:gd name="connsiteX58" fmla="*/ 2738056 w 5672702"/>
                <a:gd name="connsiteY58" fmla="*/ 2184400 h 6667500"/>
                <a:gd name="connsiteX59" fmla="*/ 2814256 w 5672702"/>
                <a:gd name="connsiteY59" fmla="*/ 2222500 h 6667500"/>
                <a:gd name="connsiteX60" fmla="*/ 2852356 w 5672702"/>
                <a:gd name="connsiteY60" fmla="*/ 2247900 h 6667500"/>
                <a:gd name="connsiteX61" fmla="*/ 2928556 w 5672702"/>
                <a:gd name="connsiteY61" fmla="*/ 2273300 h 6667500"/>
                <a:gd name="connsiteX62" fmla="*/ 3220656 w 5672702"/>
                <a:gd name="connsiteY62" fmla="*/ 2311400 h 6667500"/>
                <a:gd name="connsiteX63" fmla="*/ 3271456 w 5672702"/>
                <a:gd name="connsiteY63" fmla="*/ 2387600 h 6667500"/>
                <a:gd name="connsiteX64" fmla="*/ 3347656 w 5672702"/>
                <a:gd name="connsiteY64" fmla="*/ 2438400 h 6667500"/>
                <a:gd name="connsiteX65" fmla="*/ 3461956 w 5672702"/>
                <a:gd name="connsiteY65" fmla="*/ 2476500 h 6667500"/>
                <a:gd name="connsiteX66" fmla="*/ 3817556 w 5672702"/>
                <a:gd name="connsiteY66" fmla="*/ 2463800 h 6667500"/>
                <a:gd name="connsiteX67" fmla="*/ 3855656 w 5672702"/>
                <a:gd name="connsiteY67" fmla="*/ 2438400 h 6667500"/>
                <a:gd name="connsiteX68" fmla="*/ 3868356 w 5672702"/>
                <a:gd name="connsiteY68" fmla="*/ 2400300 h 6667500"/>
                <a:gd name="connsiteX69" fmla="*/ 3881056 w 5672702"/>
                <a:gd name="connsiteY69" fmla="*/ 2209800 h 6667500"/>
                <a:gd name="connsiteX70" fmla="*/ 3919156 w 5672702"/>
                <a:gd name="connsiteY70" fmla="*/ 2184400 h 6667500"/>
                <a:gd name="connsiteX71" fmla="*/ 3995356 w 5672702"/>
                <a:gd name="connsiteY71" fmla="*/ 2120900 h 6667500"/>
                <a:gd name="connsiteX72" fmla="*/ 4020756 w 5672702"/>
                <a:gd name="connsiteY72" fmla="*/ 2222500 h 6667500"/>
                <a:gd name="connsiteX73" fmla="*/ 4046156 w 5672702"/>
                <a:gd name="connsiteY73" fmla="*/ 2298700 h 6667500"/>
                <a:gd name="connsiteX74" fmla="*/ 4084256 w 5672702"/>
                <a:gd name="connsiteY74" fmla="*/ 2324100 h 6667500"/>
                <a:gd name="connsiteX75" fmla="*/ 4122356 w 5672702"/>
                <a:gd name="connsiteY75" fmla="*/ 2336800 h 6667500"/>
                <a:gd name="connsiteX76" fmla="*/ 4312856 w 5672702"/>
                <a:gd name="connsiteY76" fmla="*/ 2349500 h 6667500"/>
                <a:gd name="connsiteX77" fmla="*/ 4592256 w 5672702"/>
                <a:gd name="connsiteY77" fmla="*/ 2336800 h 6667500"/>
                <a:gd name="connsiteX78" fmla="*/ 4643056 w 5672702"/>
                <a:gd name="connsiteY78" fmla="*/ 2324100 h 6667500"/>
                <a:gd name="connsiteX79" fmla="*/ 4668456 w 5672702"/>
                <a:gd name="connsiteY79" fmla="*/ 2247900 h 6667500"/>
                <a:gd name="connsiteX80" fmla="*/ 4643056 w 5672702"/>
                <a:gd name="connsiteY80" fmla="*/ 2197100 h 6667500"/>
                <a:gd name="connsiteX81" fmla="*/ 4566856 w 5672702"/>
                <a:gd name="connsiteY81" fmla="*/ 2171700 h 6667500"/>
                <a:gd name="connsiteX82" fmla="*/ 4579556 w 5672702"/>
                <a:gd name="connsiteY82" fmla="*/ 2082800 h 6667500"/>
                <a:gd name="connsiteX83" fmla="*/ 4655756 w 5672702"/>
                <a:gd name="connsiteY83" fmla="*/ 2108200 h 6667500"/>
                <a:gd name="connsiteX84" fmla="*/ 4795456 w 5672702"/>
                <a:gd name="connsiteY84" fmla="*/ 2095500 h 6667500"/>
                <a:gd name="connsiteX85" fmla="*/ 4820856 w 5672702"/>
                <a:gd name="connsiteY85" fmla="*/ 2057400 h 6667500"/>
                <a:gd name="connsiteX86" fmla="*/ 4833556 w 5672702"/>
                <a:gd name="connsiteY86" fmla="*/ 2019300 h 6667500"/>
                <a:gd name="connsiteX87" fmla="*/ 4846256 w 5672702"/>
                <a:gd name="connsiteY87" fmla="*/ 1955800 h 6667500"/>
                <a:gd name="connsiteX88" fmla="*/ 4935156 w 5672702"/>
                <a:gd name="connsiteY88" fmla="*/ 1917700 h 6667500"/>
                <a:gd name="connsiteX89" fmla="*/ 5011356 w 5672702"/>
                <a:gd name="connsiteY89" fmla="*/ 1866900 h 6667500"/>
                <a:gd name="connsiteX90" fmla="*/ 5049456 w 5672702"/>
                <a:gd name="connsiteY90" fmla="*/ 1841500 h 6667500"/>
                <a:gd name="connsiteX91" fmla="*/ 5074856 w 5672702"/>
                <a:gd name="connsiteY91" fmla="*/ 1803400 h 6667500"/>
                <a:gd name="connsiteX92" fmla="*/ 5087556 w 5672702"/>
                <a:gd name="connsiteY92" fmla="*/ 1739900 h 6667500"/>
                <a:gd name="connsiteX93" fmla="*/ 5138356 w 5672702"/>
                <a:gd name="connsiteY93" fmla="*/ 1752600 h 6667500"/>
                <a:gd name="connsiteX94" fmla="*/ 5214556 w 5672702"/>
                <a:gd name="connsiteY94" fmla="*/ 1778000 h 6667500"/>
                <a:gd name="connsiteX95" fmla="*/ 5265356 w 5672702"/>
                <a:gd name="connsiteY95" fmla="*/ 1765300 h 6667500"/>
                <a:gd name="connsiteX96" fmla="*/ 5303456 w 5672702"/>
                <a:gd name="connsiteY96" fmla="*/ 1727200 h 6667500"/>
                <a:gd name="connsiteX97" fmla="*/ 5341556 w 5672702"/>
                <a:gd name="connsiteY97" fmla="*/ 1701800 h 6667500"/>
                <a:gd name="connsiteX98" fmla="*/ 5417756 w 5672702"/>
                <a:gd name="connsiteY98" fmla="*/ 1714500 h 6667500"/>
                <a:gd name="connsiteX99" fmla="*/ 5468556 w 5672702"/>
                <a:gd name="connsiteY99" fmla="*/ 1790700 h 6667500"/>
                <a:gd name="connsiteX100" fmla="*/ 5519356 w 5672702"/>
                <a:gd name="connsiteY100" fmla="*/ 1841500 h 6667500"/>
                <a:gd name="connsiteX101" fmla="*/ 5506656 w 5672702"/>
                <a:gd name="connsiteY101" fmla="*/ 1879600 h 6667500"/>
                <a:gd name="connsiteX102" fmla="*/ 5544756 w 5672702"/>
                <a:gd name="connsiteY102" fmla="*/ 1892300 h 6667500"/>
                <a:gd name="connsiteX103" fmla="*/ 5646356 w 5672702"/>
                <a:gd name="connsiteY103" fmla="*/ 1905000 h 6667500"/>
                <a:gd name="connsiteX104" fmla="*/ 5671756 w 5672702"/>
                <a:gd name="connsiteY104" fmla="*/ 1943100 h 6667500"/>
                <a:gd name="connsiteX105" fmla="*/ 5633656 w 5672702"/>
                <a:gd name="connsiteY105" fmla="*/ 2044700 h 6667500"/>
                <a:gd name="connsiteX106" fmla="*/ 5608256 w 5672702"/>
                <a:gd name="connsiteY106" fmla="*/ 2171700 h 6667500"/>
                <a:gd name="connsiteX107" fmla="*/ 5468556 w 5672702"/>
                <a:gd name="connsiteY107" fmla="*/ 2197100 h 6667500"/>
                <a:gd name="connsiteX108" fmla="*/ 5392356 w 5672702"/>
                <a:gd name="connsiteY108" fmla="*/ 2222500 h 6667500"/>
                <a:gd name="connsiteX109" fmla="*/ 5366956 w 5672702"/>
                <a:gd name="connsiteY109" fmla="*/ 2260600 h 6667500"/>
                <a:gd name="connsiteX110" fmla="*/ 5316156 w 5672702"/>
                <a:gd name="connsiteY110" fmla="*/ 2349500 h 6667500"/>
                <a:gd name="connsiteX111" fmla="*/ 5278056 w 5672702"/>
                <a:gd name="connsiteY111" fmla="*/ 2374900 h 6667500"/>
                <a:gd name="connsiteX112" fmla="*/ 5265356 w 5672702"/>
                <a:gd name="connsiteY112" fmla="*/ 2438400 h 6667500"/>
                <a:gd name="connsiteX113" fmla="*/ 5252656 w 5672702"/>
                <a:gd name="connsiteY113" fmla="*/ 2552700 h 6667500"/>
                <a:gd name="connsiteX114" fmla="*/ 5189156 w 5672702"/>
                <a:gd name="connsiteY114" fmla="*/ 2616200 h 6667500"/>
                <a:gd name="connsiteX115" fmla="*/ 5176456 w 5672702"/>
                <a:gd name="connsiteY115" fmla="*/ 2654300 h 6667500"/>
                <a:gd name="connsiteX116" fmla="*/ 5201856 w 5672702"/>
                <a:gd name="connsiteY116" fmla="*/ 2781300 h 6667500"/>
                <a:gd name="connsiteX117" fmla="*/ 5189156 w 5672702"/>
                <a:gd name="connsiteY117" fmla="*/ 2870200 h 6667500"/>
                <a:gd name="connsiteX118" fmla="*/ 5151056 w 5672702"/>
                <a:gd name="connsiteY118" fmla="*/ 2895600 h 6667500"/>
                <a:gd name="connsiteX119" fmla="*/ 5087556 w 5672702"/>
                <a:gd name="connsiteY119" fmla="*/ 2946400 h 6667500"/>
                <a:gd name="connsiteX120" fmla="*/ 4973256 w 5672702"/>
                <a:gd name="connsiteY120" fmla="*/ 2959100 h 6667500"/>
                <a:gd name="connsiteX121" fmla="*/ 4947856 w 5672702"/>
                <a:gd name="connsiteY121" fmla="*/ 3048000 h 6667500"/>
                <a:gd name="connsiteX122" fmla="*/ 4922456 w 5672702"/>
                <a:gd name="connsiteY122" fmla="*/ 3124200 h 6667500"/>
                <a:gd name="connsiteX123" fmla="*/ 4947856 w 5672702"/>
                <a:gd name="connsiteY123" fmla="*/ 3162300 h 6667500"/>
                <a:gd name="connsiteX124" fmla="*/ 4909756 w 5672702"/>
                <a:gd name="connsiteY124" fmla="*/ 3416300 h 6667500"/>
                <a:gd name="connsiteX125" fmla="*/ 4858956 w 5672702"/>
                <a:gd name="connsiteY125" fmla="*/ 3340100 h 6667500"/>
                <a:gd name="connsiteX126" fmla="*/ 4846256 w 5672702"/>
                <a:gd name="connsiteY126" fmla="*/ 3302000 h 6667500"/>
                <a:gd name="connsiteX127" fmla="*/ 4795456 w 5672702"/>
                <a:gd name="connsiteY127" fmla="*/ 3225800 h 6667500"/>
                <a:gd name="connsiteX128" fmla="*/ 4744656 w 5672702"/>
                <a:gd name="connsiteY128" fmla="*/ 3111500 h 6667500"/>
                <a:gd name="connsiteX129" fmla="*/ 4668456 w 5672702"/>
                <a:gd name="connsiteY129" fmla="*/ 3187700 h 6667500"/>
                <a:gd name="connsiteX130" fmla="*/ 4592256 w 5672702"/>
                <a:gd name="connsiteY130" fmla="*/ 3213100 h 6667500"/>
                <a:gd name="connsiteX131" fmla="*/ 4554156 w 5672702"/>
                <a:gd name="connsiteY131" fmla="*/ 3187700 h 6667500"/>
                <a:gd name="connsiteX132" fmla="*/ 4541456 w 5672702"/>
                <a:gd name="connsiteY132" fmla="*/ 3136900 h 6667500"/>
                <a:gd name="connsiteX133" fmla="*/ 4579556 w 5672702"/>
                <a:gd name="connsiteY133" fmla="*/ 2971800 h 6667500"/>
                <a:gd name="connsiteX134" fmla="*/ 4617656 w 5672702"/>
                <a:gd name="connsiteY134" fmla="*/ 2959100 h 6667500"/>
                <a:gd name="connsiteX135" fmla="*/ 4693856 w 5672702"/>
                <a:gd name="connsiteY135" fmla="*/ 2895600 h 6667500"/>
                <a:gd name="connsiteX136" fmla="*/ 4719256 w 5672702"/>
                <a:gd name="connsiteY136" fmla="*/ 2819400 h 6667500"/>
                <a:gd name="connsiteX137" fmla="*/ 4706556 w 5672702"/>
                <a:gd name="connsiteY137" fmla="*/ 2743200 h 6667500"/>
                <a:gd name="connsiteX138" fmla="*/ 4643056 w 5672702"/>
                <a:gd name="connsiteY138" fmla="*/ 2730500 h 6667500"/>
                <a:gd name="connsiteX139" fmla="*/ 4592256 w 5672702"/>
                <a:gd name="connsiteY139" fmla="*/ 2717800 h 6667500"/>
                <a:gd name="connsiteX140" fmla="*/ 4490656 w 5672702"/>
                <a:gd name="connsiteY140" fmla="*/ 2705100 h 6667500"/>
                <a:gd name="connsiteX141" fmla="*/ 4401756 w 5672702"/>
                <a:gd name="connsiteY141" fmla="*/ 2692400 h 6667500"/>
                <a:gd name="connsiteX142" fmla="*/ 4363656 w 5672702"/>
                <a:gd name="connsiteY142" fmla="*/ 2679700 h 6667500"/>
                <a:gd name="connsiteX143" fmla="*/ 4249356 w 5672702"/>
                <a:gd name="connsiteY143" fmla="*/ 2667000 h 6667500"/>
                <a:gd name="connsiteX144" fmla="*/ 4198556 w 5672702"/>
                <a:gd name="connsiteY144" fmla="*/ 2578100 h 6667500"/>
                <a:gd name="connsiteX145" fmla="*/ 4185856 w 5672702"/>
                <a:gd name="connsiteY145" fmla="*/ 2514600 h 6667500"/>
                <a:gd name="connsiteX146" fmla="*/ 4109656 w 5672702"/>
                <a:gd name="connsiteY146" fmla="*/ 2540000 h 6667500"/>
                <a:gd name="connsiteX147" fmla="*/ 4071556 w 5672702"/>
                <a:gd name="connsiteY147" fmla="*/ 2501900 h 6667500"/>
                <a:gd name="connsiteX148" fmla="*/ 3982656 w 5672702"/>
                <a:gd name="connsiteY148" fmla="*/ 2501900 h 6667500"/>
                <a:gd name="connsiteX149" fmla="*/ 3944556 w 5672702"/>
                <a:gd name="connsiteY149" fmla="*/ 2514600 h 6667500"/>
                <a:gd name="connsiteX150" fmla="*/ 3881056 w 5672702"/>
                <a:gd name="connsiteY150" fmla="*/ 2578100 h 6667500"/>
                <a:gd name="connsiteX151" fmla="*/ 3906456 w 5672702"/>
                <a:gd name="connsiteY151" fmla="*/ 2616200 h 6667500"/>
                <a:gd name="connsiteX152" fmla="*/ 3944556 w 5672702"/>
                <a:gd name="connsiteY152" fmla="*/ 2628900 h 6667500"/>
                <a:gd name="connsiteX153" fmla="*/ 3982656 w 5672702"/>
                <a:gd name="connsiteY153" fmla="*/ 2654300 h 6667500"/>
                <a:gd name="connsiteX154" fmla="*/ 4020756 w 5672702"/>
                <a:gd name="connsiteY154" fmla="*/ 2667000 h 6667500"/>
                <a:gd name="connsiteX155" fmla="*/ 4033456 w 5672702"/>
                <a:gd name="connsiteY155" fmla="*/ 2705100 h 6667500"/>
                <a:gd name="connsiteX156" fmla="*/ 4020756 w 5672702"/>
                <a:gd name="connsiteY156" fmla="*/ 2755900 h 6667500"/>
                <a:gd name="connsiteX157" fmla="*/ 3944556 w 5672702"/>
                <a:gd name="connsiteY157" fmla="*/ 2806700 h 6667500"/>
                <a:gd name="connsiteX158" fmla="*/ 3906456 w 5672702"/>
                <a:gd name="connsiteY158" fmla="*/ 2882900 h 6667500"/>
                <a:gd name="connsiteX159" fmla="*/ 3919156 w 5672702"/>
                <a:gd name="connsiteY159" fmla="*/ 2921000 h 6667500"/>
                <a:gd name="connsiteX160" fmla="*/ 3957256 w 5672702"/>
                <a:gd name="connsiteY160" fmla="*/ 2933700 h 6667500"/>
                <a:gd name="connsiteX161" fmla="*/ 3995356 w 5672702"/>
                <a:gd name="connsiteY161" fmla="*/ 2959100 h 6667500"/>
                <a:gd name="connsiteX162" fmla="*/ 4033456 w 5672702"/>
                <a:gd name="connsiteY162" fmla="*/ 2971800 h 6667500"/>
                <a:gd name="connsiteX163" fmla="*/ 4008056 w 5672702"/>
                <a:gd name="connsiteY163" fmla="*/ 3009900 h 6667500"/>
                <a:gd name="connsiteX164" fmla="*/ 3995356 w 5672702"/>
                <a:gd name="connsiteY164" fmla="*/ 3060700 h 6667500"/>
                <a:gd name="connsiteX165" fmla="*/ 4033456 w 5672702"/>
                <a:gd name="connsiteY165" fmla="*/ 3086100 h 6667500"/>
                <a:gd name="connsiteX166" fmla="*/ 4058856 w 5672702"/>
                <a:gd name="connsiteY166" fmla="*/ 3175000 h 6667500"/>
                <a:gd name="connsiteX167" fmla="*/ 4084256 w 5672702"/>
                <a:gd name="connsiteY167" fmla="*/ 3213100 h 6667500"/>
                <a:gd name="connsiteX168" fmla="*/ 4096956 w 5672702"/>
                <a:gd name="connsiteY168" fmla="*/ 3340100 h 6667500"/>
                <a:gd name="connsiteX169" fmla="*/ 4096956 w 5672702"/>
                <a:gd name="connsiteY169" fmla="*/ 3479800 h 6667500"/>
                <a:gd name="connsiteX170" fmla="*/ 4058856 w 5672702"/>
                <a:gd name="connsiteY170" fmla="*/ 3492500 h 6667500"/>
                <a:gd name="connsiteX171" fmla="*/ 3982656 w 5672702"/>
                <a:gd name="connsiteY171" fmla="*/ 3505200 h 6667500"/>
                <a:gd name="connsiteX172" fmla="*/ 3906456 w 5672702"/>
                <a:gd name="connsiteY172" fmla="*/ 3530600 h 6667500"/>
                <a:gd name="connsiteX173" fmla="*/ 3855656 w 5672702"/>
                <a:gd name="connsiteY173" fmla="*/ 3543300 h 6667500"/>
                <a:gd name="connsiteX174" fmla="*/ 3779456 w 5672702"/>
                <a:gd name="connsiteY174" fmla="*/ 3568700 h 6667500"/>
                <a:gd name="connsiteX175" fmla="*/ 3741356 w 5672702"/>
                <a:gd name="connsiteY175" fmla="*/ 3606800 h 6667500"/>
                <a:gd name="connsiteX176" fmla="*/ 3703256 w 5672702"/>
                <a:gd name="connsiteY176" fmla="*/ 3632200 h 6667500"/>
                <a:gd name="connsiteX177" fmla="*/ 3677856 w 5672702"/>
                <a:gd name="connsiteY177" fmla="*/ 3670300 h 6667500"/>
                <a:gd name="connsiteX178" fmla="*/ 3665156 w 5672702"/>
                <a:gd name="connsiteY178" fmla="*/ 3784600 h 6667500"/>
                <a:gd name="connsiteX179" fmla="*/ 3601656 w 5672702"/>
                <a:gd name="connsiteY179" fmla="*/ 3898900 h 6667500"/>
                <a:gd name="connsiteX180" fmla="*/ 3550856 w 5672702"/>
                <a:gd name="connsiteY180" fmla="*/ 3975100 h 6667500"/>
                <a:gd name="connsiteX181" fmla="*/ 3487356 w 5672702"/>
                <a:gd name="connsiteY181" fmla="*/ 3987800 h 6667500"/>
                <a:gd name="connsiteX182" fmla="*/ 3449256 w 5672702"/>
                <a:gd name="connsiteY182" fmla="*/ 4000500 h 6667500"/>
                <a:gd name="connsiteX183" fmla="*/ 3398456 w 5672702"/>
                <a:gd name="connsiteY183" fmla="*/ 4013200 h 6667500"/>
                <a:gd name="connsiteX184" fmla="*/ 3296856 w 5672702"/>
                <a:gd name="connsiteY184" fmla="*/ 4038600 h 6667500"/>
                <a:gd name="connsiteX185" fmla="*/ 3220656 w 5672702"/>
                <a:gd name="connsiteY185" fmla="*/ 4165600 h 6667500"/>
                <a:gd name="connsiteX186" fmla="*/ 3182556 w 5672702"/>
                <a:gd name="connsiteY186" fmla="*/ 4191000 h 6667500"/>
                <a:gd name="connsiteX187" fmla="*/ 3169856 w 5672702"/>
                <a:gd name="connsiteY187" fmla="*/ 4241800 h 6667500"/>
                <a:gd name="connsiteX188" fmla="*/ 3017456 w 5672702"/>
                <a:gd name="connsiteY188" fmla="*/ 4368800 h 6667500"/>
                <a:gd name="connsiteX189" fmla="*/ 2941256 w 5672702"/>
                <a:gd name="connsiteY189" fmla="*/ 4432300 h 6667500"/>
                <a:gd name="connsiteX190" fmla="*/ 2903156 w 5672702"/>
                <a:gd name="connsiteY190" fmla="*/ 4457700 h 6667500"/>
                <a:gd name="connsiteX191" fmla="*/ 2865056 w 5672702"/>
                <a:gd name="connsiteY191" fmla="*/ 4495800 h 6667500"/>
                <a:gd name="connsiteX192" fmla="*/ 2776156 w 5672702"/>
                <a:gd name="connsiteY192" fmla="*/ 4559300 h 6667500"/>
                <a:gd name="connsiteX193" fmla="*/ 2725356 w 5672702"/>
                <a:gd name="connsiteY193" fmla="*/ 4673600 h 6667500"/>
                <a:gd name="connsiteX194" fmla="*/ 2712656 w 5672702"/>
                <a:gd name="connsiteY194" fmla="*/ 4711700 h 6667500"/>
                <a:gd name="connsiteX195" fmla="*/ 2636456 w 5672702"/>
                <a:gd name="connsiteY195" fmla="*/ 4787900 h 6667500"/>
                <a:gd name="connsiteX196" fmla="*/ 2509456 w 5672702"/>
                <a:gd name="connsiteY196" fmla="*/ 4800600 h 6667500"/>
                <a:gd name="connsiteX197" fmla="*/ 2445956 w 5672702"/>
                <a:gd name="connsiteY197" fmla="*/ 4864100 h 6667500"/>
                <a:gd name="connsiteX198" fmla="*/ 2433256 w 5672702"/>
                <a:gd name="connsiteY198" fmla="*/ 4902200 h 6667500"/>
                <a:gd name="connsiteX199" fmla="*/ 2357056 w 5672702"/>
                <a:gd name="connsiteY199" fmla="*/ 4940300 h 6667500"/>
                <a:gd name="connsiteX200" fmla="*/ 2293556 w 5672702"/>
                <a:gd name="connsiteY200" fmla="*/ 4914900 h 6667500"/>
                <a:gd name="connsiteX201" fmla="*/ 2280856 w 5672702"/>
                <a:gd name="connsiteY201" fmla="*/ 4953000 h 6667500"/>
                <a:gd name="connsiteX202" fmla="*/ 2255456 w 5672702"/>
                <a:gd name="connsiteY202" fmla="*/ 4991100 h 6667500"/>
                <a:gd name="connsiteX203" fmla="*/ 2242756 w 5672702"/>
                <a:gd name="connsiteY203" fmla="*/ 5041900 h 6667500"/>
                <a:gd name="connsiteX204" fmla="*/ 2217356 w 5672702"/>
                <a:gd name="connsiteY204" fmla="*/ 5118100 h 6667500"/>
                <a:gd name="connsiteX205" fmla="*/ 2204656 w 5672702"/>
                <a:gd name="connsiteY205" fmla="*/ 5168900 h 6667500"/>
                <a:gd name="connsiteX206" fmla="*/ 2179256 w 5672702"/>
                <a:gd name="connsiteY206" fmla="*/ 5245100 h 6667500"/>
                <a:gd name="connsiteX207" fmla="*/ 2191956 w 5672702"/>
                <a:gd name="connsiteY207" fmla="*/ 5448300 h 6667500"/>
                <a:gd name="connsiteX208" fmla="*/ 2204656 w 5672702"/>
                <a:gd name="connsiteY208" fmla="*/ 5486400 h 6667500"/>
                <a:gd name="connsiteX209" fmla="*/ 2217356 w 5672702"/>
                <a:gd name="connsiteY209" fmla="*/ 5537200 h 6667500"/>
                <a:gd name="connsiteX210" fmla="*/ 2166556 w 5672702"/>
                <a:gd name="connsiteY210" fmla="*/ 5854700 h 6667500"/>
                <a:gd name="connsiteX211" fmla="*/ 2153856 w 5672702"/>
                <a:gd name="connsiteY211" fmla="*/ 6108700 h 6667500"/>
                <a:gd name="connsiteX212" fmla="*/ 2141156 w 5672702"/>
                <a:gd name="connsiteY212" fmla="*/ 6146800 h 6667500"/>
                <a:gd name="connsiteX213" fmla="*/ 2115756 w 5672702"/>
                <a:gd name="connsiteY213" fmla="*/ 6184900 h 6667500"/>
                <a:gd name="connsiteX214" fmla="*/ 2039556 w 5672702"/>
                <a:gd name="connsiteY214" fmla="*/ 6223000 h 6667500"/>
                <a:gd name="connsiteX215" fmla="*/ 1976056 w 5672702"/>
                <a:gd name="connsiteY215" fmla="*/ 6337300 h 6667500"/>
                <a:gd name="connsiteX216" fmla="*/ 1963356 w 5672702"/>
                <a:gd name="connsiteY216" fmla="*/ 6400800 h 6667500"/>
                <a:gd name="connsiteX217" fmla="*/ 1849056 w 5672702"/>
                <a:gd name="connsiteY217" fmla="*/ 6413500 h 6667500"/>
                <a:gd name="connsiteX218" fmla="*/ 1798256 w 5672702"/>
                <a:gd name="connsiteY218" fmla="*/ 6438900 h 6667500"/>
                <a:gd name="connsiteX219" fmla="*/ 1747456 w 5672702"/>
                <a:gd name="connsiteY219" fmla="*/ 6553200 h 6667500"/>
                <a:gd name="connsiteX220" fmla="*/ 1722056 w 5672702"/>
                <a:gd name="connsiteY220" fmla="*/ 6591300 h 6667500"/>
                <a:gd name="connsiteX221" fmla="*/ 1709356 w 5672702"/>
                <a:gd name="connsiteY221" fmla="*/ 6629400 h 6667500"/>
                <a:gd name="connsiteX222" fmla="*/ 1633156 w 5672702"/>
                <a:gd name="connsiteY222" fmla="*/ 6667500 h 6667500"/>
                <a:gd name="connsiteX223" fmla="*/ 1556956 w 5672702"/>
                <a:gd name="connsiteY223" fmla="*/ 6616700 h 6667500"/>
                <a:gd name="connsiteX224" fmla="*/ 1480756 w 5672702"/>
                <a:gd name="connsiteY224" fmla="*/ 6565900 h 6667500"/>
                <a:gd name="connsiteX225" fmla="*/ 1442656 w 5672702"/>
                <a:gd name="connsiteY225" fmla="*/ 6540500 h 6667500"/>
                <a:gd name="connsiteX226" fmla="*/ 1379156 w 5672702"/>
                <a:gd name="connsiteY226" fmla="*/ 6413500 h 6667500"/>
                <a:gd name="connsiteX227" fmla="*/ 1366456 w 5672702"/>
                <a:gd name="connsiteY227" fmla="*/ 6375400 h 6667500"/>
                <a:gd name="connsiteX228" fmla="*/ 1337881 w 5672702"/>
                <a:gd name="connsiteY228" fmla="*/ 6181725 h 6667500"/>
                <a:gd name="connsiteX229" fmla="*/ 1264856 w 5672702"/>
                <a:gd name="connsiteY229" fmla="*/ 5940425 h 6667500"/>
                <a:gd name="connsiteX230" fmla="*/ 1182306 w 5672702"/>
                <a:gd name="connsiteY230" fmla="*/ 5762625 h 6667500"/>
                <a:gd name="connsiteX231" fmla="*/ 1071182 w 5672702"/>
                <a:gd name="connsiteY231" fmla="*/ 5540375 h 6667500"/>
                <a:gd name="connsiteX232" fmla="*/ 1001331 w 5672702"/>
                <a:gd name="connsiteY232" fmla="*/ 5184775 h 6667500"/>
                <a:gd name="connsiteX233" fmla="*/ 902907 w 5672702"/>
                <a:gd name="connsiteY233" fmla="*/ 4984750 h 6667500"/>
                <a:gd name="connsiteX234" fmla="*/ 814007 w 5672702"/>
                <a:gd name="connsiteY234" fmla="*/ 4724400 h 6667500"/>
                <a:gd name="connsiteX235" fmla="*/ 763207 w 5672702"/>
                <a:gd name="connsiteY235" fmla="*/ 4333875 h 6667500"/>
                <a:gd name="connsiteX236" fmla="*/ 715582 w 5672702"/>
                <a:gd name="connsiteY236" fmla="*/ 3968750 h 6667500"/>
                <a:gd name="connsiteX237" fmla="*/ 756856 w 5672702"/>
                <a:gd name="connsiteY237" fmla="*/ 3717925 h 6667500"/>
                <a:gd name="connsiteX238" fmla="*/ 744156 w 5672702"/>
                <a:gd name="connsiteY238" fmla="*/ 3454400 h 6667500"/>
                <a:gd name="connsiteX239" fmla="*/ 7556 w 5672702"/>
                <a:gd name="connsiteY239" fmla="*/ 3238500 h 6667500"/>
                <a:gd name="connsiteX240" fmla="*/ 363156 w 5672702"/>
                <a:gd name="connsiteY240" fmla="*/ 2806700 h 6667500"/>
                <a:gd name="connsiteX241" fmla="*/ 286956 w 5672702"/>
                <a:gd name="connsiteY241" fmla="*/ 2120900 h 6667500"/>
                <a:gd name="connsiteX242" fmla="*/ 947356 w 5672702"/>
                <a:gd name="connsiteY242" fmla="*/ 1733550 h 6667500"/>
                <a:gd name="connsiteX243" fmla="*/ 1417256 w 5672702"/>
                <a:gd name="connsiteY243" fmla="*/ 1104900 h 6667500"/>
                <a:gd name="connsiteX244" fmla="*/ 1144206 w 5672702"/>
                <a:gd name="connsiteY244" fmla="*/ 895350 h 6667500"/>
                <a:gd name="connsiteX245" fmla="*/ 1087056 w 5672702"/>
                <a:gd name="connsiteY245" fmla="*/ 546100 h 6667500"/>
                <a:gd name="connsiteX246" fmla="*/ 952436 w 5672702"/>
                <a:gd name="connsiteY246" fmla="*/ 271780 h 6667500"/>
                <a:gd name="connsiteX0" fmla="*/ 960056 w 5672702"/>
                <a:gd name="connsiteY0" fmla="*/ 254000 h 6667500"/>
                <a:gd name="connsiteX1" fmla="*/ 972756 w 5672702"/>
                <a:gd name="connsiteY1" fmla="*/ 165100 h 6667500"/>
                <a:gd name="connsiteX2" fmla="*/ 1010856 w 5672702"/>
                <a:gd name="connsiteY2" fmla="*/ 139700 h 6667500"/>
                <a:gd name="connsiteX3" fmla="*/ 1074356 w 5672702"/>
                <a:gd name="connsiteY3" fmla="*/ 63500 h 6667500"/>
                <a:gd name="connsiteX4" fmla="*/ 1112456 w 5672702"/>
                <a:gd name="connsiteY4" fmla="*/ 50800 h 6667500"/>
                <a:gd name="connsiteX5" fmla="*/ 1188656 w 5672702"/>
                <a:gd name="connsiteY5" fmla="*/ 25400 h 6667500"/>
                <a:gd name="connsiteX6" fmla="*/ 1264856 w 5672702"/>
                <a:gd name="connsiteY6" fmla="*/ 12700 h 6667500"/>
                <a:gd name="connsiteX7" fmla="*/ 1328356 w 5672702"/>
                <a:gd name="connsiteY7" fmla="*/ 0 h 6667500"/>
                <a:gd name="connsiteX8" fmla="*/ 1493456 w 5672702"/>
                <a:gd name="connsiteY8" fmla="*/ 12700 h 6667500"/>
                <a:gd name="connsiteX9" fmla="*/ 1506156 w 5672702"/>
                <a:gd name="connsiteY9" fmla="*/ 50800 h 6667500"/>
                <a:gd name="connsiteX10" fmla="*/ 1556956 w 5672702"/>
                <a:gd name="connsiteY10" fmla="*/ 127000 h 6667500"/>
                <a:gd name="connsiteX11" fmla="*/ 1607756 w 5672702"/>
                <a:gd name="connsiteY11" fmla="*/ 152400 h 6667500"/>
                <a:gd name="connsiteX12" fmla="*/ 1645856 w 5672702"/>
                <a:gd name="connsiteY12" fmla="*/ 177800 h 6667500"/>
                <a:gd name="connsiteX13" fmla="*/ 1709356 w 5672702"/>
                <a:gd name="connsiteY13" fmla="*/ 190500 h 6667500"/>
                <a:gd name="connsiteX14" fmla="*/ 1734756 w 5672702"/>
                <a:gd name="connsiteY14" fmla="*/ 228600 h 6667500"/>
                <a:gd name="connsiteX15" fmla="*/ 1747456 w 5672702"/>
                <a:gd name="connsiteY15" fmla="*/ 266700 h 6667500"/>
                <a:gd name="connsiteX16" fmla="*/ 1836356 w 5672702"/>
                <a:gd name="connsiteY16" fmla="*/ 304800 h 6667500"/>
                <a:gd name="connsiteX17" fmla="*/ 1849056 w 5672702"/>
                <a:gd name="connsiteY17" fmla="*/ 355600 h 6667500"/>
                <a:gd name="connsiteX18" fmla="*/ 2014156 w 5672702"/>
                <a:gd name="connsiteY18" fmla="*/ 381000 h 6667500"/>
                <a:gd name="connsiteX19" fmla="*/ 2128456 w 5672702"/>
                <a:gd name="connsiteY19" fmla="*/ 317500 h 6667500"/>
                <a:gd name="connsiteX20" fmla="*/ 2166556 w 5672702"/>
                <a:gd name="connsiteY20" fmla="*/ 292100 h 6667500"/>
                <a:gd name="connsiteX21" fmla="*/ 2306256 w 5672702"/>
                <a:gd name="connsiteY21" fmla="*/ 317500 h 6667500"/>
                <a:gd name="connsiteX22" fmla="*/ 2331656 w 5672702"/>
                <a:gd name="connsiteY22" fmla="*/ 571500 h 6667500"/>
                <a:gd name="connsiteX23" fmla="*/ 2293556 w 5672702"/>
                <a:gd name="connsiteY23" fmla="*/ 647700 h 6667500"/>
                <a:gd name="connsiteX24" fmla="*/ 2242756 w 5672702"/>
                <a:gd name="connsiteY24" fmla="*/ 660400 h 6667500"/>
                <a:gd name="connsiteX25" fmla="*/ 2204656 w 5672702"/>
                <a:gd name="connsiteY25" fmla="*/ 685800 h 6667500"/>
                <a:gd name="connsiteX26" fmla="*/ 2141156 w 5672702"/>
                <a:gd name="connsiteY26" fmla="*/ 762000 h 6667500"/>
                <a:gd name="connsiteX27" fmla="*/ 2128456 w 5672702"/>
                <a:gd name="connsiteY27" fmla="*/ 863600 h 6667500"/>
                <a:gd name="connsiteX28" fmla="*/ 2204656 w 5672702"/>
                <a:gd name="connsiteY28" fmla="*/ 889000 h 6667500"/>
                <a:gd name="connsiteX29" fmla="*/ 2217356 w 5672702"/>
                <a:gd name="connsiteY29" fmla="*/ 952500 h 6667500"/>
                <a:gd name="connsiteX30" fmla="*/ 2242756 w 5672702"/>
                <a:gd name="connsiteY30" fmla="*/ 990600 h 6667500"/>
                <a:gd name="connsiteX31" fmla="*/ 2230056 w 5672702"/>
                <a:gd name="connsiteY31" fmla="*/ 1066800 h 6667500"/>
                <a:gd name="connsiteX32" fmla="*/ 2153856 w 5672702"/>
                <a:gd name="connsiteY32" fmla="*/ 1104900 h 6667500"/>
                <a:gd name="connsiteX33" fmla="*/ 2090356 w 5672702"/>
                <a:gd name="connsiteY33" fmla="*/ 1092200 h 6667500"/>
                <a:gd name="connsiteX34" fmla="*/ 2052256 w 5672702"/>
                <a:gd name="connsiteY34" fmla="*/ 1079500 h 6667500"/>
                <a:gd name="connsiteX35" fmla="*/ 2001456 w 5672702"/>
                <a:gd name="connsiteY35" fmla="*/ 1092200 h 6667500"/>
                <a:gd name="connsiteX36" fmla="*/ 2026856 w 5672702"/>
                <a:gd name="connsiteY36" fmla="*/ 1168400 h 6667500"/>
                <a:gd name="connsiteX37" fmla="*/ 2039556 w 5672702"/>
                <a:gd name="connsiteY37" fmla="*/ 1206500 h 6667500"/>
                <a:gd name="connsiteX38" fmla="*/ 2052256 w 5672702"/>
                <a:gd name="connsiteY38" fmla="*/ 1244600 h 6667500"/>
                <a:gd name="connsiteX39" fmla="*/ 2064956 w 5672702"/>
                <a:gd name="connsiteY39" fmla="*/ 1346200 h 6667500"/>
                <a:gd name="connsiteX40" fmla="*/ 2141156 w 5672702"/>
                <a:gd name="connsiteY40" fmla="*/ 1371600 h 6667500"/>
                <a:gd name="connsiteX41" fmla="*/ 2179256 w 5672702"/>
                <a:gd name="connsiteY41" fmla="*/ 1397000 h 6667500"/>
                <a:gd name="connsiteX42" fmla="*/ 2217356 w 5672702"/>
                <a:gd name="connsiteY42" fmla="*/ 1409700 h 6667500"/>
                <a:gd name="connsiteX43" fmla="*/ 2242756 w 5672702"/>
                <a:gd name="connsiteY43" fmla="*/ 1447800 h 6667500"/>
                <a:gd name="connsiteX44" fmla="*/ 2318956 w 5672702"/>
                <a:gd name="connsiteY44" fmla="*/ 1473200 h 6667500"/>
                <a:gd name="connsiteX45" fmla="*/ 2395156 w 5672702"/>
                <a:gd name="connsiteY45" fmla="*/ 1536700 h 6667500"/>
                <a:gd name="connsiteX46" fmla="*/ 2458656 w 5672702"/>
                <a:gd name="connsiteY46" fmla="*/ 1612900 h 6667500"/>
                <a:gd name="connsiteX47" fmla="*/ 2420556 w 5672702"/>
                <a:gd name="connsiteY47" fmla="*/ 1638300 h 6667500"/>
                <a:gd name="connsiteX48" fmla="*/ 2369756 w 5672702"/>
                <a:gd name="connsiteY48" fmla="*/ 1663700 h 6667500"/>
                <a:gd name="connsiteX49" fmla="*/ 2357056 w 5672702"/>
                <a:gd name="connsiteY49" fmla="*/ 1701800 h 6667500"/>
                <a:gd name="connsiteX50" fmla="*/ 2318956 w 5672702"/>
                <a:gd name="connsiteY50" fmla="*/ 1841500 h 6667500"/>
                <a:gd name="connsiteX51" fmla="*/ 2331656 w 5672702"/>
                <a:gd name="connsiteY51" fmla="*/ 1930400 h 6667500"/>
                <a:gd name="connsiteX52" fmla="*/ 2369756 w 5672702"/>
                <a:gd name="connsiteY52" fmla="*/ 1943100 h 6667500"/>
                <a:gd name="connsiteX53" fmla="*/ 2445956 w 5672702"/>
                <a:gd name="connsiteY53" fmla="*/ 1993900 h 6667500"/>
                <a:gd name="connsiteX54" fmla="*/ 2522156 w 5672702"/>
                <a:gd name="connsiteY54" fmla="*/ 2019300 h 6667500"/>
                <a:gd name="connsiteX55" fmla="*/ 2598356 w 5672702"/>
                <a:gd name="connsiteY55" fmla="*/ 2070100 h 6667500"/>
                <a:gd name="connsiteX56" fmla="*/ 2636456 w 5672702"/>
                <a:gd name="connsiteY56" fmla="*/ 2095500 h 6667500"/>
                <a:gd name="connsiteX57" fmla="*/ 2661856 w 5672702"/>
                <a:gd name="connsiteY57" fmla="*/ 2133600 h 6667500"/>
                <a:gd name="connsiteX58" fmla="*/ 2738056 w 5672702"/>
                <a:gd name="connsiteY58" fmla="*/ 2184400 h 6667500"/>
                <a:gd name="connsiteX59" fmla="*/ 2814256 w 5672702"/>
                <a:gd name="connsiteY59" fmla="*/ 2222500 h 6667500"/>
                <a:gd name="connsiteX60" fmla="*/ 2852356 w 5672702"/>
                <a:gd name="connsiteY60" fmla="*/ 2247900 h 6667500"/>
                <a:gd name="connsiteX61" fmla="*/ 2928556 w 5672702"/>
                <a:gd name="connsiteY61" fmla="*/ 2273300 h 6667500"/>
                <a:gd name="connsiteX62" fmla="*/ 3220656 w 5672702"/>
                <a:gd name="connsiteY62" fmla="*/ 2311400 h 6667500"/>
                <a:gd name="connsiteX63" fmla="*/ 3271456 w 5672702"/>
                <a:gd name="connsiteY63" fmla="*/ 2387600 h 6667500"/>
                <a:gd name="connsiteX64" fmla="*/ 3347656 w 5672702"/>
                <a:gd name="connsiteY64" fmla="*/ 2438400 h 6667500"/>
                <a:gd name="connsiteX65" fmla="*/ 3461956 w 5672702"/>
                <a:gd name="connsiteY65" fmla="*/ 2476500 h 6667500"/>
                <a:gd name="connsiteX66" fmla="*/ 3817556 w 5672702"/>
                <a:gd name="connsiteY66" fmla="*/ 2463800 h 6667500"/>
                <a:gd name="connsiteX67" fmla="*/ 3855656 w 5672702"/>
                <a:gd name="connsiteY67" fmla="*/ 2438400 h 6667500"/>
                <a:gd name="connsiteX68" fmla="*/ 3868356 w 5672702"/>
                <a:gd name="connsiteY68" fmla="*/ 2400300 h 6667500"/>
                <a:gd name="connsiteX69" fmla="*/ 3881056 w 5672702"/>
                <a:gd name="connsiteY69" fmla="*/ 2209800 h 6667500"/>
                <a:gd name="connsiteX70" fmla="*/ 3919156 w 5672702"/>
                <a:gd name="connsiteY70" fmla="*/ 2184400 h 6667500"/>
                <a:gd name="connsiteX71" fmla="*/ 3995356 w 5672702"/>
                <a:gd name="connsiteY71" fmla="*/ 2120900 h 6667500"/>
                <a:gd name="connsiteX72" fmla="*/ 4020756 w 5672702"/>
                <a:gd name="connsiteY72" fmla="*/ 2222500 h 6667500"/>
                <a:gd name="connsiteX73" fmla="*/ 4046156 w 5672702"/>
                <a:gd name="connsiteY73" fmla="*/ 2298700 h 6667500"/>
                <a:gd name="connsiteX74" fmla="*/ 4084256 w 5672702"/>
                <a:gd name="connsiteY74" fmla="*/ 2324100 h 6667500"/>
                <a:gd name="connsiteX75" fmla="*/ 4122356 w 5672702"/>
                <a:gd name="connsiteY75" fmla="*/ 2336800 h 6667500"/>
                <a:gd name="connsiteX76" fmla="*/ 4312856 w 5672702"/>
                <a:gd name="connsiteY76" fmla="*/ 2349500 h 6667500"/>
                <a:gd name="connsiteX77" fmla="*/ 4592256 w 5672702"/>
                <a:gd name="connsiteY77" fmla="*/ 2336800 h 6667500"/>
                <a:gd name="connsiteX78" fmla="*/ 4643056 w 5672702"/>
                <a:gd name="connsiteY78" fmla="*/ 2324100 h 6667500"/>
                <a:gd name="connsiteX79" fmla="*/ 4668456 w 5672702"/>
                <a:gd name="connsiteY79" fmla="*/ 2247900 h 6667500"/>
                <a:gd name="connsiteX80" fmla="*/ 4643056 w 5672702"/>
                <a:gd name="connsiteY80" fmla="*/ 2197100 h 6667500"/>
                <a:gd name="connsiteX81" fmla="*/ 4566856 w 5672702"/>
                <a:gd name="connsiteY81" fmla="*/ 2171700 h 6667500"/>
                <a:gd name="connsiteX82" fmla="*/ 4579556 w 5672702"/>
                <a:gd name="connsiteY82" fmla="*/ 2082800 h 6667500"/>
                <a:gd name="connsiteX83" fmla="*/ 4655756 w 5672702"/>
                <a:gd name="connsiteY83" fmla="*/ 2108200 h 6667500"/>
                <a:gd name="connsiteX84" fmla="*/ 4795456 w 5672702"/>
                <a:gd name="connsiteY84" fmla="*/ 2095500 h 6667500"/>
                <a:gd name="connsiteX85" fmla="*/ 4820856 w 5672702"/>
                <a:gd name="connsiteY85" fmla="*/ 2057400 h 6667500"/>
                <a:gd name="connsiteX86" fmla="*/ 4833556 w 5672702"/>
                <a:gd name="connsiteY86" fmla="*/ 2019300 h 6667500"/>
                <a:gd name="connsiteX87" fmla="*/ 4846256 w 5672702"/>
                <a:gd name="connsiteY87" fmla="*/ 1955800 h 6667500"/>
                <a:gd name="connsiteX88" fmla="*/ 4935156 w 5672702"/>
                <a:gd name="connsiteY88" fmla="*/ 1917700 h 6667500"/>
                <a:gd name="connsiteX89" fmla="*/ 5011356 w 5672702"/>
                <a:gd name="connsiteY89" fmla="*/ 1866900 h 6667500"/>
                <a:gd name="connsiteX90" fmla="*/ 5049456 w 5672702"/>
                <a:gd name="connsiteY90" fmla="*/ 1841500 h 6667500"/>
                <a:gd name="connsiteX91" fmla="*/ 5074856 w 5672702"/>
                <a:gd name="connsiteY91" fmla="*/ 1803400 h 6667500"/>
                <a:gd name="connsiteX92" fmla="*/ 5087556 w 5672702"/>
                <a:gd name="connsiteY92" fmla="*/ 1739900 h 6667500"/>
                <a:gd name="connsiteX93" fmla="*/ 5138356 w 5672702"/>
                <a:gd name="connsiteY93" fmla="*/ 1752600 h 6667500"/>
                <a:gd name="connsiteX94" fmla="*/ 5214556 w 5672702"/>
                <a:gd name="connsiteY94" fmla="*/ 1778000 h 6667500"/>
                <a:gd name="connsiteX95" fmla="*/ 5265356 w 5672702"/>
                <a:gd name="connsiteY95" fmla="*/ 1765300 h 6667500"/>
                <a:gd name="connsiteX96" fmla="*/ 5303456 w 5672702"/>
                <a:gd name="connsiteY96" fmla="*/ 1727200 h 6667500"/>
                <a:gd name="connsiteX97" fmla="*/ 5341556 w 5672702"/>
                <a:gd name="connsiteY97" fmla="*/ 1701800 h 6667500"/>
                <a:gd name="connsiteX98" fmla="*/ 5417756 w 5672702"/>
                <a:gd name="connsiteY98" fmla="*/ 1714500 h 6667500"/>
                <a:gd name="connsiteX99" fmla="*/ 5468556 w 5672702"/>
                <a:gd name="connsiteY99" fmla="*/ 1790700 h 6667500"/>
                <a:gd name="connsiteX100" fmla="*/ 5519356 w 5672702"/>
                <a:gd name="connsiteY100" fmla="*/ 1841500 h 6667500"/>
                <a:gd name="connsiteX101" fmla="*/ 5506656 w 5672702"/>
                <a:gd name="connsiteY101" fmla="*/ 1879600 h 6667500"/>
                <a:gd name="connsiteX102" fmla="*/ 5544756 w 5672702"/>
                <a:gd name="connsiteY102" fmla="*/ 1892300 h 6667500"/>
                <a:gd name="connsiteX103" fmla="*/ 5646356 w 5672702"/>
                <a:gd name="connsiteY103" fmla="*/ 1905000 h 6667500"/>
                <a:gd name="connsiteX104" fmla="*/ 5671756 w 5672702"/>
                <a:gd name="connsiteY104" fmla="*/ 1943100 h 6667500"/>
                <a:gd name="connsiteX105" fmla="*/ 5633656 w 5672702"/>
                <a:gd name="connsiteY105" fmla="*/ 2044700 h 6667500"/>
                <a:gd name="connsiteX106" fmla="*/ 5608256 w 5672702"/>
                <a:gd name="connsiteY106" fmla="*/ 2171700 h 6667500"/>
                <a:gd name="connsiteX107" fmla="*/ 5468556 w 5672702"/>
                <a:gd name="connsiteY107" fmla="*/ 2197100 h 6667500"/>
                <a:gd name="connsiteX108" fmla="*/ 5392356 w 5672702"/>
                <a:gd name="connsiteY108" fmla="*/ 2222500 h 6667500"/>
                <a:gd name="connsiteX109" fmla="*/ 5366956 w 5672702"/>
                <a:gd name="connsiteY109" fmla="*/ 2260600 h 6667500"/>
                <a:gd name="connsiteX110" fmla="*/ 5316156 w 5672702"/>
                <a:gd name="connsiteY110" fmla="*/ 2349500 h 6667500"/>
                <a:gd name="connsiteX111" fmla="*/ 5278056 w 5672702"/>
                <a:gd name="connsiteY111" fmla="*/ 2374900 h 6667500"/>
                <a:gd name="connsiteX112" fmla="*/ 5265356 w 5672702"/>
                <a:gd name="connsiteY112" fmla="*/ 2438400 h 6667500"/>
                <a:gd name="connsiteX113" fmla="*/ 5252656 w 5672702"/>
                <a:gd name="connsiteY113" fmla="*/ 2552700 h 6667500"/>
                <a:gd name="connsiteX114" fmla="*/ 5189156 w 5672702"/>
                <a:gd name="connsiteY114" fmla="*/ 2616200 h 6667500"/>
                <a:gd name="connsiteX115" fmla="*/ 5176456 w 5672702"/>
                <a:gd name="connsiteY115" fmla="*/ 2654300 h 6667500"/>
                <a:gd name="connsiteX116" fmla="*/ 5201856 w 5672702"/>
                <a:gd name="connsiteY116" fmla="*/ 2781300 h 6667500"/>
                <a:gd name="connsiteX117" fmla="*/ 5189156 w 5672702"/>
                <a:gd name="connsiteY117" fmla="*/ 2870200 h 6667500"/>
                <a:gd name="connsiteX118" fmla="*/ 5151056 w 5672702"/>
                <a:gd name="connsiteY118" fmla="*/ 2895600 h 6667500"/>
                <a:gd name="connsiteX119" fmla="*/ 5087556 w 5672702"/>
                <a:gd name="connsiteY119" fmla="*/ 2946400 h 6667500"/>
                <a:gd name="connsiteX120" fmla="*/ 4973256 w 5672702"/>
                <a:gd name="connsiteY120" fmla="*/ 2959100 h 6667500"/>
                <a:gd name="connsiteX121" fmla="*/ 4947856 w 5672702"/>
                <a:gd name="connsiteY121" fmla="*/ 3048000 h 6667500"/>
                <a:gd name="connsiteX122" fmla="*/ 4922456 w 5672702"/>
                <a:gd name="connsiteY122" fmla="*/ 3124200 h 6667500"/>
                <a:gd name="connsiteX123" fmla="*/ 4947856 w 5672702"/>
                <a:gd name="connsiteY123" fmla="*/ 3162300 h 6667500"/>
                <a:gd name="connsiteX124" fmla="*/ 4909756 w 5672702"/>
                <a:gd name="connsiteY124" fmla="*/ 3416300 h 6667500"/>
                <a:gd name="connsiteX125" fmla="*/ 4858956 w 5672702"/>
                <a:gd name="connsiteY125" fmla="*/ 3340100 h 6667500"/>
                <a:gd name="connsiteX126" fmla="*/ 4846256 w 5672702"/>
                <a:gd name="connsiteY126" fmla="*/ 3302000 h 6667500"/>
                <a:gd name="connsiteX127" fmla="*/ 4795456 w 5672702"/>
                <a:gd name="connsiteY127" fmla="*/ 3225800 h 6667500"/>
                <a:gd name="connsiteX128" fmla="*/ 4744656 w 5672702"/>
                <a:gd name="connsiteY128" fmla="*/ 3111500 h 6667500"/>
                <a:gd name="connsiteX129" fmla="*/ 4668456 w 5672702"/>
                <a:gd name="connsiteY129" fmla="*/ 3187700 h 6667500"/>
                <a:gd name="connsiteX130" fmla="*/ 4592256 w 5672702"/>
                <a:gd name="connsiteY130" fmla="*/ 3213100 h 6667500"/>
                <a:gd name="connsiteX131" fmla="*/ 4554156 w 5672702"/>
                <a:gd name="connsiteY131" fmla="*/ 3187700 h 6667500"/>
                <a:gd name="connsiteX132" fmla="*/ 4541456 w 5672702"/>
                <a:gd name="connsiteY132" fmla="*/ 3136900 h 6667500"/>
                <a:gd name="connsiteX133" fmla="*/ 4579556 w 5672702"/>
                <a:gd name="connsiteY133" fmla="*/ 2971800 h 6667500"/>
                <a:gd name="connsiteX134" fmla="*/ 4617656 w 5672702"/>
                <a:gd name="connsiteY134" fmla="*/ 2959100 h 6667500"/>
                <a:gd name="connsiteX135" fmla="*/ 4693856 w 5672702"/>
                <a:gd name="connsiteY135" fmla="*/ 2895600 h 6667500"/>
                <a:gd name="connsiteX136" fmla="*/ 4719256 w 5672702"/>
                <a:gd name="connsiteY136" fmla="*/ 2819400 h 6667500"/>
                <a:gd name="connsiteX137" fmla="*/ 4706556 w 5672702"/>
                <a:gd name="connsiteY137" fmla="*/ 2743200 h 6667500"/>
                <a:gd name="connsiteX138" fmla="*/ 4643056 w 5672702"/>
                <a:gd name="connsiteY138" fmla="*/ 2730500 h 6667500"/>
                <a:gd name="connsiteX139" fmla="*/ 4592256 w 5672702"/>
                <a:gd name="connsiteY139" fmla="*/ 2717800 h 6667500"/>
                <a:gd name="connsiteX140" fmla="*/ 4490656 w 5672702"/>
                <a:gd name="connsiteY140" fmla="*/ 2705100 h 6667500"/>
                <a:gd name="connsiteX141" fmla="*/ 4401756 w 5672702"/>
                <a:gd name="connsiteY141" fmla="*/ 2692400 h 6667500"/>
                <a:gd name="connsiteX142" fmla="*/ 4363656 w 5672702"/>
                <a:gd name="connsiteY142" fmla="*/ 2679700 h 6667500"/>
                <a:gd name="connsiteX143" fmla="*/ 4249356 w 5672702"/>
                <a:gd name="connsiteY143" fmla="*/ 2667000 h 6667500"/>
                <a:gd name="connsiteX144" fmla="*/ 4198556 w 5672702"/>
                <a:gd name="connsiteY144" fmla="*/ 2578100 h 6667500"/>
                <a:gd name="connsiteX145" fmla="*/ 4185856 w 5672702"/>
                <a:gd name="connsiteY145" fmla="*/ 2514600 h 6667500"/>
                <a:gd name="connsiteX146" fmla="*/ 4109656 w 5672702"/>
                <a:gd name="connsiteY146" fmla="*/ 2540000 h 6667500"/>
                <a:gd name="connsiteX147" fmla="*/ 4071556 w 5672702"/>
                <a:gd name="connsiteY147" fmla="*/ 2501900 h 6667500"/>
                <a:gd name="connsiteX148" fmla="*/ 3982656 w 5672702"/>
                <a:gd name="connsiteY148" fmla="*/ 2501900 h 6667500"/>
                <a:gd name="connsiteX149" fmla="*/ 3944556 w 5672702"/>
                <a:gd name="connsiteY149" fmla="*/ 2514600 h 6667500"/>
                <a:gd name="connsiteX150" fmla="*/ 3881056 w 5672702"/>
                <a:gd name="connsiteY150" fmla="*/ 2578100 h 6667500"/>
                <a:gd name="connsiteX151" fmla="*/ 3906456 w 5672702"/>
                <a:gd name="connsiteY151" fmla="*/ 2616200 h 6667500"/>
                <a:gd name="connsiteX152" fmla="*/ 3944556 w 5672702"/>
                <a:gd name="connsiteY152" fmla="*/ 2628900 h 6667500"/>
                <a:gd name="connsiteX153" fmla="*/ 3982656 w 5672702"/>
                <a:gd name="connsiteY153" fmla="*/ 2654300 h 6667500"/>
                <a:gd name="connsiteX154" fmla="*/ 4020756 w 5672702"/>
                <a:gd name="connsiteY154" fmla="*/ 2667000 h 6667500"/>
                <a:gd name="connsiteX155" fmla="*/ 4033456 w 5672702"/>
                <a:gd name="connsiteY155" fmla="*/ 2705100 h 6667500"/>
                <a:gd name="connsiteX156" fmla="*/ 4020756 w 5672702"/>
                <a:gd name="connsiteY156" fmla="*/ 2755900 h 6667500"/>
                <a:gd name="connsiteX157" fmla="*/ 3944556 w 5672702"/>
                <a:gd name="connsiteY157" fmla="*/ 2806700 h 6667500"/>
                <a:gd name="connsiteX158" fmla="*/ 3906456 w 5672702"/>
                <a:gd name="connsiteY158" fmla="*/ 2882900 h 6667500"/>
                <a:gd name="connsiteX159" fmla="*/ 3919156 w 5672702"/>
                <a:gd name="connsiteY159" fmla="*/ 2921000 h 6667500"/>
                <a:gd name="connsiteX160" fmla="*/ 3957256 w 5672702"/>
                <a:gd name="connsiteY160" fmla="*/ 2933700 h 6667500"/>
                <a:gd name="connsiteX161" fmla="*/ 3995356 w 5672702"/>
                <a:gd name="connsiteY161" fmla="*/ 2959100 h 6667500"/>
                <a:gd name="connsiteX162" fmla="*/ 4033456 w 5672702"/>
                <a:gd name="connsiteY162" fmla="*/ 2971800 h 6667500"/>
                <a:gd name="connsiteX163" fmla="*/ 4008056 w 5672702"/>
                <a:gd name="connsiteY163" fmla="*/ 3009900 h 6667500"/>
                <a:gd name="connsiteX164" fmla="*/ 3995356 w 5672702"/>
                <a:gd name="connsiteY164" fmla="*/ 3060700 h 6667500"/>
                <a:gd name="connsiteX165" fmla="*/ 4033456 w 5672702"/>
                <a:gd name="connsiteY165" fmla="*/ 3086100 h 6667500"/>
                <a:gd name="connsiteX166" fmla="*/ 4058856 w 5672702"/>
                <a:gd name="connsiteY166" fmla="*/ 3175000 h 6667500"/>
                <a:gd name="connsiteX167" fmla="*/ 4084256 w 5672702"/>
                <a:gd name="connsiteY167" fmla="*/ 3213100 h 6667500"/>
                <a:gd name="connsiteX168" fmla="*/ 4096956 w 5672702"/>
                <a:gd name="connsiteY168" fmla="*/ 3340100 h 6667500"/>
                <a:gd name="connsiteX169" fmla="*/ 4096956 w 5672702"/>
                <a:gd name="connsiteY169" fmla="*/ 3479800 h 6667500"/>
                <a:gd name="connsiteX170" fmla="*/ 4058856 w 5672702"/>
                <a:gd name="connsiteY170" fmla="*/ 3492500 h 6667500"/>
                <a:gd name="connsiteX171" fmla="*/ 3982656 w 5672702"/>
                <a:gd name="connsiteY171" fmla="*/ 3505200 h 6667500"/>
                <a:gd name="connsiteX172" fmla="*/ 3906456 w 5672702"/>
                <a:gd name="connsiteY172" fmla="*/ 3530600 h 6667500"/>
                <a:gd name="connsiteX173" fmla="*/ 3855656 w 5672702"/>
                <a:gd name="connsiteY173" fmla="*/ 3543300 h 6667500"/>
                <a:gd name="connsiteX174" fmla="*/ 3779456 w 5672702"/>
                <a:gd name="connsiteY174" fmla="*/ 3568700 h 6667500"/>
                <a:gd name="connsiteX175" fmla="*/ 3741356 w 5672702"/>
                <a:gd name="connsiteY175" fmla="*/ 3606800 h 6667500"/>
                <a:gd name="connsiteX176" fmla="*/ 3703256 w 5672702"/>
                <a:gd name="connsiteY176" fmla="*/ 3632200 h 6667500"/>
                <a:gd name="connsiteX177" fmla="*/ 3677856 w 5672702"/>
                <a:gd name="connsiteY177" fmla="*/ 3670300 h 6667500"/>
                <a:gd name="connsiteX178" fmla="*/ 3665156 w 5672702"/>
                <a:gd name="connsiteY178" fmla="*/ 3784600 h 6667500"/>
                <a:gd name="connsiteX179" fmla="*/ 3601656 w 5672702"/>
                <a:gd name="connsiteY179" fmla="*/ 3898900 h 6667500"/>
                <a:gd name="connsiteX180" fmla="*/ 3550856 w 5672702"/>
                <a:gd name="connsiteY180" fmla="*/ 3975100 h 6667500"/>
                <a:gd name="connsiteX181" fmla="*/ 3487356 w 5672702"/>
                <a:gd name="connsiteY181" fmla="*/ 3987800 h 6667500"/>
                <a:gd name="connsiteX182" fmla="*/ 3449256 w 5672702"/>
                <a:gd name="connsiteY182" fmla="*/ 4000500 h 6667500"/>
                <a:gd name="connsiteX183" fmla="*/ 3398456 w 5672702"/>
                <a:gd name="connsiteY183" fmla="*/ 4013200 h 6667500"/>
                <a:gd name="connsiteX184" fmla="*/ 3296856 w 5672702"/>
                <a:gd name="connsiteY184" fmla="*/ 4038600 h 6667500"/>
                <a:gd name="connsiteX185" fmla="*/ 3220656 w 5672702"/>
                <a:gd name="connsiteY185" fmla="*/ 4165600 h 6667500"/>
                <a:gd name="connsiteX186" fmla="*/ 3182556 w 5672702"/>
                <a:gd name="connsiteY186" fmla="*/ 4191000 h 6667500"/>
                <a:gd name="connsiteX187" fmla="*/ 3169856 w 5672702"/>
                <a:gd name="connsiteY187" fmla="*/ 4241800 h 6667500"/>
                <a:gd name="connsiteX188" fmla="*/ 3017456 w 5672702"/>
                <a:gd name="connsiteY188" fmla="*/ 4368800 h 6667500"/>
                <a:gd name="connsiteX189" fmla="*/ 2941256 w 5672702"/>
                <a:gd name="connsiteY189" fmla="*/ 4432300 h 6667500"/>
                <a:gd name="connsiteX190" fmla="*/ 2903156 w 5672702"/>
                <a:gd name="connsiteY190" fmla="*/ 4457700 h 6667500"/>
                <a:gd name="connsiteX191" fmla="*/ 2865056 w 5672702"/>
                <a:gd name="connsiteY191" fmla="*/ 4495800 h 6667500"/>
                <a:gd name="connsiteX192" fmla="*/ 2776156 w 5672702"/>
                <a:gd name="connsiteY192" fmla="*/ 4559300 h 6667500"/>
                <a:gd name="connsiteX193" fmla="*/ 2725356 w 5672702"/>
                <a:gd name="connsiteY193" fmla="*/ 4673600 h 6667500"/>
                <a:gd name="connsiteX194" fmla="*/ 2712656 w 5672702"/>
                <a:gd name="connsiteY194" fmla="*/ 4711700 h 6667500"/>
                <a:gd name="connsiteX195" fmla="*/ 2636456 w 5672702"/>
                <a:gd name="connsiteY195" fmla="*/ 4787900 h 6667500"/>
                <a:gd name="connsiteX196" fmla="*/ 2509456 w 5672702"/>
                <a:gd name="connsiteY196" fmla="*/ 4800600 h 6667500"/>
                <a:gd name="connsiteX197" fmla="*/ 2445956 w 5672702"/>
                <a:gd name="connsiteY197" fmla="*/ 4864100 h 6667500"/>
                <a:gd name="connsiteX198" fmla="*/ 2433256 w 5672702"/>
                <a:gd name="connsiteY198" fmla="*/ 4902200 h 6667500"/>
                <a:gd name="connsiteX199" fmla="*/ 2357056 w 5672702"/>
                <a:gd name="connsiteY199" fmla="*/ 4940300 h 6667500"/>
                <a:gd name="connsiteX200" fmla="*/ 2293556 w 5672702"/>
                <a:gd name="connsiteY200" fmla="*/ 4914900 h 6667500"/>
                <a:gd name="connsiteX201" fmla="*/ 2280856 w 5672702"/>
                <a:gd name="connsiteY201" fmla="*/ 4953000 h 6667500"/>
                <a:gd name="connsiteX202" fmla="*/ 2255456 w 5672702"/>
                <a:gd name="connsiteY202" fmla="*/ 4991100 h 6667500"/>
                <a:gd name="connsiteX203" fmla="*/ 2242756 w 5672702"/>
                <a:gd name="connsiteY203" fmla="*/ 5041900 h 6667500"/>
                <a:gd name="connsiteX204" fmla="*/ 2217356 w 5672702"/>
                <a:gd name="connsiteY204" fmla="*/ 5118100 h 6667500"/>
                <a:gd name="connsiteX205" fmla="*/ 2204656 w 5672702"/>
                <a:gd name="connsiteY205" fmla="*/ 5168900 h 6667500"/>
                <a:gd name="connsiteX206" fmla="*/ 2179256 w 5672702"/>
                <a:gd name="connsiteY206" fmla="*/ 5245100 h 6667500"/>
                <a:gd name="connsiteX207" fmla="*/ 2191956 w 5672702"/>
                <a:gd name="connsiteY207" fmla="*/ 5448300 h 6667500"/>
                <a:gd name="connsiteX208" fmla="*/ 2204656 w 5672702"/>
                <a:gd name="connsiteY208" fmla="*/ 5486400 h 6667500"/>
                <a:gd name="connsiteX209" fmla="*/ 2217356 w 5672702"/>
                <a:gd name="connsiteY209" fmla="*/ 5537200 h 6667500"/>
                <a:gd name="connsiteX210" fmla="*/ 2166556 w 5672702"/>
                <a:gd name="connsiteY210" fmla="*/ 5854700 h 6667500"/>
                <a:gd name="connsiteX211" fmla="*/ 2153856 w 5672702"/>
                <a:gd name="connsiteY211" fmla="*/ 6108700 h 6667500"/>
                <a:gd name="connsiteX212" fmla="*/ 2141156 w 5672702"/>
                <a:gd name="connsiteY212" fmla="*/ 6146800 h 6667500"/>
                <a:gd name="connsiteX213" fmla="*/ 2115756 w 5672702"/>
                <a:gd name="connsiteY213" fmla="*/ 6184900 h 6667500"/>
                <a:gd name="connsiteX214" fmla="*/ 2039556 w 5672702"/>
                <a:gd name="connsiteY214" fmla="*/ 6223000 h 6667500"/>
                <a:gd name="connsiteX215" fmla="*/ 1976056 w 5672702"/>
                <a:gd name="connsiteY215" fmla="*/ 6337300 h 6667500"/>
                <a:gd name="connsiteX216" fmla="*/ 1963356 w 5672702"/>
                <a:gd name="connsiteY216" fmla="*/ 6400800 h 6667500"/>
                <a:gd name="connsiteX217" fmla="*/ 1849056 w 5672702"/>
                <a:gd name="connsiteY217" fmla="*/ 6413500 h 6667500"/>
                <a:gd name="connsiteX218" fmla="*/ 1798256 w 5672702"/>
                <a:gd name="connsiteY218" fmla="*/ 6438900 h 6667500"/>
                <a:gd name="connsiteX219" fmla="*/ 1747456 w 5672702"/>
                <a:gd name="connsiteY219" fmla="*/ 6553200 h 6667500"/>
                <a:gd name="connsiteX220" fmla="*/ 1722056 w 5672702"/>
                <a:gd name="connsiteY220" fmla="*/ 6591300 h 6667500"/>
                <a:gd name="connsiteX221" fmla="*/ 1709356 w 5672702"/>
                <a:gd name="connsiteY221" fmla="*/ 6629400 h 6667500"/>
                <a:gd name="connsiteX222" fmla="*/ 1633156 w 5672702"/>
                <a:gd name="connsiteY222" fmla="*/ 6667500 h 6667500"/>
                <a:gd name="connsiteX223" fmla="*/ 1556956 w 5672702"/>
                <a:gd name="connsiteY223" fmla="*/ 6616700 h 6667500"/>
                <a:gd name="connsiteX224" fmla="*/ 1480756 w 5672702"/>
                <a:gd name="connsiteY224" fmla="*/ 6565900 h 6667500"/>
                <a:gd name="connsiteX225" fmla="*/ 1442656 w 5672702"/>
                <a:gd name="connsiteY225" fmla="*/ 6540500 h 6667500"/>
                <a:gd name="connsiteX226" fmla="*/ 1379156 w 5672702"/>
                <a:gd name="connsiteY226" fmla="*/ 6413500 h 6667500"/>
                <a:gd name="connsiteX227" fmla="*/ 1366456 w 5672702"/>
                <a:gd name="connsiteY227" fmla="*/ 6375400 h 6667500"/>
                <a:gd name="connsiteX228" fmla="*/ 1337881 w 5672702"/>
                <a:gd name="connsiteY228" fmla="*/ 6181725 h 6667500"/>
                <a:gd name="connsiteX229" fmla="*/ 1264856 w 5672702"/>
                <a:gd name="connsiteY229" fmla="*/ 5940425 h 6667500"/>
                <a:gd name="connsiteX230" fmla="*/ 1182306 w 5672702"/>
                <a:gd name="connsiteY230" fmla="*/ 5762625 h 6667500"/>
                <a:gd name="connsiteX231" fmla="*/ 1071182 w 5672702"/>
                <a:gd name="connsiteY231" fmla="*/ 5540375 h 6667500"/>
                <a:gd name="connsiteX232" fmla="*/ 1001331 w 5672702"/>
                <a:gd name="connsiteY232" fmla="*/ 5184775 h 6667500"/>
                <a:gd name="connsiteX233" fmla="*/ 902907 w 5672702"/>
                <a:gd name="connsiteY233" fmla="*/ 4984750 h 6667500"/>
                <a:gd name="connsiteX234" fmla="*/ 814007 w 5672702"/>
                <a:gd name="connsiteY234" fmla="*/ 4724400 h 6667500"/>
                <a:gd name="connsiteX235" fmla="*/ 763207 w 5672702"/>
                <a:gd name="connsiteY235" fmla="*/ 4333875 h 6667500"/>
                <a:gd name="connsiteX236" fmla="*/ 715582 w 5672702"/>
                <a:gd name="connsiteY236" fmla="*/ 3968750 h 6667500"/>
                <a:gd name="connsiteX237" fmla="*/ 756856 w 5672702"/>
                <a:gd name="connsiteY237" fmla="*/ 3717925 h 6667500"/>
                <a:gd name="connsiteX238" fmla="*/ 744156 w 5672702"/>
                <a:gd name="connsiteY238" fmla="*/ 3454400 h 6667500"/>
                <a:gd name="connsiteX239" fmla="*/ 7556 w 5672702"/>
                <a:gd name="connsiteY239" fmla="*/ 3238500 h 6667500"/>
                <a:gd name="connsiteX240" fmla="*/ 363156 w 5672702"/>
                <a:gd name="connsiteY240" fmla="*/ 2806700 h 6667500"/>
                <a:gd name="connsiteX241" fmla="*/ 286956 w 5672702"/>
                <a:gd name="connsiteY241" fmla="*/ 2120900 h 6667500"/>
                <a:gd name="connsiteX242" fmla="*/ 947356 w 5672702"/>
                <a:gd name="connsiteY242" fmla="*/ 1733550 h 6667500"/>
                <a:gd name="connsiteX243" fmla="*/ 1417256 w 5672702"/>
                <a:gd name="connsiteY243" fmla="*/ 1104900 h 6667500"/>
                <a:gd name="connsiteX244" fmla="*/ 1144206 w 5672702"/>
                <a:gd name="connsiteY244" fmla="*/ 895350 h 6667500"/>
                <a:gd name="connsiteX245" fmla="*/ 1087056 w 5672702"/>
                <a:gd name="connsiteY245" fmla="*/ 546100 h 6667500"/>
                <a:gd name="connsiteX246" fmla="*/ 1156906 w 5672702"/>
                <a:gd name="connsiteY246" fmla="*/ 355600 h 6667500"/>
                <a:gd name="connsiteX247" fmla="*/ 952436 w 5672702"/>
                <a:gd name="connsiteY247" fmla="*/ 271780 h 6667500"/>
                <a:gd name="connsiteX0" fmla="*/ 960056 w 5672702"/>
                <a:gd name="connsiteY0" fmla="*/ 254000 h 6667500"/>
                <a:gd name="connsiteX1" fmla="*/ 972756 w 5672702"/>
                <a:gd name="connsiteY1" fmla="*/ 165100 h 6667500"/>
                <a:gd name="connsiteX2" fmla="*/ 1010856 w 5672702"/>
                <a:gd name="connsiteY2" fmla="*/ 139700 h 6667500"/>
                <a:gd name="connsiteX3" fmla="*/ 1074356 w 5672702"/>
                <a:gd name="connsiteY3" fmla="*/ 63500 h 6667500"/>
                <a:gd name="connsiteX4" fmla="*/ 1112456 w 5672702"/>
                <a:gd name="connsiteY4" fmla="*/ 50800 h 6667500"/>
                <a:gd name="connsiteX5" fmla="*/ 1188656 w 5672702"/>
                <a:gd name="connsiteY5" fmla="*/ 25400 h 6667500"/>
                <a:gd name="connsiteX6" fmla="*/ 1264856 w 5672702"/>
                <a:gd name="connsiteY6" fmla="*/ 12700 h 6667500"/>
                <a:gd name="connsiteX7" fmla="*/ 1328356 w 5672702"/>
                <a:gd name="connsiteY7" fmla="*/ 0 h 6667500"/>
                <a:gd name="connsiteX8" fmla="*/ 1493456 w 5672702"/>
                <a:gd name="connsiteY8" fmla="*/ 12700 h 6667500"/>
                <a:gd name="connsiteX9" fmla="*/ 1506156 w 5672702"/>
                <a:gd name="connsiteY9" fmla="*/ 50800 h 6667500"/>
                <a:gd name="connsiteX10" fmla="*/ 1556956 w 5672702"/>
                <a:gd name="connsiteY10" fmla="*/ 127000 h 6667500"/>
                <a:gd name="connsiteX11" fmla="*/ 1607756 w 5672702"/>
                <a:gd name="connsiteY11" fmla="*/ 152400 h 6667500"/>
                <a:gd name="connsiteX12" fmla="*/ 1645856 w 5672702"/>
                <a:gd name="connsiteY12" fmla="*/ 177800 h 6667500"/>
                <a:gd name="connsiteX13" fmla="*/ 1709356 w 5672702"/>
                <a:gd name="connsiteY13" fmla="*/ 190500 h 6667500"/>
                <a:gd name="connsiteX14" fmla="*/ 1734756 w 5672702"/>
                <a:gd name="connsiteY14" fmla="*/ 228600 h 6667500"/>
                <a:gd name="connsiteX15" fmla="*/ 1747456 w 5672702"/>
                <a:gd name="connsiteY15" fmla="*/ 266700 h 6667500"/>
                <a:gd name="connsiteX16" fmla="*/ 1836356 w 5672702"/>
                <a:gd name="connsiteY16" fmla="*/ 304800 h 6667500"/>
                <a:gd name="connsiteX17" fmla="*/ 1849056 w 5672702"/>
                <a:gd name="connsiteY17" fmla="*/ 355600 h 6667500"/>
                <a:gd name="connsiteX18" fmla="*/ 2014156 w 5672702"/>
                <a:gd name="connsiteY18" fmla="*/ 381000 h 6667500"/>
                <a:gd name="connsiteX19" fmla="*/ 2128456 w 5672702"/>
                <a:gd name="connsiteY19" fmla="*/ 317500 h 6667500"/>
                <a:gd name="connsiteX20" fmla="*/ 2166556 w 5672702"/>
                <a:gd name="connsiteY20" fmla="*/ 292100 h 6667500"/>
                <a:gd name="connsiteX21" fmla="*/ 2306256 w 5672702"/>
                <a:gd name="connsiteY21" fmla="*/ 317500 h 6667500"/>
                <a:gd name="connsiteX22" fmla="*/ 2331656 w 5672702"/>
                <a:gd name="connsiteY22" fmla="*/ 571500 h 6667500"/>
                <a:gd name="connsiteX23" fmla="*/ 2293556 w 5672702"/>
                <a:gd name="connsiteY23" fmla="*/ 647700 h 6667500"/>
                <a:gd name="connsiteX24" fmla="*/ 2242756 w 5672702"/>
                <a:gd name="connsiteY24" fmla="*/ 660400 h 6667500"/>
                <a:gd name="connsiteX25" fmla="*/ 2204656 w 5672702"/>
                <a:gd name="connsiteY25" fmla="*/ 685800 h 6667500"/>
                <a:gd name="connsiteX26" fmla="*/ 2141156 w 5672702"/>
                <a:gd name="connsiteY26" fmla="*/ 762000 h 6667500"/>
                <a:gd name="connsiteX27" fmla="*/ 2128456 w 5672702"/>
                <a:gd name="connsiteY27" fmla="*/ 863600 h 6667500"/>
                <a:gd name="connsiteX28" fmla="*/ 2204656 w 5672702"/>
                <a:gd name="connsiteY28" fmla="*/ 889000 h 6667500"/>
                <a:gd name="connsiteX29" fmla="*/ 2217356 w 5672702"/>
                <a:gd name="connsiteY29" fmla="*/ 952500 h 6667500"/>
                <a:gd name="connsiteX30" fmla="*/ 2242756 w 5672702"/>
                <a:gd name="connsiteY30" fmla="*/ 990600 h 6667500"/>
                <a:gd name="connsiteX31" fmla="*/ 2230056 w 5672702"/>
                <a:gd name="connsiteY31" fmla="*/ 1066800 h 6667500"/>
                <a:gd name="connsiteX32" fmla="*/ 2153856 w 5672702"/>
                <a:gd name="connsiteY32" fmla="*/ 1104900 h 6667500"/>
                <a:gd name="connsiteX33" fmla="*/ 2090356 w 5672702"/>
                <a:gd name="connsiteY33" fmla="*/ 1092200 h 6667500"/>
                <a:gd name="connsiteX34" fmla="*/ 2052256 w 5672702"/>
                <a:gd name="connsiteY34" fmla="*/ 1079500 h 6667500"/>
                <a:gd name="connsiteX35" fmla="*/ 2001456 w 5672702"/>
                <a:gd name="connsiteY35" fmla="*/ 1092200 h 6667500"/>
                <a:gd name="connsiteX36" fmla="*/ 2026856 w 5672702"/>
                <a:gd name="connsiteY36" fmla="*/ 1168400 h 6667500"/>
                <a:gd name="connsiteX37" fmla="*/ 2039556 w 5672702"/>
                <a:gd name="connsiteY37" fmla="*/ 1206500 h 6667500"/>
                <a:gd name="connsiteX38" fmla="*/ 2052256 w 5672702"/>
                <a:gd name="connsiteY38" fmla="*/ 1244600 h 6667500"/>
                <a:gd name="connsiteX39" fmla="*/ 2064956 w 5672702"/>
                <a:gd name="connsiteY39" fmla="*/ 1346200 h 6667500"/>
                <a:gd name="connsiteX40" fmla="*/ 2141156 w 5672702"/>
                <a:gd name="connsiteY40" fmla="*/ 1371600 h 6667500"/>
                <a:gd name="connsiteX41" fmla="*/ 2179256 w 5672702"/>
                <a:gd name="connsiteY41" fmla="*/ 1397000 h 6667500"/>
                <a:gd name="connsiteX42" fmla="*/ 2217356 w 5672702"/>
                <a:gd name="connsiteY42" fmla="*/ 1409700 h 6667500"/>
                <a:gd name="connsiteX43" fmla="*/ 2242756 w 5672702"/>
                <a:gd name="connsiteY43" fmla="*/ 1447800 h 6667500"/>
                <a:gd name="connsiteX44" fmla="*/ 2318956 w 5672702"/>
                <a:gd name="connsiteY44" fmla="*/ 1473200 h 6667500"/>
                <a:gd name="connsiteX45" fmla="*/ 2395156 w 5672702"/>
                <a:gd name="connsiteY45" fmla="*/ 1536700 h 6667500"/>
                <a:gd name="connsiteX46" fmla="*/ 2458656 w 5672702"/>
                <a:gd name="connsiteY46" fmla="*/ 1612900 h 6667500"/>
                <a:gd name="connsiteX47" fmla="*/ 2420556 w 5672702"/>
                <a:gd name="connsiteY47" fmla="*/ 1638300 h 6667500"/>
                <a:gd name="connsiteX48" fmla="*/ 2369756 w 5672702"/>
                <a:gd name="connsiteY48" fmla="*/ 1663700 h 6667500"/>
                <a:gd name="connsiteX49" fmla="*/ 2357056 w 5672702"/>
                <a:gd name="connsiteY49" fmla="*/ 1701800 h 6667500"/>
                <a:gd name="connsiteX50" fmla="*/ 2318956 w 5672702"/>
                <a:gd name="connsiteY50" fmla="*/ 1841500 h 6667500"/>
                <a:gd name="connsiteX51" fmla="*/ 2331656 w 5672702"/>
                <a:gd name="connsiteY51" fmla="*/ 1930400 h 6667500"/>
                <a:gd name="connsiteX52" fmla="*/ 2369756 w 5672702"/>
                <a:gd name="connsiteY52" fmla="*/ 1943100 h 6667500"/>
                <a:gd name="connsiteX53" fmla="*/ 2445956 w 5672702"/>
                <a:gd name="connsiteY53" fmla="*/ 1993900 h 6667500"/>
                <a:gd name="connsiteX54" fmla="*/ 2522156 w 5672702"/>
                <a:gd name="connsiteY54" fmla="*/ 2019300 h 6667500"/>
                <a:gd name="connsiteX55" fmla="*/ 2598356 w 5672702"/>
                <a:gd name="connsiteY55" fmla="*/ 2070100 h 6667500"/>
                <a:gd name="connsiteX56" fmla="*/ 2636456 w 5672702"/>
                <a:gd name="connsiteY56" fmla="*/ 2095500 h 6667500"/>
                <a:gd name="connsiteX57" fmla="*/ 2661856 w 5672702"/>
                <a:gd name="connsiteY57" fmla="*/ 2133600 h 6667500"/>
                <a:gd name="connsiteX58" fmla="*/ 2738056 w 5672702"/>
                <a:gd name="connsiteY58" fmla="*/ 2184400 h 6667500"/>
                <a:gd name="connsiteX59" fmla="*/ 2814256 w 5672702"/>
                <a:gd name="connsiteY59" fmla="*/ 2222500 h 6667500"/>
                <a:gd name="connsiteX60" fmla="*/ 2852356 w 5672702"/>
                <a:gd name="connsiteY60" fmla="*/ 2247900 h 6667500"/>
                <a:gd name="connsiteX61" fmla="*/ 2928556 w 5672702"/>
                <a:gd name="connsiteY61" fmla="*/ 2273300 h 6667500"/>
                <a:gd name="connsiteX62" fmla="*/ 3220656 w 5672702"/>
                <a:gd name="connsiteY62" fmla="*/ 2311400 h 6667500"/>
                <a:gd name="connsiteX63" fmla="*/ 3271456 w 5672702"/>
                <a:gd name="connsiteY63" fmla="*/ 2387600 h 6667500"/>
                <a:gd name="connsiteX64" fmla="*/ 3347656 w 5672702"/>
                <a:gd name="connsiteY64" fmla="*/ 2438400 h 6667500"/>
                <a:gd name="connsiteX65" fmla="*/ 3461956 w 5672702"/>
                <a:gd name="connsiteY65" fmla="*/ 2476500 h 6667500"/>
                <a:gd name="connsiteX66" fmla="*/ 3817556 w 5672702"/>
                <a:gd name="connsiteY66" fmla="*/ 2463800 h 6667500"/>
                <a:gd name="connsiteX67" fmla="*/ 3855656 w 5672702"/>
                <a:gd name="connsiteY67" fmla="*/ 2438400 h 6667500"/>
                <a:gd name="connsiteX68" fmla="*/ 3868356 w 5672702"/>
                <a:gd name="connsiteY68" fmla="*/ 2400300 h 6667500"/>
                <a:gd name="connsiteX69" fmla="*/ 3881056 w 5672702"/>
                <a:gd name="connsiteY69" fmla="*/ 2209800 h 6667500"/>
                <a:gd name="connsiteX70" fmla="*/ 3919156 w 5672702"/>
                <a:gd name="connsiteY70" fmla="*/ 2184400 h 6667500"/>
                <a:gd name="connsiteX71" fmla="*/ 3995356 w 5672702"/>
                <a:gd name="connsiteY71" fmla="*/ 2120900 h 6667500"/>
                <a:gd name="connsiteX72" fmla="*/ 4020756 w 5672702"/>
                <a:gd name="connsiteY72" fmla="*/ 2222500 h 6667500"/>
                <a:gd name="connsiteX73" fmla="*/ 4046156 w 5672702"/>
                <a:gd name="connsiteY73" fmla="*/ 2298700 h 6667500"/>
                <a:gd name="connsiteX74" fmla="*/ 4084256 w 5672702"/>
                <a:gd name="connsiteY74" fmla="*/ 2324100 h 6667500"/>
                <a:gd name="connsiteX75" fmla="*/ 4122356 w 5672702"/>
                <a:gd name="connsiteY75" fmla="*/ 2336800 h 6667500"/>
                <a:gd name="connsiteX76" fmla="*/ 4312856 w 5672702"/>
                <a:gd name="connsiteY76" fmla="*/ 2349500 h 6667500"/>
                <a:gd name="connsiteX77" fmla="*/ 4592256 w 5672702"/>
                <a:gd name="connsiteY77" fmla="*/ 2336800 h 6667500"/>
                <a:gd name="connsiteX78" fmla="*/ 4643056 w 5672702"/>
                <a:gd name="connsiteY78" fmla="*/ 2324100 h 6667500"/>
                <a:gd name="connsiteX79" fmla="*/ 4668456 w 5672702"/>
                <a:gd name="connsiteY79" fmla="*/ 2247900 h 6667500"/>
                <a:gd name="connsiteX80" fmla="*/ 4643056 w 5672702"/>
                <a:gd name="connsiteY80" fmla="*/ 2197100 h 6667500"/>
                <a:gd name="connsiteX81" fmla="*/ 4566856 w 5672702"/>
                <a:gd name="connsiteY81" fmla="*/ 2171700 h 6667500"/>
                <a:gd name="connsiteX82" fmla="*/ 4579556 w 5672702"/>
                <a:gd name="connsiteY82" fmla="*/ 2082800 h 6667500"/>
                <a:gd name="connsiteX83" fmla="*/ 4655756 w 5672702"/>
                <a:gd name="connsiteY83" fmla="*/ 2108200 h 6667500"/>
                <a:gd name="connsiteX84" fmla="*/ 4795456 w 5672702"/>
                <a:gd name="connsiteY84" fmla="*/ 2095500 h 6667500"/>
                <a:gd name="connsiteX85" fmla="*/ 4820856 w 5672702"/>
                <a:gd name="connsiteY85" fmla="*/ 2057400 h 6667500"/>
                <a:gd name="connsiteX86" fmla="*/ 4833556 w 5672702"/>
                <a:gd name="connsiteY86" fmla="*/ 2019300 h 6667500"/>
                <a:gd name="connsiteX87" fmla="*/ 4846256 w 5672702"/>
                <a:gd name="connsiteY87" fmla="*/ 1955800 h 6667500"/>
                <a:gd name="connsiteX88" fmla="*/ 4935156 w 5672702"/>
                <a:gd name="connsiteY88" fmla="*/ 1917700 h 6667500"/>
                <a:gd name="connsiteX89" fmla="*/ 5011356 w 5672702"/>
                <a:gd name="connsiteY89" fmla="*/ 1866900 h 6667500"/>
                <a:gd name="connsiteX90" fmla="*/ 5049456 w 5672702"/>
                <a:gd name="connsiteY90" fmla="*/ 1841500 h 6667500"/>
                <a:gd name="connsiteX91" fmla="*/ 5074856 w 5672702"/>
                <a:gd name="connsiteY91" fmla="*/ 1803400 h 6667500"/>
                <a:gd name="connsiteX92" fmla="*/ 5087556 w 5672702"/>
                <a:gd name="connsiteY92" fmla="*/ 1739900 h 6667500"/>
                <a:gd name="connsiteX93" fmla="*/ 5138356 w 5672702"/>
                <a:gd name="connsiteY93" fmla="*/ 1752600 h 6667500"/>
                <a:gd name="connsiteX94" fmla="*/ 5214556 w 5672702"/>
                <a:gd name="connsiteY94" fmla="*/ 1778000 h 6667500"/>
                <a:gd name="connsiteX95" fmla="*/ 5265356 w 5672702"/>
                <a:gd name="connsiteY95" fmla="*/ 1765300 h 6667500"/>
                <a:gd name="connsiteX96" fmla="*/ 5303456 w 5672702"/>
                <a:gd name="connsiteY96" fmla="*/ 1727200 h 6667500"/>
                <a:gd name="connsiteX97" fmla="*/ 5341556 w 5672702"/>
                <a:gd name="connsiteY97" fmla="*/ 1701800 h 6667500"/>
                <a:gd name="connsiteX98" fmla="*/ 5417756 w 5672702"/>
                <a:gd name="connsiteY98" fmla="*/ 1714500 h 6667500"/>
                <a:gd name="connsiteX99" fmla="*/ 5468556 w 5672702"/>
                <a:gd name="connsiteY99" fmla="*/ 1790700 h 6667500"/>
                <a:gd name="connsiteX100" fmla="*/ 5519356 w 5672702"/>
                <a:gd name="connsiteY100" fmla="*/ 1841500 h 6667500"/>
                <a:gd name="connsiteX101" fmla="*/ 5506656 w 5672702"/>
                <a:gd name="connsiteY101" fmla="*/ 1879600 h 6667500"/>
                <a:gd name="connsiteX102" fmla="*/ 5544756 w 5672702"/>
                <a:gd name="connsiteY102" fmla="*/ 1892300 h 6667500"/>
                <a:gd name="connsiteX103" fmla="*/ 5646356 w 5672702"/>
                <a:gd name="connsiteY103" fmla="*/ 1905000 h 6667500"/>
                <a:gd name="connsiteX104" fmla="*/ 5671756 w 5672702"/>
                <a:gd name="connsiteY104" fmla="*/ 1943100 h 6667500"/>
                <a:gd name="connsiteX105" fmla="*/ 5633656 w 5672702"/>
                <a:gd name="connsiteY105" fmla="*/ 2044700 h 6667500"/>
                <a:gd name="connsiteX106" fmla="*/ 5608256 w 5672702"/>
                <a:gd name="connsiteY106" fmla="*/ 2171700 h 6667500"/>
                <a:gd name="connsiteX107" fmla="*/ 5468556 w 5672702"/>
                <a:gd name="connsiteY107" fmla="*/ 2197100 h 6667500"/>
                <a:gd name="connsiteX108" fmla="*/ 5392356 w 5672702"/>
                <a:gd name="connsiteY108" fmla="*/ 2222500 h 6667500"/>
                <a:gd name="connsiteX109" fmla="*/ 5366956 w 5672702"/>
                <a:gd name="connsiteY109" fmla="*/ 2260600 h 6667500"/>
                <a:gd name="connsiteX110" fmla="*/ 5316156 w 5672702"/>
                <a:gd name="connsiteY110" fmla="*/ 2349500 h 6667500"/>
                <a:gd name="connsiteX111" fmla="*/ 5278056 w 5672702"/>
                <a:gd name="connsiteY111" fmla="*/ 2374900 h 6667500"/>
                <a:gd name="connsiteX112" fmla="*/ 5265356 w 5672702"/>
                <a:gd name="connsiteY112" fmla="*/ 2438400 h 6667500"/>
                <a:gd name="connsiteX113" fmla="*/ 5252656 w 5672702"/>
                <a:gd name="connsiteY113" fmla="*/ 2552700 h 6667500"/>
                <a:gd name="connsiteX114" fmla="*/ 5189156 w 5672702"/>
                <a:gd name="connsiteY114" fmla="*/ 2616200 h 6667500"/>
                <a:gd name="connsiteX115" fmla="*/ 5176456 w 5672702"/>
                <a:gd name="connsiteY115" fmla="*/ 2654300 h 6667500"/>
                <a:gd name="connsiteX116" fmla="*/ 5201856 w 5672702"/>
                <a:gd name="connsiteY116" fmla="*/ 2781300 h 6667500"/>
                <a:gd name="connsiteX117" fmla="*/ 5189156 w 5672702"/>
                <a:gd name="connsiteY117" fmla="*/ 2870200 h 6667500"/>
                <a:gd name="connsiteX118" fmla="*/ 5151056 w 5672702"/>
                <a:gd name="connsiteY118" fmla="*/ 2895600 h 6667500"/>
                <a:gd name="connsiteX119" fmla="*/ 5087556 w 5672702"/>
                <a:gd name="connsiteY119" fmla="*/ 2946400 h 6667500"/>
                <a:gd name="connsiteX120" fmla="*/ 4973256 w 5672702"/>
                <a:gd name="connsiteY120" fmla="*/ 2959100 h 6667500"/>
                <a:gd name="connsiteX121" fmla="*/ 4947856 w 5672702"/>
                <a:gd name="connsiteY121" fmla="*/ 3048000 h 6667500"/>
                <a:gd name="connsiteX122" fmla="*/ 4922456 w 5672702"/>
                <a:gd name="connsiteY122" fmla="*/ 3124200 h 6667500"/>
                <a:gd name="connsiteX123" fmla="*/ 4947856 w 5672702"/>
                <a:gd name="connsiteY123" fmla="*/ 3162300 h 6667500"/>
                <a:gd name="connsiteX124" fmla="*/ 4909756 w 5672702"/>
                <a:gd name="connsiteY124" fmla="*/ 3416300 h 6667500"/>
                <a:gd name="connsiteX125" fmla="*/ 4858956 w 5672702"/>
                <a:gd name="connsiteY125" fmla="*/ 3340100 h 6667500"/>
                <a:gd name="connsiteX126" fmla="*/ 4846256 w 5672702"/>
                <a:gd name="connsiteY126" fmla="*/ 3302000 h 6667500"/>
                <a:gd name="connsiteX127" fmla="*/ 4795456 w 5672702"/>
                <a:gd name="connsiteY127" fmla="*/ 3225800 h 6667500"/>
                <a:gd name="connsiteX128" fmla="*/ 4744656 w 5672702"/>
                <a:gd name="connsiteY128" fmla="*/ 3111500 h 6667500"/>
                <a:gd name="connsiteX129" fmla="*/ 4668456 w 5672702"/>
                <a:gd name="connsiteY129" fmla="*/ 3187700 h 6667500"/>
                <a:gd name="connsiteX130" fmla="*/ 4592256 w 5672702"/>
                <a:gd name="connsiteY130" fmla="*/ 3213100 h 6667500"/>
                <a:gd name="connsiteX131" fmla="*/ 4554156 w 5672702"/>
                <a:gd name="connsiteY131" fmla="*/ 3187700 h 6667500"/>
                <a:gd name="connsiteX132" fmla="*/ 4541456 w 5672702"/>
                <a:gd name="connsiteY132" fmla="*/ 3136900 h 6667500"/>
                <a:gd name="connsiteX133" fmla="*/ 4579556 w 5672702"/>
                <a:gd name="connsiteY133" fmla="*/ 2971800 h 6667500"/>
                <a:gd name="connsiteX134" fmla="*/ 4617656 w 5672702"/>
                <a:gd name="connsiteY134" fmla="*/ 2959100 h 6667500"/>
                <a:gd name="connsiteX135" fmla="*/ 4693856 w 5672702"/>
                <a:gd name="connsiteY135" fmla="*/ 2895600 h 6667500"/>
                <a:gd name="connsiteX136" fmla="*/ 4719256 w 5672702"/>
                <a:gd name="connsiteY136" fmla="*/ 2819400 h 6667500"/>
                <a:gd name="connsiteX137" fmla="*/ 4706556 w 5672702"/>
                <a:gd name="connsiteY137" fmla="*/ 2743200 h 6667500"/>
                <a:gd name="connsiteX138" fmla="*/ 4643056 w 5672702"/>
                <a:gd name="connsiteY138" fmla="*/ 2730500 h 6667500"/>
                <a:gd name="connsiteX139" fmla="*/ 4592256 w 5672702"/>
                <a:gd name="connsiteY139" fmla="*/ 2717800 h 6667500"/>
                <a:gd name="connsiteX140" fmla="*/ 4490656 w 5672702"/>
                <a:gd name="connsiteY140" fmla="*/ 2705100 h 6667500"/>
                <a:gd name="connsiteX141" fmla="*/ 4401756 w 5672702"/>
                <a:gd name="connsiteY141" fmla="*/ 2692400 h 6667500"/>
                <a:gd name="connsiteX142" fmla="*/ 4363656 w 5672702"/>
                <a:gd name="connsiteY142" fmla="*/ 2679700 h 6667500"/>
                <a:gd name="connsiteX143" fmla="*/ 4249356 w 5672702"/>
                <a:gd name="connsiteY143" fmla="*/ 2667000 h 6667500"/>
                <a:gd name="connsiteX144" fmla="*/ 4198556 w 5672702"/>
                <a:gd name="connsiteY144" fmla="*/ 2578100 h 6667500"/>
                <a:gd name="connsiteX145" fmla="*/ 4185856 w 5672702"/>
                <a:gd name="connsiteY145" fmla="*/ 2514600 h 6667500"/>
                <a:gd name="connsiteX146" fmla="*/ 4109656 w 5672702"/>
                <a:gd name="connsiteY146" fmla="*/ 2540000 h 6667500"/>
                <a:gd name="connsiteX147" fmla="*/ 4071556 w 5672702"/>
                <a:gd name="connsiteY147" fmla="*/ 2501900 h 6667500"/>
                <a:gd name="connsiteX148" fmla="*/ 3982656 w 5672702"/>
                <a:gd name="connsiteY148" fmla="*/ 2501900 h 6667500"/>
                <a:gd name="connsiteX149" fmla="*/ 3944556 w 5672702"/>
                <a:gd name="connsiteY149" fmla="*/ 2514600 h 6667500"/>
                <a:gd name="connsiteX150" fmla="*/ 3881056 w 5672702"/>
                <a:gd name="connsiteY150" fmla="*/ 2578100 h 6667500"/>
                <a:gd name="connsiteX151" fmla="*/ 3906456 w 5672702"/>
                <a:gd name="connsiteY151" fmla="*/ 2616200 h 6667500"/>
                <a:gd name="connsiteX152" fmla="*/ 3944556 w 5672702"/>
                <a:gd name="connsiteY152" fmla="*/ 2628900 h 6667500"/>
                <a:gd name="connsiteX153" fmla="*/ 3982656 w 5672702"/>
                <a:gd name="connsiteY153" fmla="*/ 2654300 h 6667500"/>
                <a:gd name="connsiteX154" fmla="*/ 4020756 w 5672702"/>
                <a:gd name="connsiteY154" fmla="*/ 2667000 h 6667500"/>
                <a:gd name="connsiteX155" fmla="*/ 4033456 w 5672702"/>
                <a:gd name="connsiteY155" fmla="*/ 2705100 h 6667500"/>
                <a:gd name="connsiteX156" fmla="*/ 4020756 w 5672702"/>
                <a:gd name="connsiteY156" fmla="*/ 2755900 h 6667500"/>
                <a:gd name="connsiteX157" fmla="*/ 3944556 w 5672702"/>
                <a:gd name="connsiteY157" fmla="*/ 2806700 h 6667500"/>
                <a:gd name="connsiteX158" fmla="*/ 3906456 w 5672702"/>
                <a:gd name="connsiteY158" fmla="*/ 2882900 h 6667500"/>
                <a:gd name="connsiteX159" fmla="*/ 3919156 w 5672702"/>
                <a:gd name="connsiteY159" fmla="*/ 2921000 h 6667500"/>
                <a:gd name="connsiteX160" fmla="*/ 3957256 w 5672702"/>
                <a:gd name="connsiteY160" fmla="*/ 2933700 h 6667500"/>
                <a:gd name="connsiteX161" fmla="*/ 3995356 w 5672702"/>
                <a:gd name="connsiteY161" fmla="*/ 2959100 h 6667500"/>
                <a:gd name="connsiteX162" fmla="*/ 4033456 w 5672702"/>
                <a:gd name="connsiteY162" fmla="*/ 2971800 h 6667500"/>
                <a:gd name="connsiteX163" fmla="*/ 4008056 w 5672702"/>
                <a:gd name="connsiteY163" fmla="*/ 3009900 h 6667500"/>
                <a:gd name="connsiteX164" fmla="*/ 3995356 w 5672702"/>
                <a:gd name="connsiteY164" fmla="*/ 3060700 h 6667500"/>
                <a:gd name="connsiteX165" fmla="*/ 4033456 w 5672702"/>
                <a:gd name="connsiteY165" fmla="*/ 3086100 h 6667500"/>
                <a:gd name="connsiteX166" fmla="*/ 4058856 w 5672702"/>
                <a:gd name="connsiteY166" fmla="*/ 3175000 h 6667500"/>
                <a:gd name="connsiteX167" fmla="*/ 4084256 w 5672702"/>
                <a:gd name="connsiteY167" fmla="*/ 3213100 h 6667500"/>
                <a:gd name="connsiteX168" fmla="*/ 4096956 w 5672702"/>
                <a:gd name="connsiteY168" fmla="*/ 3340100 h 6667500"/>
                <a:gd name="connsiteX169" fmla="*/ 4096956 w 5672702"/>
                <a:gd name="connsiteY169" fmla="*/ 3479800 h 6667500"/>
                <a:gd name="connsiteX170" fmla="*/ 4058856 w 5672702"/>
                <a:gd name="connsiteY170" fmla="*/ 3492500 h 6667500"/>
                <a:gd name="connsiteX171" fmla="*/ 3982656 w 5672702"/>
                <a:gd name="connsiteY171" fmla="*/ 3505200 h 6667500"/>
                <a:gd name="connsiteX172" fmla="*/ 3906456 w 5672702"/>
                <a:gd name="connsiteY172" fmla="*/ 3530600 h 6667500"/>
                <a:gd name="connsiteX173" fmla="*/ 3855656 w 5672702"/>
                <a:gd name="connsiteY173" fmla="*/ 3543300 h 6667500"/>
                <a:gd name="connsiteX174" fmla="*/ 3779456 w 5672702"/>
                <a:gd name="connsiteY174" fmla="*/ 3568700 h 6667500"/>
                <a:gd name="connsiteX175" fmla="*/ 3741356 w 5672702"/>
                <a:gd name="connsiteY175" fmla="*/ 3606800 h 6667500"/>
                <a:gd name="connsiteX176" fmla="*/ 3703256 w 5672702"/>
                <a:gd name="connsiteY176" fmla="*/ 3632200 h 6667500"/>
                <a:gd name="connsiteX177" fmla="*/ 3677856 w 5672702"/>
                <a:gd name="connsiteY177" fmla="*/ 3670300 h 6667500"/>
                <a:gd name="connsiteX178" fmla="*/ 3665156 w 5672702"/>
                <a:gd name="connsiteY178" fmla="*/ 3784600 h 6667500"/>
                <a:gd name="connsiteX179" fmla="*/ 3601656 w 5672702"/>
                <a:gd name="connsiteY179" fmla="*/ 3898900 h 6667500"/>
                <a:gd name="connsiteX180" fmla="*/ 3550856 w 5672702"/>
                <a:gd name="connsiteY180" fmla="*/ 3975100 h 6667500"/>
                <a:gd name="connsiteX181" fmla="*/ 3487356 w 5672702"/>
                <a:gd name="connsiteY181" fmla="*/ 3987800 h 6667500"/>
                <a:gd name="connsiteX182" fmla="*/ 3449256 w 5672702"/>
                <a:gd name="connsiteY182" fmla="*/ 4000500 h 6667500"/>
                <a:gd name="connsiteX183" fmla="*/ 3398456 w 5672702"/>
                <a:gd name="connsiteY183" fmla="*/ 4013200 h 6667500"/>
                <a:gd name="connsiteX184" fmla="*/ 3296856 w 5672702"/>
                <a:gd name="connsiteY184" fmla="*/ 4038600 h 6667500"/>
                <a:gd name="connsiteX185" fmla="*/ 3220656 w 5672702"/>
                <a:gd name="connsiteY185" fmla="*/ 4165600 h 6667500"/>
                <a:gd name="connsiteX186" fmla="*/ 3182556 w 5672702"/>
                <a:gd name="connsiteY186" fmla="*/ 4191000 h 6667500"/>
                <a:gd name="connsiteX187" fmla="*/ 3169856 w 5672702"/>
                <a:gd name="connsiteY187" fmla="*/ 4241800 h 6667500"/>
                <a:gd name="connsiteX188" fmla="*/ 3017456 w 5672702"/>
                <a:gd name="connsiteY188" fmla="*/ 4368800 h 6667500"/>
                <a:gd name="connsiteX189" fmla="*/ 2941256 w 5672702"/>
                <a:gd name="connsiteY189" fmla="*/ 4432300 h 6667500"/>
                <a:gd name="connsiteX190" fmla="*/ 2903156 w 5672702"/>
                <a:gd name="connsiteY190" fmla="*/ 4457700 h 6667500"/>
                <a:gd name="connsiteX191" fmla="*/ 2865056 w 5672702"/>
                <a:gd name="connsiteY191" fmla="*/ 4495800 h 6667500"/>
                <a:gd name="connsiteX192" fmla="*/ 2776156 w 5672702"/>
                <a:gd name="connsiteY192" fmla="*/ 4559300 h 6667500"/>
                <a:gd name="connsiteX193" fmla="*/ 2725356 w 5672702"/>
                <a:gd name="connsiteY193" fmla="*/ 4673600 h 6667500"/>
                <a:gd name="connsiteX194" fmla="*/ 2712656 w 5672702"/>
                <a:gd name="connsiteY194" fmla="*/ 4711700 h 6667500"/>
                <a:gd name="connsiteX195" fmla="*/ 2636456 w 5672702"/>
                <a:gd name="connsiteY195" fmla="*/ 4787900 h 6667500"/>
                <a:gd name="connsiteX196" fmla="*/ 2509456 w 5672702"/>
                <a:gd name="connsiteY196" fmla="*/ 4800600 h 6667500"/>
                <a:gd name="connsiteX197" fmla="*/ 2445956 w 5672702"/>
                <a:gd name="connsiteY197" fmla="*/ 4864100 h 6667500"/>
                <a:gd name="connsiteX198" fmla="*/ 2433256 w 5672702"/>
                <a:gd name="connsiteY198" fmla="*/ 4902200 h 6667500"/>
                <a:gd name="connsiteX199" fmla="*/ 2357056 w 5672702"/>
                <a:gd name="connsiteY199" fmla="*/ 4940300 h 6667500"/>
                <a:gd name="connsiteX200" fmla="*/ 2293556 w 5672702"/>
                <a:gd name="connsiteY200" fmla="*/ 4914900 h 6667500"/>
                <a:gd name="connsiteX201" fmla="*/ 2280856 w 5672702"/>
                <a:gd name="connsiteY201" fmla="*/ 4953000 h 6667500"/>
                <a:gd name="connsiteX202" fmla="*/ 2255456 w 5672702"/>
                <a:gd name="connsiteY202" fmla="*/ 4991100 h 6667500"/>
                <a:gd name="connsiteX203" fmla="*/ 2242756 w 5672702"/>
                <a:gd name="connsiteY203" fmla="*/ 5041900 h 6667500"/>
                <a:gd name="connsiteX204" fmla="*/ 2217356 w 5672702"/>
                <a:gd name="connsiteY204" fmla="*/ 5118100 h 6667500"/>
                <a:gd name="connsiteX205" fmla="*/ 2204656 w 5672702"/>
                <a:gd name="connsiteY205" fmla="*/ 5168900 h 6667500"/>
                <a:gd name="connsiteX206" fmla="*/ 2179256 w 5672702"/>
                <a:gd name="connsiteY206" fmla="*/ 5245100 h 6667500"/>
                <a:gd name="connsiteX207" fmla="*/ 2191956 w 5672702"/>
                <a:gd name="connsiteY207" fmla="*/ 5448300 h 6667500"/>
                <a:gd name="connsiteX208" fmla="*/ 2204656 w 5672702"/>
                <a:gd name="connsiteY208" fmla="*/ 5486400 h 6667500"/>
                <a:gd name="connsiteX209" fmla="*/ 2217356 w 5672702"/>
                <a:gd name="connsiteY209" fmla="*/ 5537200 h 6667500"/>
                <a:gd name="connsiteX210" fmla="*/ 2166556 w 5672702"/>
                <a:gd name="connsiteY210" fmla="*/ 5854700 h 6667500"/>
                <a:gd name="connsiteX211" fmla="*/ 2153856 w 5672702"/>
                <a:gd name="connsiteY211" fmla="*/ 6108700 h 6667500"/>
                <a:gd name="connsiteX212" fmla="*/ 2141156 w 5672702"/>
                <a:gd name="connsiteY212" fmla="*/ 6146800 h 6667500"/>
                <a:gd name="connsiteX213" fmla="*/ 2115756 w 5672702"/>
                <a:gd name="connsiteY213" fmla="*/ 6184900 h 6667500"/>
                <a:gd name="connsiteX214" fmla="*/ 2039556 w 5672702"/>
                <a:gd name="connsiteY214" fmla="*/ 6223000 h 6667500"/>
                <a:gd name="connsiteX215" fmla="*/ 1976056 w 5672702"/>
                <a:gd name="connsiteY215" fmla="*/ 6337300 h 6667500"/>
                <a:gd name="connsiteX216" fmla="*/ 1963356 w 5672702"/>
                <a:gd name="connsiteY216" fmla="*/ 6400800 h 6667500"/>
                <a:gd name="connsiteX217" fmla="*/ 1849056 w 5672702"/>
                <a:gd name="connsiteY217" fmla="*/ 6413500 h 6667500"/>
                <a:gd name="connsiteX218" fmla="*/ 1798256 w 5672702"/>
                <a:gd name="connsiteY218" fmla="*/ 6438900 h 6667500"/>
                <a:gd name="connsiteX219" fmla="*/ 1747456 w 5672702"/>
                <a:gd name="connsiteY219" fmla="*/ 6553200 h 6667500"/>
                <a:gd name="connsiteX220" fmla="*/ 1722056 w 5672702"/>
                <a:gd name="connsiteY220" fmla="*/ 6591300 h 6667500"/>
                <a:gd name="connsiteX221" fmla="*/ 1709356 w 5672702"/>
                <a:gd name="connsiteY221" fmla="*/ 6629400 h 6667500"/>
                <a:gd name="connsiteX222" fmla="*/ 1633156 w 5672702"/>
                <a:gd name="connsiteY222" fmla="*/ 6667500 h 6667500"/>
                <a:gd name="connsiteX223" fmla="*/ 1556956 w 5672702"/>
                <a:gd name="connsiteY223" fmla="*/ 6616700 h 6667500"/>
                <a:gd name="connsiteX224" fmla="*/ 1480756 w 5672702"/>
                <a:gd name="connsiteY224" fmla="*/ 6565900 h 6667500"/>
                <a:gd name="connsiteX225" fmla="*/ 1442656 w 5672702"/>
                <a:gd name="connsiteY225" fmla="*/ 6540500 h 6667500"/>
                <a:gd name="connsiteX226" fmla="*/ 1379156 w 5672702"/>
                <a:gd name="connsiteY226" fmla="*/ 6413500 h 6667500"/>
                <a:gd name="connsiteX227" fmla="*/ 1366456 w 5672702"/>
                <a:gd name="connsiteY227" fmla="*/ 6375400 h 6667500"/>
                <a:gd name="connsiteX228" fmla="*/ 1337881 w 5672702"/>
                <a:gd name="connsiteY228" fmla="*/ 6181725 h 6667500"/>
                <a:gd name="connsiteX229" fmla="*/ 1264856 w 5672702"/>
                <a:gd name="connsiteY229" fmla="*/ 5940425 h 6667500"/>
                <a:gd name="connsiteX230" fmla="*/ 1182306 w 5672702"/>
                <a:gd name="connsiteY230" fmla="*/ 5762625 h 6667500"/>
                <a:gd name="connsiteX231" fmla="*/ 1071182 w 5672702"/>
                <a:gd name="connsiteY231" fmla="*/ 5540375 h 6667500"/>
                <a:gd name="connsiteX232" fmla="*/ 1001331 w 5672702"/>
                <a:gd name="connsiteY232" fmla="*/ 5184775 h 6667500"/>
                <a:gd name="connsiteX233" fmla="*/ 902907 w 5672702"/>
                <a:gd name="connsiteY233" fmla="*/ 4984750 h 6667500"/>
                <a:gd name="connsiteX234" fmla="*/ 814007 w 5672702"/>
                <a:gd name="connsiteY234" fmla="*/ 4724400 h 6667500"/>
                <a:gd name="connsiteX235" fmla="*/ 763207 w 5672702"/>
                <a:gd name="connsiteY235" fmla="*/ 4333875 h 6667500"/>
                <a:gd name="connsiteX236" fmla="*/ 715582 w 5672702"/>
                <a:gd name="connsiteY236" fmla="*/ 3968750 h 6667500"/>
                <a:gd name="connsiteX237" fmla="*/ 756856 w 5672702"/>
                <a:gd name="connsiteY237" fmla="*/ 3717925 h 6667500"/>
                <a:gd name="connsiteX238" fmla="*/ 724312 w 5672702"/>
                <a:gd name="connsiteY238" fmla="*/ 3586956 h 6667500"/>
                <a:gd name="connsiteX239" fmla="*/ 744156 w 5672702"/>
                <a:gd name="connsiteY239" fmla="*/ 3454400 h 6667500"/>
                <a:gd name="connsiteX240" fmla="*/ 7556 w 5672702"/>
                <a:gd name="connsiteY240" fmla="*/ 3238500 h 6667500"/>
                <a:gd name="connsiteX241" fmla="*/ 363156 w 5672702"/>
                <a:gd name="connsiteY241" fmla="*/ 2806700 h 6667500"/>
                <a:gd name="connsiteX242" fmla="*/ 286956 w 5672702"/>
                <a:gd name="connsiteY242" fmla="*/ 2120900 h 6667500"/>
                <a:gd name="connsiteX243" fmla="*/ 947356 w 5672702"/>
                <a:gd name="connsiteY243" fmla="*/ 1733550 h 6667500"/>
                <a:gd name="connsiteX244" fmla="*/ 1417256 w 5672702"/>
                <a:gd name="connsiteY244" fmla="*/ 1104900 h 6667500"/>
                <a:gd name="connsiteX245" fmla="*/ 1144206 w 5672702"/>
                <a:gd name="connsiteY245" fmla="*/ 895350 h 6667500"/>
                <a:gd name="connsiteX246" fmla="*/ 1087056 w 5672702"/>
                <a:gd name="connsiteY246" fmla="*/ 546100 h 6667500"/>
                <a:gd name="connsiteX247" fmla="*/ 1156906 w 5672702"/>
                <a:gd name="connsiteY247" fmla="*/ 355600 h 6667500"/>
                <a:gd name="connsiteX248" fmla="*/ 952436 w 5672702"/>
                <a:gd name="connsiteY248" fmla="*/ 271780 h 6667500"/>
                <a:gd name="connsiteX0" fmla="*/ 960056 w 5672702"/>
                <a:gd name="connsiteY0" fmla="*/ 254000 h 6667500"/>
                <a:gd name="connsiteX1" fmla="*/ 972756 w 5672702"/>
                <a:gd name="connsiteY1" fmla="*/ 165100 h 6667500"/>
                <a:gd name="connsiteX2" fmla="*/ 1010856 w 5672702"/>
                <a:gd name="connsiteY2" fmla="*/ 139700 h 6667500"/>
                <a:gd name="connsiteX3" fmla="*/ 1074356 w 5672702"/>
                <a:gd name="connsiteY3" fmla="*/ 63500 h 6667500"/>
                <a:gd name="connsiteX4" fmla="*/ 1112456 w 5672702"/>
                <a:gd name="connsiteY4" fmla="*/ 50800 h 6667500"/>
                <a:gd name="connsiteX5" fmla="*/ 1188656 w 5672702"/>
                <a:gd name="connsiteY5" fmla="*/ 25400 h 6667500"/>
                <a:gd name="connsiteX6" fmla="*/ 1264856 w 5672702"/>
                <a:gd name="connsiteY6" fmla="*/ 12700 h 6667500"/>
                <a:gd name="connsiteX7" fmla="*/ 1328356 w 5672702"/>
                <a:gd name="connsiteY7" fmla="*/ 0 h 6667500"/>
                <a:gd name="connsiteX8" fmla="*/ 1493456 w 5672702"/>
                <a:gd name="connsiteY8" fmla="*/ 12700 h 6667500"/>
                <a:gd name="connsiteX9" fmla="*/ 1506156 w 5672702"/>
                <a:gd name="connsiteY9" fmla="*/ 50800 h 6667500"/>
                <a:gd name="connsiteX10" fmla="*/ 1556956 w 5672702"/>
                <a:gd name="connsiteY10" fmla="*/ 127000 h 6667500"/>
                <a:gd name="connsiteX11" fmla="*/ 1607756 w 5672702"/>
                <a:gd name="connsiteY11" fmla="*/ 152400 h 6667500"/>
                <a:gd name="connsiteX12" fmla="*/ 1645856 w 5672702"/>
                <a:gd name="connsiteY12" fmla="*/ 177800 h 6667500"/>
                <a:gd name="connsiteX13" fmla="*/ 1709356 w 5672702"/>
                <a:gd name="connsiteY13" fmla="*/ 190500 h 6667500"/>
                <a:gd name="connsiteX14" fmla="*/ 1734756 w 5672702"/>
                <a:gd name="connsiteY14" fmla="*/ 228600 h 6667500"/>
                <a:gd name="connsiteX15" fmla="*/ 1747456 w 5672702"/>
                <a:gd name="connsiteY15" fmla="*/ 266700 h 6667500"/>
                <a:gd name="connsiteX16" fmla="*/ 1836356 w 5672702"/>
                <a:gd name="connsiteY16" fmla="*/ 304800 h 6667500"/>
                <a:gd name="connsiteX17" fmla="*/ 1849056 w 5672702"/>
                <a:gd name="connsiteY17" fmla="*/ 355600 h 6667500"/>
                <a:gd name="connsiteX18" fmla="*/ 2014156 w 5672702"/>
                <a:gd name="connsiteY18" fmla="*/ 381000 h 6667500"/>
                <a:gd name="connsiteX19" fmla="*/ 2128456 w 5672702"/>
                <a:gd name="connsiteY19" fmla="*/ 317500 h 6667500"/>
                <a:gd name="connsiteX20" fmla="*/ 2166556 w 5672702"/>
                <a:gd name="connsiteY20" fmla="*/ 292100 h 6667500"/>
                <a:gd name="connsiteX21" fmla="*/ 2306256 w 5672702"/>
                <a:gd name="connsiteY21" fmla="*/ 317500 h 6667500"/>
                <a:gd name="connsiteX22" fmla="*/ 2331656 w 5672702"/>
                <a:gd name="connsiteY22" fmla="*/ 571500 h 6667500"/>
                <a:gd name="connsiteX23" fmla="*/ 2293556 w 5672702"/>
                <a:gd name="connsiteY23" fmla="*/ 647700 h 6667500"/>
                <a:gd name="connsiteX24" fmla="*/ 2242756 w 5672702"/>
                <a:gd name="connsiteY24" fmla="*/ 660400 h 6667500"/>
                <a:gd name="connsiteX25" fmla="*/ 2204656 w 5672702"/>
                <a:gd name="connsiteY25" fmla="*/ 685800 h 6667500"/>
                <a:gd name="connsiteX26" fmla="*/ 2141156 w 5672702"/>
                <a:gd name="connsiteY26" fmla="*/ 762000 h 6667500"/>
                <a:gd name="connsiteX27" fmla="*/ 2128456 w 5672702"/>
                <a:gd name="connsiteY27" fmla="*/ 863600 h 6667500"/>
                <a:gd name="connsiteX28" fmla="*/ 2204656 w 5672702"/>
                <a:gd name="connsiteY28" fmla="*/ 889000 h 6667500"/>
                <a:gd name="connsiteX29" fmla="*/ 2217356 w 5672702"/>
                <a:gd name="connsiteY29" fmla="*/ 952500 h 6667500"/>
                <a:gd name="connsiteX30" fmla="*/ 2242756 w 5672702"/>
                <a:gd name="connsiteY30" fmla="*/ 990600 h 6667500"/>
                <a:gd name="connsiteX31" fmla="*/ 2230056 w 5672702"/>
                <a:gd name="connsiteY31" fmla="*/ 1066800 h 6667500"/>
                <a:gd name="connsiteX32" fmla="*/ 2153856 w 5672702"/>
                <a:gd name="connsiteY32" fmla="*/ 1104900 h 6667500"/>
                <a:gd name="connsiteX33" fmla="*/ 2090356 w 5672702"/>
                <a:gd name="connsiteY33" fmla="*/ 1092200 h 6667500"/>
                <a:gd name="connsiteX34" fmla="*/ 2052256 w 5672702"/>
                <a:gd name="connsiteY34" fmla="*/ 1079500 h 6667500"/>
                <a:gd name="connsiteX35" fmla="*/ 2001456 w 5672702"/>
                <a:gd name="connsiteY35" fmla="*/ 1092200 h 6667500"/>
                <a:gd name="connsiteX36" fmla="*/ 2026856 w 5672702"/>
                <a:gd name="connsiteY36" fmla="*/ 1168400 h 6667500"/>
                <a:gd name="connsiteX37" fmla="*/ 2039556 w 5672702"/>
                <a:gd name="connsiteY37" fmla="*/ 1206500 h 6667500"/>
                <a:gd name="connsiteX38" fmla="*/ 2052256 w 5672702"/>
                <a:gd name="connsiteY38" fmla="*/ 1244600 h 6667500"/>
                <a:gd name="connsiteX39" fmla="*/ 2064956 w 5672702"/>
                <a:gd name="connsiteY39" fmla="*/ 1346200 h 6667500"/>
                <a:gd name="connsiteX40" fmla="*/ 2141156 w 5672702"/>
                <a:gd name="connsiteY40" fmla="*/ 1371600 h 6667500"/>
                <a:gd name="connsiteX41" fmla="*/ 2179256 w 5672702"/>
                <a:gd name="connsiteY41" fmla="*/ 1397000 h 6667500"/>
                <a:gd name="connsiteX42" fmla="*/ 2217356 w 5672702"/>
                <a:gd name="connsiteY42" fmla="*/ 1409700 h 6667500"/>
                <a:gd name="connsiteX43" fmla="*/ 2242756 w 5672702"/>
                <a:gd name="connsiteY43" fmla="*/ 1447800 h 6667500"/>
                <a:gd name="connsiteX44" fmla="*/ 2318956 w 5672702"/>
                <a:gd name="connsiteY44" fmla="*/ 1473200 h 6667500"/>
                <a:gd name="connsiteX45" fmla="*/ 2395156 w 5672702"/>
                <a:gd name="connsiteY45" fmla="*/ 1536700 h 6667500"/>
                <a:gd name="connsiteX46" fmla="*/ 2458656 w 5672702"/>
                <a:gd name="connsiteY46" fmla="*/ 1612900 h 6667500"/>
                <a:gd name="connsiteX47" fmla="*/ 2420556 w 5672702"/>
                <a:gd name="connsiteY47" fmla="*/ 1638300 h 6667500"/>
                <a:gd name="connsiteX48" fmla="*/ 2369756 w 5672702"/>
                <a:gd name="connsiteY48" fmla="*/ 1663700 h 6667500"/>
                <a:gd name="connsiteX49" fmla="*/ 2357056 w 5672702"/>
                <a:gd name="connsiteY49" fmla="*/ 1701800 h 6667500"/>
                <a:gd name="connsiteX50" fmla="*/ 2318956 w 5672702"/>
                <a:gd name="connsiteY50" fmla="*/ 1841500 h 6667500"/>
                <a:gd name="connsiteX51" fmla="*/ 2331656 w 5672702"/>
                <a:gd name="connsiteY51" fmla="*/ 1930400 h 6667500"/>
                <a:gd name="connsiteX52" fmla="*/ 2369756 w 5672702"/>
                <a:gd name="connsiteY52" fmla="*/ 1943100 h 6667500"/>
                <a:gd name="connsiteX53" fmla="*/ 2445956 w 5672702"/>
                <a:gd name="connsiteY53" fmla="*/ 1993900 h 6667500"/>
                <a:gd name="connsiteX54" fmla="*/ 2522156 w 5672702"/>
                <a:gd name="connsiteY54" fmla="*/ 2019300 h 6667500"/>
                <a:gd name="connsiteX55" fmla="*/ 2598356 w 5672702"/>
                <a:gd name="connsiteY55" fmla="*/ 2070100 h 6667500"/>
                <a:gd name="connsiteX56" fmla="*/ 2636456 w 5672702"/>
                <a:gd name="connsiteY56" fmla="*/ 2095500 h 6667500"/>
                <a:gd name="connsiteX57" fmla="*/ 2661856 w 5672702"/>
                <a:gd name="connsiteY57" fmla="*/ 2133600 h 6667500"/>
                <a:gd name="connsiteX58" fmla="*/ 2738056 w 5672702"/>
                <a:gd name="connsiteY58" fmla="*/ 2184400 h 6667500"/>
                <a:gd name="connsiteX59" fmla="*/ 2814256 w 5672702"/>
                <a:gd name="connsiteY59" fmla="*/ 2222500 h 6667500"/>
                <a:gd name="connsiteX60" fmla="*/ 2852356 w 5672702"/>
                <a:gd name="connsiteY60" fmla="*/ 2247900 h 6667500"/>
                <a:gd name="connsiteX61" fmla="*/ 2928556 w 5672702"/>
                <a:gd name="connsiteY61" fmla="*/ 2273300 h 6667500"/>
                <a:gd name="connsiteX62" fmla="*/ 3220656 w 5672702"/>
                <a:gd name="connsiteY62" fmla="*/ 2311400 h 6667500"/>
                <a:gd name="connsiteX63" fmla="*/ 3271456 w 5672702"/>
                <a:gd name="connsiteY63" fmla="*/ 2387600 h 6667500"/>
                <a:gd name="connsiteX64" fmla="*/ 3347656 w 5672702"/>
                <a:gd name="connsiteY64" fmla="*/ 2438400 h 6667500"/>
                <a:gd name="connsiteX65" fmla="*/ 3461956 w 5672702"/>
                <a:gd name="connsiteY65" fmla="*/ 2476500 h 6667500"/>
                <a:gd name="connsiteX66" fmla="*/ 3817556 w 5672702"/>
                <a:gd name="connsiteY66" fmla="*/ 2463800 h 6667500"/>
                <a:gd name="connsiteX67" fmla="*/ 3855656 w 5672702"/>
                <a:gd name="connsiteY67" fmla="*/ 2438400 h 6667500"/>
                <a:gd name="connsiteX68" fmla="*/ 3868356 w 5672702"/>
                <a:gd name="connsiteY68" fmla="*/ 2400300 h 6667500"/>
                <a:gd name="connsiteX69" fmla="*/ 3881056 w 5672702"/>
                <a:gd name="connsiteY69" fmla="*/ 2209800 h 6667500"/>
                <a:gd name="connsiteX70" fmla="*/ 3919156 w 5672702"/>
                <a:gd name="connsiteY70" fmla="*/ 2184400 h 6667500"/>
                <a:gd name="connsiteX71" fmla="*/ 3995356 w 5672702"/>
                <a:gd name="connsiteY71" fmla="*/ 2120900 h 6667500"/>
                <a:gd name="connsiteX72" fmla="*/ 4020756 w 5672702"/>
                <a:gd name="connsiteY72" fmla="*/ 2222500 h 6667500"/>
                <a:gd name="connsiteX73" fmla="*/ 4046156 w 5672702"/>
                <a:gd name="connsiteY73" fmla="*/ 2298700 h 6667500"/>
                <a:gd name="connsiteX74" fmla="*/ 4084256 w 5672702"/>
                <a:gd name="connsiteY74" fmla="*/ 2324100 h 6667500"/>
                <a:gd name="connsiteX75" fmla="*/ 4122356 w 5672702"/>
                <a:gd name="connsiteY75" fmla="*/ 2336800 h 6667500"/>
                <a:gd name="connsiteX76" fmla="*/ 4312856 w 5672702"/>
                <a:gd name="connsiteY76" fmla="*/ 2349500 h 6667500"/>
                <a:gd name="connsiteX77" fmla="*/ 4592256 w 5672702"/>
                <a:gd name="connsiteY77" fmla="*/ 2336800 h 6667500"/>
                <a:gd name="connsiteX78" fmla="*/ 4643056 w 5672702"/>
                <a:gd name="connsiteY78" fmla="*/ 2324100 h 6667500"/>
                <a:gd name="connsiteX79" fmla="*/ 4668456 w 5672702"/>
                <a:gd name="connsiteY79" fmla="*/ 2247900 h 6667500"/>
                <a:gd name="connsiteX80" fmla="*/ 4643056 w 5672702"/>
                <a:gd name="connsiteY80" fmla="*/ 2197100 h 6667500"/>
                <a:gd name="connsiteX81" fmla="*/ 4566856 w 5672702"/>
                <a:gd name="connsiteY81" fmla="*/ 2171700 h 6667500"/>
                <a:gd name="connsiteX82" fmla="*/ 4579556 w 5672702"/>
                <a:gd name="connsiteY82" fmla="*/ 2082800 h 6667500"/>
                <a:gd name="connsiteX83" fmla="*/ 4655756 w 5672702"/>
                <a:gd name="connsiteY83" fmla="*/ 2108200 h 6667500"/>
                <a:gd name="connsiteX84" fmla="*/ 4795456 w 5672702"/>
                <a:gd name="connsiteY84" fmla="*/ 2095500 h 6667500"/>
                <a:gd name="connsiteX85" fmla="*/ 4820856 w 5672702"/>
                <a:gd name="connsiteY85" fmla="*/ 2057400 h 6667500"/>
                <a:gd name="connsiteX86" fmla="*/ 4833556 w 5672702"/>
                <a:gd name="connsiteY86" fmla="*/ 2019300 h 6667500"/>
                <a:gd name="connsiteX87" fmla="*/ 4846256 w 5672702"/>
                <a:gd name="connsiteY87" fmla="*/ 1955800 h 6667500"/>
                <a:gd name="connsiteX88" fmla="*/ 4935156 w 5672702"/>
                <a:gd name="connsiteY88" fmla="*/ 1917700 h 6667500"/>
                <a:gd name="connsiteX89" fmla="*/ 5011356 w 5672702"/>
                <a:gd name="connsiteY89" fmla="*/ 1866900 h 6667500"/>
                <a:gd name="connsiteX90" fmla="*/ 5049456 w 5672702"/>
                <a:gd name="connsiteY90" fmla="*/ 1841500 h 6667500"/>
                <a:gd name="connsiteX91" fmla="*/ 5074856 w 5672702"/>
                <a:gd name="connsiteY91" fmla="*/ 1803400 h 6667500"/>
                <a:gd name="connsiteX92" fmla="*/ 5087556 w 5672702"/>
                <a:gd name="connsiteY92" fmla="*/ 1739900 h 6667500"/>
                <a:gd name="connsiteX93" fmla="*/ 5138356 w 5672702"/>
                <a:gd name="connsiteY93" fmla="*/ 1752600 h 6667500"/>
                <a:gd name="connsiteX94" fmla="*/ 5214556 w 5672702"/>
                <a:gd name="connsiteY94" fmla="*/ 1778000 h 6667500"/>
                <a:gd name="connsiteX95" fmla="*/ 5265356 w 5672702"/>
                <a:gd name="connsiteY95" fmla="*/ 1765300 h 6667500"/>
                <a:gd name="connsiteX96" fmla="*/ 5303456 w 5672702"/>
                <a:gd name="connsiteY96" fmla="*/ 1727200 h 6667500"/>
                <a:gd name="connsiteX97" fmla="*/ 5341556 w 5672702"/>
                <a:gd name="connsiteY97" fmla="*/ 1701800 h 6667500"/>
                <a:gd name="connsiteX98" fmla="*/ 5417756 w 5672702"/>
                <a:gd name="connsiteY98" fmla="*/ 1714500 h 6667500"/>
                <a:gd name="connsiteX99" fmla="*/ 5468556 w 5672702"/>
                <a:gd name="connsiteY99" fmla="*/ 1790700 h 6667500"/>
                <a:gd name="connsiteX100" fmla="*/ 5519356 w 5672702"/>
                <a:gd name="connsiteY100" fmla="*/ 1841500 h 6667500"/>
                <a:gd name="connsiteX101" fmla="*/ 5506656 w 5672702"/>
                <a:gd name="connsiteY101" fmla="*/ 1879600 h 6667500"/>
                <a:gd name="connsiteX102" fmla="*/ 5544756 w 5672702"/>
                <a:gd name="connsiteY102" fmla="*/ 1892300 h 6667500"/>
                <a:gd name="connsiteX103" fmla="*/ 5646356 w 5672702"/>
                <a:gd name="connsiteY103" fmla="*/ 1905000 h 6667500"/>
                <a:gd name="connsiteX104" fmla="*/ 5671756 w 5672702"/>
                <a:gd name="connsiteY104" fmla="*/ 1943100 h 6667500"/>
                <a:gd name="connsiteX105" fmla="*/ 5633656 w 5672702"/>
                <a:gd name="connsiteY105" fmla="*/ 2044700 h 6667500"/>
                <a:gd name="connsiteX106" fmla="*/ 5608256 w 5672702"/>
                <a:gd name="connsiteY106" fmla="*/ 2171700 h 6667500"/>
                <a:gd name="connsiteX107" fmla="*/ 5468556 w 5672702"/>
                <a:gd name="connsiteY107" fmla="*/ 2197100 h 6667500"/>
                <a:gd name="connsiteX108" fmla="*/ 5392356 w 5672702"/>
                <a:gd name="connsiteY108" fmla="*/ 2222500 h 6667500"/>
                <a:gd name="connsiteX109" fmla="*/ 5366956 w 5672702"/>
                <a:gd name="connsiteY109" fmla="*/ 2260600 h 6667500"/>
                <a:gd name="connsiteX110" fmla="*/ 5316156 w 5672702"/>
                <a:gd name="connsiteY110" fmla="*/ 2349500 h 6667500"/>
                <a:gd name="connsiteX111" fmla="*/ 5278056 w 5672702"/>
                <a:gd name="connsiteY111" fmla="*/ 2374900 h 6667500"/>
                <a:gd name="connsiteX112" fmla="*/ 5265356 w 5672702"/>
                <a:gd name="connsiteY112" fmla="*/ 2438400 h 6667500"/>
                <a:gd name="connsiteX113" fmla="*/ 5252656 w 5672702"/>
                <a:gd name="connsiteY113" fmla="*/ 2552700 h 6667500"/>
                <a:gd name="connsiteX114" fmla="*/ 5189156 w 5672702"/>
                <a:gd name="connsiteY114" fmla="*/ 2616200 h 6667500"/>
                <a:gd name="connsiteX115" fmla="*/ 5176456 w 5672702"/>
                <a:gd name="connsiteY115" fmla="*/ 2654300 h 6667500"/>
                <a:gd name="connsiteX116" fmla="*/ 5201856 w 5672702"/>
                <a:gd name="connsiteY116" fmla="*/ 2781300 h 6667500"/>
                <a:gd name="connsiteX117" fmla="*/ 5189156 w 5672702"/>
                <a:gd name="connsiteY117" fmla="*/ 2870200 h 6667500"/>
                <a:gd name="connsiteX118" fmla="*/ 5151056 w 5672702"/>
                <a:gd name="connsiteY118" fmla="*/ 2895600 h 6667500"/>
                <a:gd name="connsiteX119" fmla="*/ 5087556 w 5672702"/>
                <a:gd name="connsiteY119" fmla="*/ 2946400 h 6667500"/>
                <a:gd name="connsiteX120" fmla="*/ 4973256 w 5672702"/>
                <a:gd name="connsiteY120" fmla="*/ 2959100 h 6667500"/>
                <a:gd name="connsiteX121" fmla="*/ 4947856 w 5672702"/>
                <a:gd name="connsiteY121" fmla="*/ 3048000 h 6667500"/>
                <a:gd name="connsiteX122" fmla="*/ 4922456 w 5672702"/>
                <a:gd name="connsiteY122" fmla="*/ 3124200 h 6667500"/>
                <a:gd name="connsiteX123" fmla="*/ 4947856 w 5672702"/>
                <a:gd name="connsiteY123" fmla="*/ 3162300 h 6667500"/>
                <a:gd name="connsiteX124" fmla="*/ 4909756 w 5672702"/>
                <a:gd name="connsiteY124" fmla="*/ 3416300 h 6667500"/>
                <a:gd name="connsiteX125" fmla="*/ 4858956 w 5672702"/>
                <a:gd name="connsiteY125" fmla="*/ 3340100 h 6667500"/>
                <a:gd name="connsiteX126" fmla="*/ 4846256 w 5672702"/>
                <a:gd name="connsiteY126" fmla="*/ 3302000 h 6667500"/>
                <a:gd name="connsiteX127" fmla="*/ 4795456 w 5672702"/>
                <a:gd name="connsiteY127" fmla="*/ 3225800 h 6667500"/>
                <a:gd name="connsiteX128" fmla="*/ 4744656 w 5672702"/>
                <a:gd name="connsiteY128" fmla="*/ 3111500 h 6667500"/>
                <a:gd name="connsiteX129" fmla="*/ 4668456 w 5672702"/>
                <a:gd name="connsiteY129" fmla="*/ 3187700 h 6667500"/>
                <a:gd name="connsiteX130" fmla="*/ 4592256 w 5672702"/>
                <a:gd name="connsiteY130" fmla="*/ 3213100 h 6667500"/>
                <a:gd name="connsiteX131" fmla="*/ 4554156 w 5672702"/>
                <a:gd name="connsiteY131" fmla="*/ 3187700 h 6667500"/>
                <a:gd name="connsiteX132" fmla="*/ 4541456 w 5672702"/>
                <a:gd name="connsiteY132" fmla="*/ 3136900 h 6667500"/>
                <a:gd name="connsiteX133" fmla="*/ 4579556 w 5672702"/>
                <a:gd name="connsiteY133" fmla="*/ 2971800 h 6667500"/>
                <a:gd name="connsiteX134" fmla="*/ 4617656 w 5672702"/>
                <a:gd name="connsiteY134" fmla="*/ 2959100 h 6667500"/>
                <a:gd name="connsiteX135" fmla="*/ 4693856 w 5672702"/>
                <a:gd name="connsiteY135" fmla="*/ 2895600 h 6667500"/>
                <a:gd name="connsiteX136" fmla="*/ 4719256 w 5672702"/>
                <a:gd name="connsiteY136" fmla="*/ 2819400 h 6667500"/>
                <a:gd name="connsiteX137" fmla="*/ 4706556 w 5672702"/>
                <a:gd name="connsiteY137" fmla="*/ 2743200 h 6667500"/>
                <a:gd name="connsiteX138" fmla="*/ 4643056 w 5672702"/>
                <a:gd name="connsiteY138" fmla="*/ 2730500 h 6667500"/>
                <a:gd name="connsiteX139" fmla="*/ 4592256 w 5672702"/>
                <a:gd name="connsiteY139" fmla="*/ 2717800 h 6667500"/>
                <a:gd name="connsiteX140" fmla="*/ 4490656 w 5672702"/>
                <a:gd name="connsiteY140" fmla="*/ 2705100 h 6667500"/>
                <a:gd name="connsiteX141" fmla="*/ 4401756 w 5672702"/>
                <a:gd name="connsiteY141" fmla="*/ 2692400 h 6667500"/>
                <a:gd name="connsiteX142" fmla="*/ 4363656 w 5672702"/>
                <a:gd name="connsiteY142" fmla="*/ 2679700 h 6667500"/>
                <a:gd name="connsiteX143" fmla="*/ 4249356 w 5672702"/>
                <a:gd name="connsiteY143" fmla="*/ 2667000 h 6667500"/>
                <a:gd name="connsiteX144" fmla="*/ 4198556 w 5672702"/>
                <a:gd name="connsiteY144" fmla="*/ 2578100 h 6667500"/>
                <a:gd name="connsiteX145" fmla="*/ 4185856 w 5672702"/>
                <a:gd name="connsiteY145" fmla="*/ 2514600 h 6667500"/>
                <a:gd name="connsiteX146" fmla="*/ 4109656 w 5672702"/>
                <a:gd name="connsiteY146" fmla="*/ 2540000 h 6667500"/>
                <a:gd name="connsiteX147" fmla="*/ 4071556 w 5672702"/>
                <a:gd name="connsiteY147" fmla="*/ 2501900 h 6667500"/>
                <a:gd name="connsiteX148" fmla="*/ 3982656 w 5672702"/>
                <a:gd name="connsiteY148" fmla="*/ 2501900 h 6667500"/>
                <a:gd name="connsiteX149" fmla="*/ 3944556 w 5672702"/>
                <a:gd name="connsiteY149" fmla="*/ 2514600 h 6667500"/>
                <a:gd name="connsiteX150" fmla="*/ 3881056 w 5672702"/>
                <a:gd name="connsiteY150" fmla="*/ 2578100 h 6667500"/>
                <a:gd name="connsiteX151" fmla="*/ 3906456 w 5672702"/>
                <a:gd name="connsiteY151" fmla="*/ 2616200 h 6667500"/>
                <a:gd name="connsiteX152" fmla="*/ 3944556 w 5672702"/>
                <a:gd name="connsiteY152" fmla="*/ 2628900 h 6667500"/>
                <a:gd name="connsiteX153" fmla="*/ 3982656 w 5672702"/>
                <a:gd name="connsiteY153" fmla="*/ 2654300 h 6667500"/>
                <a:gd name="connsiteX154" fmla="*/ 4020756 w 5672702"/>
                <a:gd name="connsiteY154" fmla="*/ 2667000 h 6667500"/>
                <a:gd name="connsiteX155" fmla="*/ 4033456 w 5672702"/>
                <a:gd name="connsiteY155" fmla="*/ 2705100 h 6667500"/>
                <a:gd name="connsiteX156" fmla="*/ 4020756 w 5672702"/>
                <a:gd name="connsiteY156" fmla="*/ 2755900 h 6667500"/>
                <a:gd name="connsiteX157" fmla="*/ 3944556 w 5672702"/>
                <a:gd name="connsiteY157" fmla="*/ 2806700 h 6667500"/>
                <a:gd name="connsiteX158" fmla="*/ 3906456 w 5672702"/>
                <a:gd name="connsiteY158" fmla="*/ 2882900 h 6667500"/>
                <a:gd name="connsiteX159" fmla="*/ 3919156 w 5672702"/>
                <a:gd name="connsiteY159" fmla="*/ 2921000 h 6667500"/>
                <a:gd name="connsiteX160" fmla="*/ 3957256 w 5672702"/>
                <a:gd name="connsiteY160" fmla="*/ 2933700 h 6667500"/>
                <a:gd name="connsiteX161" fmla="*/ 3995356 w 5672702"/>
                <a:gd name="connsiteY161" fmla="*/ 2959100 h 6667500"/>
                <a:gd name="connsiteX162" fmla="*/ 4033456 w 5672702"/>
                <a:gd name="connsiteY162" fmla="*/ 2971800 h 6667500"/>
                <a:gd name="connsiteX163" fmla="*/ 4008056 w 5672702"/>
                <a:gd name="connsiteY163" fmla="*/ 3009900 h 6667500"/>
                <a:gd name="connsiteX164" fmla="*/ 3995356 w 5672702"/>
                <a:gd name="connsiteY164" fmla="*/ 3060700 h 6667500"/>
                <a:gd name="connsiteX165" fmla="*/ 4033456 w 5672702"/>
                <a:gd name="connsiteY165" fmla="*/ 3086100 h 6667500"/>
                <a:gd name="connsiteX166" fmla="*/ 4058856 w 5672702"/>
                <a:gd name="connsiteY166" fmla="*/ 3175000 h 6667500"/>
                <a:gd name="connsiteX167" fmla="*/ 4084256 w 5672702"/>
                <a:gd name="connsiteY167" fmla="*/ 3213100 h 6667500"/>
                <a:gd name="connsiteX168" fmla="*/ 4096956 w 5672702"/>
                <a:gd name="connsiteY168" fmla="*/ 3340100 h 6667500"/>
                <a:gd name="connsiteX169" fmla="*/ 4096956 w 5672702"/>
                <a:gd name="connsiteY169" fmla="*/ 3479800 h 6667500"/>
                <a:gd name="connsiteX170" fmla="*/ 4058856 w 5672702"/>
                <a:gd name="connsiteY170" fmla="*/ 3492500 h 6667500"/>
                <a:gd name="connsiteX171" fmla="*/ 3982656 w 5672702"/>
                <a:gd name="connsiteY171" fmla="*/ 3505200 h 6667500"/>
                <a:gd name="connsiteX172" fmla="*/ 3906456 w 5672702"/>
                <a:gd name="connsiteY172" fmla="*/ 3530600 h 6667500"/>
                <a:gd name="connsiteX173" fmla="*/ 3855656 w 5672702"/>
                <a:gd name="connsiteY173" fmla="*/ 3543300 h 6667500"/>
                <a:gd name="connsiteX174" fmla="*/ 3779456 w 5672702"/>
                <a:gd name="connsiteY174" fmla="*/ 3568700 h 6667500"/>
                <a:gd name="connsiteX175" fmla="*/ 3741356 w 5672702"/>
                <a:gd name="connsiteY175" fmla="*/ 3606800 h 6667500"/>
                <a:gd name="connsiteX176" fmla="*/ 3703256 w 5672702"/>
                <a:gd name="connsiteY176" fmla="*/ 3632200 h 6667500"/>
                <a:gd name="connsiteX177" fmla="*/ 3677856 w 5672702"/>
                <a:gd name="connsiteY177" fmla="*/ 3670300 h 6667500"/>
                <a:gd name="connsiteX178" fmla="*/ 3665156 w 5672702"/>
                <a:gd name="connsiteY178" fmla="*/ 3784600 h 6667500"/>
                <a:gd name="connsiteX179" fmla="*/ 3601656 w 5672702"/>
                <a:gd name="connsiteY179" fmla="*/ 3898900 h 6667500"/>
                <a:gd name="connsiteX180" fmla="*/ 3550856 w 5672702"/>
                <a:gd name="connsiteY180" fmla="*/ 3975100 h 6667500"/>
                <a:gd name="connsiteX181" fmla="*/ 3487356 w 5672702"/>
                <a:gd name="connsiteY181" fmla="*/ 3987800 h 6667500"/>
                <a:gd name="connsiteX182" fmla="*/ 3449256 w 5672702"/>
                <a:gd name="connsiteY182" fmla="*/ 4000500 h 6667500"/>
                <a:gd name="connsiteX183" fmla="*/ 3398456 w 5672702"/>
                <a:gd name="connsiteY183" fmla="*/ 4013200 h 6667500"/>
                <a:gd name="connsiteX184" fmla="*/ 3296856 w 5672702"/>
                <a:gd name="connsiteY184" fmla="*/ 4038600 h 6667500"/>
                <a:gd name="connsiteX185" fmla="*/ 3220656 w 5672702"/>
                <a:gd name="connsiteY185" fmla="*/ 4165600 h 6667500"/>
                <a:gd name="connsiteX186" fmla="*/ 3182556 w 5672702"/>
                <a:gd name="connsiteY186" fmla="*/ 4191000 h 6667500"/>
                <a:gd name="connsiteX187" fmla="*/ 3169856 w 5672702"/>
                <a:gd name="connsiteY187" fmla="*/ 4241800 h 6667500"/>
                <a:gd name="connsiteX188" fmla="*/ 3017456 w 5672702"/>
                <a:gd name="connsiteY188" fmla="*/ 4368800 h 6667500"/>
                <a:gd name="connsiteX189" fmla="*/ 2941256 w 5672702"/>
                <a:gd name="connsiteY189" fmla="*/ 4432300 h 6667500"/>
                <a:gd name="connsiteX190" fmla="*/ 2903156 w 5672702"/>
                <a:gd name="connsiteY190" fmla="*/ 4457700 h 6667500"/>
                <a:gd name="connsiteX191" fmla="*/ 2865056 w 5672702"/>
                <a:gd name="connsiteY191" fmla="*/ 4495800 h 6667500"/>
                <a:gd name="connsiteX192" fmla="*/ 2776156 w 5672702"/>
                <a:gd name="connsiteY192" fmla="*/ 4559300 h 6667500"/>
                <a:gd name="connsiteX193" fmla="*/ 2725356 w 5672702"/>
                <a:gd name="connsiteY193" fmla="*/ 4673600 h 6667500"/>
                <a:gd name="connsiteX194" fmla="*/ 2712656 w 5672702"/>
                <a:gd name="connsiteY194" fmla="*/ 4711700 h 6667500"/>
                <a:gd name="connsiteX195" fmla="*/ 2636456 w 5672702"/>
                <a:gd name="connsiteY195" fmla="*/ 4787900 h 6667500"/>
                <a:gd name="connsiteX196" fmla="*/ 2509456 w 5672702"/>
                <a:gd name="connsiteY196" fmla="*/ 4800600 h 6667500"/>
                <a:gd name="connsiteX197" fmla="*/ 2445956 w 5672702"/>
                <a:gd name="connsiteY197" fmla="*/ 4864100 h 6667500"/>
                <a:gd name="connsiteX198" fmla="*/ 2433256 w 5672702"/>
                <a:gd name="connsiteY198" fmla="*/ 4902200 h 6667500"/>
                <a:gd name="connsiteX199" fmla="*/ 2357056 w 5672702"/>
                <a:gd name="connsiteY199" fmla="*/ 4940300 h 6667500"/>
                <a:gd name="connsiteX200" fmla="*/ 2293556 w 5672702"/>
                <a:gd name="connsiteY200" fmla="*/ 4914900 h 6667500"/>
                <a:gd name="connsiteX201" fmla="*/ 2280856 w 5672702"/>
                <a:gd name="connsiteY201" fmla="*/ 4953000 h 6667500"/>
                <a:gd name="connsiteX202" fmla="*/ 2255456 w 5672702"/>
                <a:gd name="connsiteY202" fmla="*/ 4991100 h 6667500"/>
                <a:gd name="connsiteX203" fmla="*/ 2242756 w 5672702"/>
                <a:gd name="connsiteY203" fmla="*/ 5041900 h 6667500"/>
                <a:gd name="connsiteX204" fmla="*/ 2217356 w 5672702"/>
                <a:gd name="connsiteY204" fmla="*/ 5118100 h 6667500"/>
                <a:gd name="connsiteX205" fmla="*/ 2204656 w 5672702"/>
                <a:gd name="connsiteY205" fmla="*/ 5168900 h 6667500"/>
                <a:gd name="connsiteX206" fmla="*/ 2179256 w 5672702"/>
                <a:gd name="connsiteY206" fmla="*/ 5245100 h 6667500"/>
                <a:gd name="connsiteX207" fmla="*/ 2191956 w 5672702"/>
                <a:gd name="connsiteY207" fmla="*/ 5448300 h 6667500"/>
                <a:gd name="connsiteX208" fmla="*/ 2204656 w 5672702"/>
                <a:gd name="connsiteY208" fmla="*/ 5486400 h 6667500"/>
                <a:gd name="connsiteX209" fmla="*/ 2217356 w 5672702"/>
                <a:gd name="connsiteY209" fmla="*/ 5537200 h 6667500"/>
                <a:gd name="connsiteX210" fmla="*/ 2166556 w 5672702"/>
                <a:gd name="connsiteY210" fmla="*/ 5854700 h 6667500"/>
                <a:gd name="connsiteX211" fmla="*/ 2153856 w 5672702"/>
                <a:gd name="connsiteY211" fmla="*/ 6108700 h 6667500"/>
                <a:gd name="connsiteX212" fmla="*/ 2141156 w 5672702"/>
                <a:gd name="connsiteY212" fmla="*/ 6146800 h 6667500"/>
                <a:gd name="connsiteX213" fmla="*/ 2115756 w 5672702"/>
                <a:gd name="connsiteY213" fmla="*/ 6184900 h 6667500"/>
                <a:gd name="connsiteX214" fmla="*/ 2039556 w 5672702"/>
                <a:gd name="connsiteY214" fmla="*/ 6223000 h 6667500"/>
                <a:gd name="connsiteX215" fmla="*/ 1976056 w 5672702"/>
                <a:gd name="connsiteY215" fmla="*/ 6337300 h 6667500"/>
                <a:gd name="connsiteX216" fmla="*/ 1963356 w 5672702"/>
                <a:gd name="connsiteY216" fmla="*/ 6400800 h 6667500"/>
                <a:gd name="connsiteX217" fmla="*/ 1849056 w 5672702"/>
                <a:gd name="connsiteY217" fmla="*/ 6413500 h 6667500"/>
                <a:gd name="connsiteX218" fmla="*/ 1798256 w 5672702"/>
                <a:gd name="connsiteY218" fmla="*/ 6438900 h 6667500"/>
                <a:gd name="connsiteX219" fmla="*/ 1747456 w 5672702"/>
                <a:gd name="connsiteY219" fmla="*/ 6553200 h 6667500"/>
                <a:gd name="connsiteX220" fmla="*/ 1722056 w 5672702"/>
                <a:gd name="connsiteY220" fmla="*/ 6591300 h 6667500"/>
                <a:gd name="connsiteX221" fmla="*/ 1709356 w 5672702"/>
                <a:gd name="connsiteY221" fmla="*/ 6629400 h 6667500"/>
                <a:gd name="connsiteX222" fmla="*/ 1633156 w 5672702"/>
                <a:gd name="connsiteY222" fmla="*/ 6667500 h 6667500"/>
                <a:gd name="connsiteX223" fmla="*/ 1556956 w 5672702"/>
                <a:gd name="connsiteY223" fmla="*/ 6616700 h 6667500"/>
                <a:gd name="connsiteX224" fmla="*/ 1480756 w 5672702"/>
                <a:gd name="connsiteY224" fmla="*/ 6565900 h 6667500"/>
                <a:gd name="connsiteX225" fmla="*/ 1442656 w 5672702"/>
                <a:gd name="connsiteY225" fmla="*/ 6540500 h 6667500"/>
                <a:gd name="connsiteX226" fmla="*/ 1379156 w 5672702"/>
                <a:gd name="connsiteY226" fmla="*/ 6413500 h 6667500"/>
                <a:gd name="connsiteX227" fmla="*/ 1366456 w 5672702"/>
                <a:gd name="connsiteY227" fmla="*/ 6375400 h 6667500"/>
                <a:gd name="connsiteX228" fmla="*/ 1337881 w 5672702"/>
                <a:gd name="connsiteY228" fmla="*/ 6181725 h 6667500"/>
                <a:gd name="connsiteX229" fmla="*/ 1264856 w 5672702"/>
                <a:gd name="connsiteY229" fmla="*/ 5940425 h 6667500"/>
                <a:gd name="connsiteX230" fmla="*/ 1182306 w 5672702"/>
                <a:gd name="connsiteY230" fmla="*/ 5762625 h 6667500"/>
                <a:gd name="connsiteX231" fmla="*/ 1071182 w 5672702"/>
                <a:gd name="connsiteY231" fmla="*/ 5540375 h 6667500"/>
                <a:gd name="connsiteX232" fmla="*/ 1001331 w 5672702"/>
                <a:gd name="connsiteY232" fmla="*/ 5184775 h 6667500"/>
                <a:gd name="connsiteX233" fmla="*/ 902907 w 5672702"/>
                <a:gd name="connsiteY233" fmla="*/ 4984750 h 6667500"/>
                <a:gd name="connsiteX234" fmla="*/ 814007 w 5672702"/>
                <a:gd name="connsiteY234" fmla="*/ 4724400 h 6667500"/>
                <a:gd name="connsiteX235" fmla="*/ 763207 w 5672702"/>
                <a:gd name="connsiteY235" fmla="*/ 4333875 h 6667500"/>
                <a:gd name="connsiteX236" fmla="*/ 715582 w 5672702"/>
                <a:gd name="connsiteY236" fmla="*/ 3968750 h 6667500"/>
                <a:gd name="connsiteX237" fmla="*/ 756856 w 5672702"/>
                <a:gd name="connsiteY237" fmla="*/ 3717925 h 6667500"/>
                <a:gd name="connsiteX238" fmla="*/ 724312 w 5672702"/>
                <a:gd name="connsiteY238" fmla="*/ 3586956 h 6667500"/>
                <a:gd name="connsiteX239" fmla="*/ 715581 w 5672702"/>
                <a:gd name="connsiteY239" fmla="*/ 3471069 h 6667500"/>
                <a:gd name="connsiteX240" fmla="*/ 7556 w 5672702"/>
                <a:gd name="connsiteY240" fmla="*/ 3238500 h 6667500"/>
                <a:gd name="connsiteX241" fmla="*/ 363156 w 5672702"/>
                <a:gd name="connsiteY241" fmla="*/ 2806700 h 6667500"/>
                <a:gd name="connsiteX242" fmla="*/ 286956 w 5672702"/>
                <a:gd name="connsiteY242" fmla="*/ 2120900 h 6667500"/>
                <a:gd name="connsiteX243" fmla="*/ 947356 w 5672702"/>
                <a:gd name="connsiteY243" fmla="*/ 1733550 h 6667500"/>
                <a:gd name="connsiteX244" fmla="*/ 1417256 w 5672702"/>
                <a:gd name="connsiteY244" fmla="*/ 1104900 h 6667500"/>
                <a:gd name="connsiteX245" fmla="*/ 1144206 w 5672702"/>
                <a:gd name="connsiteY245" fmla="*/ 895350 h 6667500"/>
                <a:gd name="connsiteX246" fmla="*/ 1087056 w 5672702"/>
                <a:gd name="connsiteY246" fmla="*/ 546100 h 6667500"/>
                <a:gd name="connsiteX247" fmla="*/ 1156906 w 5672702"/>
                <a:gd name="connsiteY247" fmla="*/ 355600 h 6667500"/>
                <a:gd name="connsiteX248" fmla="*/ 952436 w 5672702"/>
                <a:gd name="connsiteY248" fmla="*/ 271780 h 6667500"/>
                <a:gd name="connsiteX0" fmla="*/ 960056 w 5672702"/>
                <a:gd name="connsiteY0" fmla="*/ 254000 h 6667500"/>
                <a:gd name="connsiteX1" fmla="*/ 972756 w 5672702"/>
                <a:gd name="connsiteY1" fmla="*/ 165100 h 6667500"/>
                <a:gd name="connsiteX2" fmla="*/ 1010856 w 5672702"/>
                <a:gd name="connsiteY2" fmla="*/ 139700 h 6667500"/>
                <a:gd name="connsiteX3" fmla="*/ 1074356 w 5672702"/>
                <a:gd name="connsiteY3" fmla="*/ 63500 h 6667500"/>
                <a:gd name="connsiteX4" fmla="*/ 1112456 w 5672702"/>
                <a:gd name="connsiteY4" fmla="*/ 50800 h 6667500"/>
                <a:gd name="connsiteX5" fmla="*/ 1188656 w 5672702"/>
                <a:gd name="connsiteY5" fmla="*/ 25400 h 6667500"/>
                <a:gd name="connsiteX6" fmla="*/ 1264856 w 5672702"/>
                <a:gd name="connsiteY6" fmla="*/ 12700 h 6667500"/>
                <a:gd name="connsiteX7" fmla="*/ 1328356 w 5672702"/>
                <a:gd name="connsiteY7" fmla="*/ 0 h 6667500"/>
                <a:gd name="connsiteX8" fmla="*/ 1493456 w 5672702"/>
                <a:gd name="connsiteY8" fmla="*/ 12700 h 6667500"/>
                <a:gd name="connsiteX9" fmla="*/ 1506156 w 5672702"/>
                <a:gd name="connsiteY9" fmla="*/ 50800 h 6667500"/>
                <a:gd name="connsiteX10" fmla="*/ 1556956 w 5672702"/>
                <a:gd name="connsiteY10" fmla="*/ 127000 h 6667500"/>
                <a:gd name="connsiteX11" fmla="*/ 1607756 w 5672702"/>
                <a:gd name="connsiteY11" fmla="*/ 152400 h 6667500"/>
                <a:gd name="connsiteX12" fmla="*/ 1645856 w 5672702"/>
                <a:gd name="connsiteY12" fmla="*/ 177800 h 6667500"/>
                <a:gd name="connsiteX13" fmla="*/ 1709356 w 5672702"/>
                <a:gd name="connsiteY13" fmla="*/ 190500 h 6667500"/>
                <a:gd name="connsiteX14" fmla="*/ 1734756 w 5672702"/>
                <a:gd name="connsiteY14" fmla="*/ 228600 h 6667500"/>
                <a:gd name="connsiteX15" fmla="*/ 1747456 w 5672702"/>
                <a:gd name="connsiteY15" fmla="*/ 266700 h 6667500"/>
                <a:gd name="connsiteX16" fmla="*/ 1836356 w 5672702"/>
                <a:gd name="connsiteY16" fmla="*/ 304800 h 6667500"/>
                <a:gd name="connsiteX17" fmla="*/ 1849056 w 5672702"/>
                <a:gd name="connsiteY17" fmla="*/ 355600 h 6667500"/>
                <a:gd name="connsiteX18" fmla="*/ 2014156 w 5672702"/>
                <a:gd name="connsiteY18" fmla="*/ 381000 h 6667500"/>
                <a:gd name="connsiteX19" fmla="*/ 2128456 w 5672702"/>
                <a:gd name="connsiteY19" fmla="*/ 317500 h 6667500"/>
                <a:gd name="connsiteX20" fmla="*/ 2166556 w 5672702"/>
                <a:gd name="connsiteY20" fmla="*/ 292100 h 6667500"/>
                <a:gd name="connsiteX21" fmla="*/ 2306256 w 5672702"/>
                <a:gd name="connsiteY21" fmla="*/ 317500 h 6667500"/>
                <a:gd name="connsiteX22" fmla="*/ 2331656 w 5672702"/>
                <a:gd name="connsiteY22" fmla="*/ 571500 h 6667500"/>
                <a:gd name="connsiteX23" fmla="*/ 2293556 w 5672702"/>
                <a:gd name="connsiteY23" fmla="*/ 647700 h 6667500"/>
                <a:gd name="connsiteX24" fmla="*/ 2242756 w 5672702"/>
                <a:gd name="connsiteY24" fmla="*/ 660400 h 6667500"/>
                <a:gd name="connsiteX25" fmla="*/ 2204656 w 5672702"/>
                <a:gd name="connsiteY25" fmla="*/ 685800 h 6667500"/>
                <a:gd name="connsiteX26" fmla="*/ 2141156 w 5672702"/>
                <a:gd name="connsiteY26" fmla="*/ 762000 h 6667500"/>
                <a:gd name="connsiteX27" fmla="*/ 2128456 w 5672702"/>
                <a:gd name="connsiteY27" fmla="*/ 863600 h 6667500"/>
                <a:gd name="connsiteX28" fmla="*/ 2204656 w 5672702"/>
                <a:gd name="connsiteY28" fmla="*/ 889000 h 6667500"/>
                <a:gd name="connsiteX29" fmla="*/ 2217356 w 5672702"/>
                <a:gd name="connsiteY29" fmla="*/ 952500 h 6667500"/>
                <a:gd name="connsiteX30" fmla="*/ 2242756 w 5672702"/>
                <a:gd name="connsiteY30" fmla="*/ 990600 h 6667500"/>
                <a:gd name="connsiteX31" fmla="*/ 2230056 w 5672702"/>
                <a:gd name="connsiteY31" fmla="*/ 1066800 h 6667500"/>
                <a:gd name="connsiteX32" fmla="*/ 2153856 w 5672702"/>
                <a:gd name="connsiteY32" fmla="*/ 1104900 h 6667500"/>
                <a:gd name="connsiteX33" fmla="*/ 2090356 w 5672702"/>
                <a:gd name="connsiteY33" fmla="*/ 1092200 h 6667500"/>
                <a:gd name="connsiteX34" fmla="*/ 2052256 w 5672702"/>
                <a:gd name="connsiteY34" fmla="*/ 1079500 h 6667500"/>
                <a:gd name="connsiteX35" fmla="*/ 2001456 w 5672702"/>
                <a:gd name="connsiteY35" fmla="*/ 1092200 h 6667500"/>
                <a:gd name="connsiteX36" fmla="*/ 2026856 w 5672702"/>
                <a:gd name="connsiteY36" fmla="*/ 1168400 h 6667500"/>
                <a:gd name="connsiteX37" fmla="*/ 2039556 w 5672702"/>
                <a:gd name="connsiteY37" fmla="*/ 1206500 h 6667500"/>
                <a:gd name="connsiteX38" fmla="*/ 2052256 w 5672702"/>
                <a:gd name="connsiteY38" fmla="*/ 1244600 h 6667500"/>
                <a:gd name="connsiteX39" fmla="*/ 2064956 w 5672702"/>
                <a:gd name="connsiteY39" fmla="*/ 1346200 h 6667500"/>
                <a:gd name="connsiteX40" fmla="*/ 2141156 w 5672702"/>
                <a:gd name="connsiteY40" fmla="*/ 1371600 h 6667500"/>
                <a:gd name="connsiteX41" fmla="*/ 2179256 w 5672702"/>
                <a:gd name="connsiteY41" fmla="*/ 1397000 h 6667500"/>
                <a:gd name="connsiteX42" fmla="*/ 2217356 w 5672702"/>
                <a:gd name="connsiteY42" fmla="*/ 1409700 h 6667500"/>
                <a:gd name="connsiteX43" fmla="*/ 2242756 w 5672702"/>
                <a:gd name="connsiteY43" fmla="*/ 1447800 h 6667500"/>
                <a:gd name="connsiteX44" fmla="*/ 2318956 w 5672702"/>
                <a:gd name="connsiteY44" fmla="*/ 1473200 h 6667500"/>
                <a:gd name="connsiteX45" fmla="*/ 2395156 w 5672702"/>
                <a:gd name="connsiteY45" fmla="*/ 1536700 h 6667500"/>
                <a:gd name="connsiteX46" fmla="*/ 2458656 w 5672702"/>
                <a:gd name="connsiteY46" fmla="*/ 1612900 h 6667500"/>
                <a:gd name="connsiteX47" fmla="*/ 2420556 w 5672702"/>
                <a:gd name="connsiteY47" fmla="*/ 1638300 h 6667500"/>
                <a:gd name="connsiteX48" fmla="*/ 2369756 w 5672702"/>
                <a:gd name="connsiteY48" fmla="*/ 1663700 h 6667500"/>
                <a:gd name="connsiteX49" fmla="*/ 2357056 w 5672702"/>
                <a:gd name="connsiteY49" fmla="*/ 1701800 h 6667500"/>
                <a:gd name="connsiteX50" fmla="*/ 2318956 w 5672702"/>
                <a:gd name="connsiteY50" fmla="*/ 1841500 h 6667500"/>
                <a:gd name="connsiteX51" fmla="*/ 2331656 w 5672702"/>
                <a:gd name="connsiteY51" fmla="*/ 1930400 h 6667500"/>
                <a:gd name="connsiteX52" fmla="*/ 2369756 w 5672702"/>
                <a:gd name="connsiteY52" fmla="*/ 1943100 h 6667500"/>
                <a:gd name="connsiteX53" fmla="*/ 2445956 w 5672702"/>
                <a:gd name="connsiteY53" fmla="*/ 1993900 h 6667500"/>
                <a:gd name="connsiteX54" fmla="*/ 2522156 w 5672702"/>
                <a:gd name="connsiteY54" fmla="*/ 2019300 h 6667500"/>
                <a:gd name="connsiteX55" fmla="*/ 2598356 w 5672702"/>
                <a:gd name="connsiteY55" fmla="*/ 2070100 h 6667500"/>
                <a:gd name="connsiteX56" fmla="*/ 2636456 w 5672702"/>
                <a:gd name="connsiteY56" fmla="*/ 2095500 h 6667500"/>
                <a:gd name="connsiteX57" fmla="*/ 2661856 w 5672702"/>
                <a:gd name="connsiteY57" fmla="*/ 2133600 h 6667500"/>
                <a:gd name="connsiteX58" fmla="*/ 2738056 w 5672702"/>
                <a:gd name="connsiteY58" fmla="*/ 2184400 h 6667500"/>
                <a:gd name="connsiteX59" fmla="*/ 2814256 w 5672702"/>
                <a:gd name="connsiteY59" fmla="*/ 2222500 h 6667500"/>
                <a:gd name="connsiteX60" fmla="*/ 2852356 w 5672702"/>
                <a:gd name="connsiteY60" fmla="*/ 2247900 h 6667500"/>
                <a:gd name="connsiteX61" fmla="*/ 2928556 w 5672702"/>
                <a:gd name="connsiteY61" fmla="*/ 2273300 h 6667500"/>
                <a:gd name="connsiteX62" fmla="*/ 3220656 w 5672702"/>
                <a:gd name="connsiteY62" fmla="*/ 2311400 h 6667500"/>
                <a:gd name="connsiteX63" fmla="*/ 3271456 w 5672702"/>
                <a:gd name="connsiteY63" fmla="*/ 2387600 h 6667500"/>
                <a:gd name="connsiteX64" fmla="*/ 3347656 w 5672702"/>
                <a:gd name="connsiteY64" fmla="*/ 2438400 h 6667500"/>
                <a:gd name="connsiteX65" fmla="*/ 3461956 w 5672702"/>
                <a:gd name="connsiteY65" fmla="*/ 2476500 h 6667500"/>
                <a:gd name="connsiteX66" fmla="*/ 3817556 w 5672702"/>
                <a:gd name="connsiteY66" fmla="*/ 2463800 h 6667500"/>
                <a:gd name="connsiteX67" fmla="*/ 3855656 w 5672702"/>
                <a:gd name="connsiteY67" fmla="*/ 2438400 h 6667500"/>
                <a:gd name="connsiteX68" fmla="*/ 3868356 w 5672702"/>
                <a:gd name="connsiteY68" fmla="*/ 2400300 h 6667500"/>
                <a:gd name="connsiteX69" fmla="*/ 3881056 w 5672702"/>
                <a:gd name="connsiteY69" fmla="*/ 2209800 h 6667500"/>
                <a:gd name="connsiteX70" fmla="*/ 3919156 w 5672702"/>
                <a:gd name="connsiteY70" fmla="*/ 2184400 h 6667500"/>
                <a:gd name="connsiteX71" fmla="*/ 3995356 w 5672702"/>
                <a:gd name="connsiteY71" fmla="*/ 2120900 h 6667500"/>
                <a:gd name="connsiteX72" fmla="*/ 4020756 w 5672702"/>
                <a:gd name="connsiteY72" fmla="*/ 2222500 h 6667500"/>
                <a:gd name="connsiteX73" fmla="*/ 4046156 w 5672702"/>
                <a:gd name="connsiteY73" fmla="*/ 2298700 h 6667500"/>
                <a:gd name="connsiteX74" fmla="*/ 4084256 w 5672702"/>
                <a:gd name="connsiteY74" fmla="*/ 2324100 h 6667500"/>
                <a:gd name="connsiteX75" fmla="*/ 4122356 w 5672702"/>
                <a:gd name="connsiteY75" fmla="*/ 2336800 h 6667500"/>
                <a:gd name="connsiteX76" fmla="*/ 4312856 w 5672702"/>
                <a:gd name="connsiteY76" fmla="*/ 2349500 h 6667500"/>
                <a:gd name="connsiteX77" fmla="*/ 4592256 w 5672702"/>
                <a:gd name="connsiteY77" fmla="*/ 2336800 h 6667500"/>
                <a:gd name="connsiteX78" fmla="*/ 4643056 w 5672702"/>
                <a:gd name="connsiteY78" fmla="*/ 2324100 h 6667500"/>
                <a:gd name="connsiteX79" fmla="*/ 4668456 w 5672702"/>
                <a:gd name="connsiteY79" fmla="*/ 2247900 h 6667500"/>
                <a:gd name="connsiteX80" fmla="*/ 4643056 w 5672702"/>
                <a:gd name="connsiteY80" fmla="*/ 2197100 h 6667500"/>
                <a:gd name="connsiteX81" fmla="*/ 4566856 w 5672702"/>
                <a:gd name="connsiteY81" fmla="*/ 2171700 h 6667500"/>
                <a:gd name="connsiteX82" fmla="*/ 4579556 w 5672702"/>
                <a:gd name="connsiteY82" fmla="*/ 2082800 h 6667500"/>
                <a:gd name="connsiteX83" fmla="*/ 4655756 w 5672702"/>
                <a:gd name="connsiteY83" fmla="*/ 2108200 h 6667500"/>
                <a:gd name="connsiteX84" fmla="*/ 4795456 w 5672702"/>
                <a:gd name="connsiteY84" fmla="*/ 2095500 h 6667500"/>
                <a:gd name="connsiteX85" fmla="*/ 4820856 w 5672702"/>
                <a:gd name="connsiteY85" fmla="*/ 2057400 h 6667500"/>
                <a:gd name="connsiteX86" fmla="*/ 4833556 w 5672702"/>
                <a:gd name="connsiteY86" fmla="*/ 2019300 h 6667500"/>
                <a:gd name="connsiteX87" fmla="*/ 4846256 w 5672702"/>
                <a:gd name="connsiteY87" fmla="*/ 1955800 h 6667500"/>
                <a:gd name="connsiteX88" fmla="*/ 4935156 w 5672702"/>
                <a:gd name="connsiteY88" fmla="*/ 1917700 h 6667500"/>
                <a:gd name="connsiteX89" fmla="*/ 5011356 w 5672702"/>
                <a:gd name="connsiteY89" fmla="*/ 1866900 h 6667500"/>
                <a:gd name="connsiteX90" fmla="*/ 5049456 w 5672702"/>
                <a:gd name="connsiteY90" fmla="*/ 1841500 h 6667500"/>
                <a:gd name="connsiteX91" fmla="*/ 5074856 w 5672702"/>
                <a:gd name="connsiteY91" fmla="*/ 1803400 h 6667500"/>
                <a:gd name="connsiteX92" fmla="*/ 5087556 w 5672702"/>
                <a:gd name="connsiteY92" fmla="*/ 1739900 h 6667500"/>
                <a:gd name="connsiteX93" fmla="*/ 5138356 w 5672702"/>
                <a:gd name="connsiteY93" fmla="*/ 1752600 h 6667500"/>
                <a:gd name="connsiteX94" fmla="*/ 5214556 w 5672702"/>
                <a:gd name="connsiteY94" fmla="*/ 1778000 h 6667500"/>
                <a:gd name="connsiteX95" fmla="*/ 5265356 w 5672702"/>
                <a:gd name="connsiteY95" fmla="*/ 1765300 h 6667500"/>
                <a:gd name="connsiteX96" fmla="*/ 5303456 w 5672702"/>
                <a:gd name="connsiteY96" fmla="*/ 1727200 h 6667500"/>
                <a:gd name="connsiteX97" fmla="*/ 5341556 w 5672702"/>
                <a:gd name="connsiteY97" fmla="*/ 1701800 h 6667500"/>
                <a:gd name="connsiteX98" fmla="*/ 5417756 w 5672702"/>
                <a:gd name="connsiteY98" fmla="*/ 1714500 h 6667500"/>
                <a:gd name="connsiteX99" fmla="*/ 5468556 w 5672702"/>
                <a:gd name="connsiteY99" fmla="*/ 1790700 h 6667500"/>
                <a:gd name="connsiteX100" fmla="*/ 5519356 w 5672702"/>
                <a:gd name="connsiteY100" fmla="*/ 1841500 h 6667500"/>
                <a:gd name="connsiteX101" fmla="*/ 5506656 w 5672702"/>
                <a:gd name="connsiteY101" fmla="*/ 1879600 h 6667500"/>
                <a:gd name="connsiteX102" fmla="*/ 5544756 w 5672702"/>
                <a:gd name="connsiteY102" fmla="*/ 1892300 h 6667500"/>
                <a:gd name="connsiteX103" fmla="*/ 5646356 w 5672702"/>
                <a:gd name="connsiteY103" fmla="*/ 1905000 h 6667500"/>
                <a:gd name="connsiteX104" fmla="*/ 5671756 w 5672702"/>
                <a:gd name="connsiteY104" fmla="*/ 1943100 h 6667500"/>
                <a:gd name="connsiteX105" fmla="*/ 5633656 w 5672702"/>
                <a:gd name="connsiteY105" fmla="*/ 2044700 h 6667500"/>
                <a:gd name="connsiteX106" fmla="*/ 5608256 w 5672702"/>
                <a:gd name="connsiteY106" fmla="*/ 2171700 h 6667500"/>
                <a:gd name="connsiteX107" fmla="*/ 5468556 w 5672702"/>
                <a:gd name="connsiteY107" fmla="*/ 2197100 h 6667500"/>
                <a:gd name="connsiteX108" fmla="*/ 5392356 w 5672702"/>
                <a:gd name="connsiteY108" fmla="*/ 2222500 h 6667500"/>
                <a:gd name="connsiteX109" fmla="*/ 5366956 w 5672702"/>
                <a:gd name="connsiteY109" fmla="*/ 2260600 h 6667500"/>
                <a:gd name="connsiteX110" fmla="*/ 5316156 w 5672702"/>
                <a:gd name="connsiteY110" fmla="*/ 2349500 h 6667500"/>
                <a:gd name="connsiteX111" fmla="*/ 5278056 w 5672702"/>
                <a:gd name="connsiteY111" fmla="*/ 2374900 h 6667500"/>
                <a:gd name="connsiteX112" fmla="*/ 5265356 w 5672702"/>
                <a:gd name="connsiteY112" fmla="*/ 2438400 h 6667500"/>
                <a:gd name="connsiteX113" fmla="*/ 5252656 w 5672702"/>
                <a:gd name="connsiteY113" fmla="*/ 2552700 h 6667500"/>
                <a:gd name="connsiteX114" fmla="*/ 5189156 w 5672702"/>
                <a:gd name="connsiteY114" fmla="*/ 2616200 h 6667500"/>
                <a:gd name="connsiteX115" fmla="*/ 5176456 w 5672702"/>
                <a:gd name="connsiteY115" fmla="*/ 2654300 h 6667500"/>
                <a:gd name="connsiteX116" fmla="*/ 5201856 w 5672702"/>
                <a:gd name="connsiteY116" fmla="*/ 2781300 h 6667500"/>
                <a:gd name="connsiteX117" fmla="*/ 5189156 w 5672702"/>
                <a:gd name="connsiteY117" fmla="*/ 2870200 h 6667500"/>
                <a:gd name="connsiteX118" fmla="*/ 5151056 w 5672702"/>
                <a:gd name="connsiteY118" fmla="*/ 2895600 h 6667500"/>
                <a:gd name="connsiteX119" fmla="*/ 5087556 w 5672702"/>
                <a:gd name="connsiteY119" fmla="*/ 2946400 h 6667500"/>
                <a:gd name="connsiteX120" fmla="*/ 4973256 w 5672702"/>
                <a:gd name="connsiteY120" fmla="*/ 2959100 h 6667500"/>
                <a:gd name="connsiteX121" fmla="*/ 4947856 w 5672702"/>
                <a:gd name="connsiteY121" fmla="*/ 3048000 h 6667500"/>
                <a:gd name="connsiteX122" fmla="*/ 4922456 w 5672702"/>
                <a:gd name="connsiteY122" fmla="*/ 3124200 h 6667500"/>
                <a:gd name="connsiteX123" fmla="*/ 4947856 w 5672702"/>
                <a:gd name="connsiteY123" fmla="*/ 3162300 h 6667500"/>
                <a:gd name="connsiteX124" fmla="*/ 4909756 w 5672702"/>
                <a:gd name="connsiteY124" fmla="*/ 3416300 h 6667500"/>
                <a:gd name="connsiteX125" fmla="*/ 4858956 w 5672702"/>
                <a:gd name="connsiteY125" fmla="*/ 3340100 h 6667500"/>
                <a:gd name="connsiteX126" fmla="*/ 4846256 w 5672702"/>
                <a:gd name="connsiteY126" fmla="*/ 3302000 h 6667500"/>
                <a:gd name="connsiteX127" fmla="*/ 4795456 w 5672702"/>
                <a:gd name="connsiteY127" fmla="*/ 3225800 h 6667500"/>
                <a:gd name="connsiteX128" fmla="*/ 4744656 w 5672702"/>
                <a:gd name="connsiteY128" fmla="*/ 3111500 h 6667500"/>
                <a:gd name="connsiteX129" fmla="*/ 4668456 w 5672702"/>
                <a:gd name="connsiteY129" fmla="*/ 3187700 h 6667500"/>
                <a:gd name="connsiteX130" fmla="*/ 4592256 w 5672702"/>
                <a:gd name="connsiteY130" fmla="*/ 3213100 h 6667500"/>
                <a:gd name="connsiteX131" fmla="*/ 4554156 w 5672702"/>
                <a:gd name="connsiteY131" fmla="*/ 3187700 h 6667500"/>
                <a:gd name="connsiteX132" fmla="*/ 4541456 w 5672702"/>
                <a:gd name="connsiteY132" fmla="*/ 3136900 h 6667500"/>
                <a:gd name="connsiteX133" fmla="*/ 4579556 w 5672702"/>
                <a:gd name="connsiteY133" fmla="*/ 2971800 h 6667500"/>
                <a:gd name="connsiteX134" fmla="*/ 4617656 w 5672702"/>
                <a:gd name="connsiteY134" fmla="*/ 2959100 h 6667500"/>
                <a:gd name="connsiteX135" fmla="*/ 4693856 w 5672702"/>
                <a:gd name="connsiteY135" fmla="*/ 2895600 h 6667500"/>
                <a:gd name="connsiteX136" fmla="*/ 4719256 w 5672702"/>
                <a:gd name="connsiteY136" fmla="*/ 2819400 h 6667500"/>
                <a:gd name="connsiteX137" fmla="*/ 4706556 w 5672702"/>
                <a:gd name="connsiteY137" fmla="*/ 2743200 h 6667500"/>
                <a:gd name="connsiteX138" fmla="*/ 4643056 w 5672702"/>
                <a:gd name="connsiteY138" fmla="*/ 2730500 h 6667500"/>
                <a:gd name="connsiteX139" fmla="*/ 4592256 w 5672702"/>
                <a:gd name="connsiteY139" fmla="*/ 2717800 h 6667500"/>
                <a:gd name="connsiteX140" fmla="*/ 4490656 w 5672702"/>
                <a:gd name="connsiteY140" fmla="*/ 2705100 h 6667500"/>
                <a:gd name="connsiteX141" fmla="*/ 4401756 w 5672702"/>
                <a:gd name="connsiteY141" fmla="*/ 2692400 h 6667500"/>
                <a:gd name="connsiteX142" fmla="*/ 4363656 w 5672702"/>
                <a:gd name="connsiteY142" fmla="*/ 2679700 h 6667500"/>
                <a:gd name="connsiteX143" fmla="*/ 4249356 w 5672702"/>
                <a:gd name="connsiteY143" fmla="*/ 2667000 h 6667500"/>
                <a:gd name="connsiteX144" fmla="*/ 4198556 w 5672702"/>
                <a:gd name="connsiteY144" fmla="*/ 2578100 h 6667500"/>
                <a:gd name="connsiteX145" fmla="*/ 4185856 w 5672702"/>
                <a:gd name="connsiteY145" fmla="*/ 2514600 h 6667500"/>
                <a:gd name="connsiteX146" fmla="*/ 4109656 w 5672702"/>
                <a:gd name="connsiteY146" fmla="*/ 2540000 h 6667500"/>
                <a:gd name="connsiteX147" fmla="*/ 4071556 w 5672702"/>
                <a:gd name="connsiteY147" fmla="*/ 2501900 h 6667500"/>
                <a:gd name="connsiteX148" fmla="*/ 3982656 w 5672702"/>
                <a:gd name="connsiteY148" fmla="*/ 2501900 h 6667500"/>
                <a:gd name="connsiteX149" fmla="*/ 3944556 w 5672702"/>
                <a:gd name="connsiteY149" fmla="*/ 2514600 h 6667500"/>
                <a:gd name="connsiteX150" fmla="*/ 3881056 w 5672702"/>
                <a:gd name="connsiteY150" fmla="*/ 2578100 h 6667500"/>
                <a:gd name="connsiteX151" fmla="*/ 3906456 w 5672702"/>
                <a:gd name="connsiteY151" fmla="*/ 2616200 h 6667500"/>
                <a:gd name="connsiteX152" fmla="*/ 3944556 w 5672702"/>
                <a:gd name="connsiteY152" fmla="*/ 2628900 h 6667500"/>
                <a:gd name="connsiteX153" fmla="*/ 3982656 w 5672702"/>
                <a:gd name="connsiteY153" fmla="*/ 2654300 h 6667500"/>
                <a:gd name="connsiteX154" fmla="*/ 4020756 w 5672702"/>
                <a:gd name="connsiteY154" fmla="*/ 2667000 h 6667500"/>
                <a:gd name="connsiteX155" fmla="*/ 4033456 w 5672702"/>
                <a:gd name="connsiteY155" fmla="*/ 2705100 h 6667500"/>
                <a:gd name="connsiteX156" fmla="*/ 4020756 w 5672702"/>
                <a:gd name="connsiteY156" fmla="*/ 2755900 h 6667500"/>
                <a:gd name="connsiteX157" fmla="*/ 3944556 w 5672702"/>
                <a:gd name="connsiteY157" fmla="*/ 2806700 h 6667500"/>
                <a:gd name="connsiteX158" fmla="*/ 3906456 w 5672702"/>
                <a:gd name="connsiteY158" fmla="*/ 2882900 h 6667500"/>
                <a:gd name="connsiteX159" fmla="*/ 3919156 w 5672702"/>
                <a:gd name="connsiteY159" fmla="*/ 2921000 h 6667500"/>
                <a:gd name="connsiteX160" fmla="*/ 3957256 w 5672702"/>
                <a:gd name="connsiteY160" fmla="*/ 2933700 h 6667500"/>
                <a:gd name="connsiteX161" fmla="*/ 3995356 w 5672702"/>
                <a:gd name="connsiteY161" fmla="*/ 2959100 h 6667500"/>
                <a:gd name="connsiteX162" fmla="*/ 4033456 w 5672702"/>
                <a:gd name="connsiteY162" fmla="*/ 2971800 h 6667500"/>
                <a:gd name="connsiteX163" fmla="*/ 4008056 w 5672702"/>
                <a:gd name="connsiteY163" fmla="*/ 3009900 h 6667500"/>
                <a:gd name="connsiteX164" fmla="*/ 3995356 w 5672702"/>
                <a:gd name="connsiteY164" fmla="*/ 3060700 h 6667500"/>
                <a:gd name="connsiteX165" fmla="*/ 4033456 w 5672702"/>
                <a:gd name="connsiteY165" fmla="*/ 3086100 h 6667500"/>
                <a:gd name="connsiteX166" fmla="*/ 4058856 w 5672702"/>
                <a:gd name="connsiteY166" fmla="*/ 3175000 h 6667500"/>
                <a:gd name="connsiteX167" fmla="*/ 4084256 w 5672702"/>
                <a:gd name="connsiteY167" fmla="*/ 3213100 h 6667500"/>
                <a:gd name="connsiteX168" fmla="*/ 4096956 w 5672702"/>
                <a:gd name="connsiteY168" fmla="*/ 3340100 h 6667500"/>
                <a:gd name="connsiteX169" fmla="*/ 4096956 w 5672702"/>
                <a:gd name="connsiteY169" fmla="*/ 3479800 h 6667500"/>
                <a:gd name="connsiteX170" fmla="*/ 4058856 w 5672702"/>
                <a:gd name="connsiteY170" fmla="*/ 3492500 h 6667500"/>
                <a:gd name="connsiteX171" fmla="*/ 3982656 w 5672702"/>
                <a:gd name="connsiteY171" fmla="*/ 3505200 h 6667500"/>
                <a:gd name="connsiteX172" fmla="*/ 3906456 w 5672702"/>
                <a:gd name="connsiteY172" fmla="*/ 3530600 h 6667500"/>
                <a:gd name="connsiteX173" fmla="*/ 3855656 w 5672702"/>
                <a:gd name="connsiteY173" fmla="*/ 3543300 h 6667500"/>
                <a:gd name="connsiteX174" fmla="*/ 3779456 w 5672702"/>
                <a:gd name="connsiteY174" fmla="*/ 3568700 h 6667500"/>
                <a:gd name="connsiteX175" fmla="*/ 3741356 w 5672702"/>
                <a:gd name="connsiteY175" fmla="*/ 3606800 h 6667500"/>
                <a:gd name="connsiteX176" fmla="*/ 3703256 w 5672702"/>
                <a:gd name="connsiteY176" fmla="*/ 3632200 h 6667500"/>
                <a:gd name="connsiteX177" fmla="*/ 3677856 w 5672702"/>
                <a:gd name="connsiteY177" fmla="*/ 3670300 h 6667500"/>
                <a:gd name="connsiteX178" fmla="*/ 3665156 w 5672702"/>
                <a:gd name="connsiteY178" fmla="*/ 3784600 h 6667500"/>
                <a:gd name="connsiteX179" fmla="*/ 3601656 w 5672702"/>
                <a:gd name="connsiteY179" fmla="*/ 3898900 h 6667500"/>
                <a:gd name="connsiteX180" fmla="*/ 3550856 w 5672702"/>
                <a:gd name="connsiteY180" fmla="*/ 3975100 h 6667500"/>
                <a:gd name="connsiteX181" fmla="*/ 3487356 w 5672702"/>
                <a:gd name="connsiteY181" fmla="*/ 3987800 h 6667500"/>
                <a:gd name="connsiteX182" fmla="*/ 3449256 w 5672702"/>
                <a:gd name="connsiteY182" fmla="*/ 4000500 h 6667500"/>
                <a:gd name="connsiteX183" fmla="*/ 3398456 w 5672702"/>
                <a:gd name="connsiteY183" fmla="*/ 4013200 h 6667500"/>
                <a:gd name="connsiteX184" fmla="*/ 3296856 w 5672702"/>
                <a:gd name="connsiteY184" fmla="*/ 4038600 h 6667500"/>
                <a:gd name="connsiteX185" fmla="*/ 3220656 w 5672702"/>
                <a:gd name="connsiteY185" fmla="*/ 4165600 h 6667500"/>
                <a:gd name="connsiteX186" fmla="*/ 3182556 w 5672702"/>
                <a:gd name="connsiteY186" fmla="*/ 4191000 h 6667500"/>
                <a:gd name="connsiteX187" fmla="*/ 3169856 w 5672702"/>
                <a:gd name="connsiteY187" fmla="*/ 4241800 h 6667500"/>
                <a:gd name="connsiteX188" fmla="*/ 3017456 w 5672702"/>
                <a:gd name="connsiteY188" fmla="*/ 4368800 h 6667500"/>
                <a:gd name="connsiteX189" fmla="*/ 2941256 w 5672702"/>
                <a:gd name="connsiteY189" fmla="*/ 4432300 h 6667500"/>
                <a:gd name="connsiteX190" fmla="*/ 2903156 w 5672702"/>
                <a:gd name="connsiteY190" fmla="*/ 4457700 h 6667500"/>
                <a:gd name="connsiteX191" fmla="*/ 2865056 w 5672702"/>
                <a:gd name="connsiteY191" fmla="*/ 4495800 h 6667500"/>
                <a:gd name="connsiteX192" fmla="*/ 2776156 w 5672702"/>
                <a:gd name="connsiteY192" fmla="*/ 4559300 h 6667500"/>
                <a:gd name="connsiteX193" fmla="*/ 2725356 w 5672702"/>
                <a:gd name="connsiteY193" fmla="*/ 4673600 h 6667500"/>
                <a:gd name="connsiteX194" fmla="*/ 2712656 w 5672702"/>
                <a:gd name="connsiteY194" fmla="*/ 4711700 h 6667500"/>
                <a:gd name="connsiteX195" fmla="*/ 2636456 w 5672702"/>
                <a:gd name="connsiteY195" fmla="*/ 4787900 h 6667500"/>
                <a:gd name="connsiteX196" fmla="*/ 2509456 w 5672702"/>
                <a:gd name="connsiteY196" fmla="*/ 4800600 h 6667500"/>
                <a:gd name="connsiteX197" fmla="*/ 2445956 w 5672702"/>
                <a:gd name="connsiteY197" fmla="*/ 4864100 h 6667500"/>
                <a:gd name="connsiteX198" fmla="*/ 2433256 w 5672702"/>
                <a:gd name="connsiteY198" fmla="*/ 4902200 h 6667500"/>
                <a:gd name="connsiteX199" fmla="*/ 2357056 w 5672702"/>
                <a:gd name="connsiteY199" fmla="*/ 4940300 h 6667500"/>
                <a:gd name="connsiteX200" fmla="*/ 2293556 w 5672702"/>
                <a:gd name="connsiteY200" fmla="*/ 4914900 h 6667500"/>
                <a:gd name="connsiteX201" fmla="*/ 2280856 w 5672702"/>
                <a:gd name="connsiteY201" fmla="*/ 4953000 h 6667500"/>
                <a:gd name="connsiteX202" fmla="*/ 2255456 w 5672702"/>
                <a:gd name="connsiteY202" fmla="*/ 4991100 h 6667500"/>
                <a:gd name="connsiteX203" fmla="*/ 2242756 w 5672702"/>
                <a:gd name="connsiteY203" fmla="*/ 5041900 h 6667500"/>
                <a:gd name="connsiteX204" fmla="*/ 2217356 w 5672702"/>
                <a:gd name="connsiteY204" fmla="*/ 5118100 h 6667500"/>
                <a:gd name="connsiteX205" fmla="*/ 2204656 w 5672702"/>
                <a:gd name="connsiteY205" fmla="*/ 5168900 h 6667500"/>
                <a:gd name="connsiteX206" fmla="*/ 2179256 w 5672702"/>
                <a:gd name="connsiteY206" fmla="*/ 5245100 h 6667500"/>
                <a:gd name="connsiteX207" fmla="*/ 2191956 w 5672702"/>
                <a:gd name="connsiteY207" fmla="*/ 5448300 h 6667500"/>
                <a:gd name="connsiteX208" fmla="*/ 2204656 w 5672702"/>
                <a:gd name="connsiteY208" fmla="*/ 5486400 h 6667500"/>
                <a:gd name="connsiteX209" fmla="*/ 2217356 w 5672702"/>
                <a:gd name="connsiteY209" fmla="*/ 5537200 h 6667500"/>
                <a:gd name="connsiteX210" fmla="*/ 2166556 w 5672702"/>
                <a:gd name="connsiteY210" fmla="*/ 5854700 h 6667500"/>
                <a:gd name="connsiteX211" fmla="*/ 2153856 w 5672702"/>
                <a:gd name="connsiteY211" fmla="*/ 6108700 h 6667500"/>
                <a:gd name="connsiteX212" fmla="*/ 2141156 w 5672702"/>
                <a:gd name="connsiteY212" fmla="*/ 6146800 h 6667500"/>
                <a:gd name="connsiteX213" fmla="*/ 2115756 w 5672702"/>
                <a:gd name="connsiteY213" fmla="*/ 6184900 h 6667500"/>
                <a:gd name="connsiteX214" fmla="*/ 2039556 w 5672702"/>
                <a:gd name="connsiteY214" fmla="*/ 6223000 h 6667500"/>
                <a:gd name="connsiteX215" fmla="*/ 1976056 w 5672702"/>
                <a:gd name="connsiteY215" fmla="*/ 6337300 h 6667500"/>
                <a:gd name="connsiteX216" fmla="*/ 1963356 w 5672702"/>
                <a:gd name="connsiteY216" fmla="*/ 6400800 h 6667500"/>
                <a:gd name="connsiteX217" fmla="*/ 1849056 w 5672702"/>
                <a:gd name="connsiteY217" fmla="*/ 6413500 h 6667500"/>
                <a:gd name="connsiteX218" fmla="*/ 1798256 w 5672702"/>
                <a:gd name="connsiteY218" fmla="*/ 6438900 h 6667500"/>
                <a:gd name="connsiteX219" fmla="*/ 1747456 w 5672702"/>
                <a:gd name="connsiteY219" fmla="*/ 6553200 h 6667500"/>
                <a:gd name="connsiteX220" fmla="*/ 1722056 w 5672702"/>
                <a:gd name="connsiteY220" fmla="*/ 6591300 h 6667500"/>
                <a:gd name="connsiteX221" fmla="*/ 1709356 w 5672702"/>
                <a:gd name="connsiteY221" fmla="*/ 6629400 h 6667500"/>
                <a:gd name="connsiteX222" fmla="*/ 1633156 w 5672702"/>
                <a:gd name="connsiteY222" fmla="*/ 6667500 h 6667500"/>
                <a:gd name="connsiteX223" fmla="*/ 1556956 w 5672702"/>
                <a:gd name="connsiteY223" fmla="*/ 6616700 h 6667500"/>
                <a:gd name="connsiteX224" fmla="*/ 1480756 w 5672702"/>
                <a:gd name="connsiteY224" fmla="*/ 6565900 h 6667500"/>
                <a:gd name="connsiteX225" fmla="*/ 1442656 w 5672702"/>
                <a:gd name="connsiteY225" fmla="*/ 6540500 h 6667500"/>
                <a:gd name="connsiteX226" fmla="*/ 1379156 w 5672702"/>
                <a:gd name="connsiteY226" fmla="*/ 6413500 h 6667500"/>
                <a:gd name="connsiteX227" fmla="*/ 1366456 w 5672702"/>
                <a:gd name="connsiteY227" fmla="*/ 6375400 h 6667500"/>
                <a:gd name="connsiteX228" fmla="*/ 1337881 w 5672702"/>
                <a:gd name="connsiteY228" fmla="*/ 6181725 h 6667500"/>
                <a:gd name="connsiteX229" fmla="*/ 1264856 w 5672702"/>
                <a:gd name="connsiteY229" fmla="*/ 5940425 h 6667500"/>
                <a:gd name="connsiteX230" fmla="*/ 1182306 w 5672702"/>
                <a:gd name="connsiteY230" fmla="*/ 5762625 h 6667500"/>
                <a:gd name="connsiteX231" fmla="*/ 1071182 w 5672702"/>
                <a:gd name="connsiteY231" fmla="*/ 5540375 h 6667500"/>
                <a:gd name="connsiteX232" fmla="*/ 1001331 w 5672702"/>
                <a:gd name="connsiteY232" fmla="*/ 5184775 h 6667500"/>
                <a:gd name="connsiteX233" fmla="*/ 902907 w 5672702"/>
                <a:gd name="connsiteY233" fmla="*/ 4984750 h 6667500"/>
                <a:gd name="connsiteX234" fmla="*/ 814007 w 5672702"/>
                <a:gd name="connsiteY234" fmla="*/ 4724400 h 6667500"/>
                <a:gd name="connsiteX235" fmla="*/ 763207 w 5672702"/>
                <a:gd name="connsiteY235" fmla="*/ 4333875 h 6667500"/>
                <a:gd name="connsiteX236" fmla="*/ 715582 w 5672702"/>
                <a:gd name="connsiteY236" fmla="*/ 3968750 h 6667500"/>
                <a:gd name="connsiteX237" fmla="*/ 756856 w 5672702"/>
                <a:gd name="connsiteY237" fmla="*/ 3717925 h 6667500"/>
                <a:gd name="connsiteX238" fmla="*/ 724312 w 5672702"/>
                <a:gd name="connsiteY238" fmla="*/ 3586956 h 6667500"/>
                <a:gd name="connsiteX239" fmla="*/ 748125 w 5672702"/>
                <a:gd name="connsiteY239" fmla="*/ 3513138 h 6667500"/>
                <a:gd name="connsiteX240" fmla="*/ 715581 w 5672702"/>
                <a:gd name="connsiteY240" fmla="*/ 3471069 h 6667500"/>
                <a:gd name="connsiteX241" fmla="*/ 7556 w 5672702"/>
                <a:gd name="connsiteY241" fmla="*/ 3238500 h 6667500"/>
                <a:gd name="connsiteX242" fmla="*/ 363156 w 5672702"/>
                <a:gd name="connsiteY242" fmla="*/ 2806700 h 6667500"/>
                <a:gd name="connsiteX243" fmla="*/ 286956 w 5672702"/>
                <a:gd name="connsiteY243" fmla="*/ 2120900 h 6667500"/>
                <a:gd name="connsiteX244" fmla="*/ 947356 w 5672702"/>
                <a:gd name="connsiteY244" fmla="*/ 1733550 h 6667500"/>
                <a:gd name="connsiteX245" fmla="*/ 1417256 w 5672702"/>
                <a:gd name="connsiteY245" fmla="*/ 1104900 h 6667500"/>
                <a:gd name="connsiteX246" fmla="*/ 1144206 w 5672702"/>
                <a:gd name="connsiteY246" fmla="*/ 895350 h 6667500"/>
                <a:gd name="connsiteX247" fmla="*/ 1087056 w 5672702"/>
                <a:gd name="connsiteY247" fmla="*/ 546100 h 6667500"/>
                <a:gd name="connsiteX248" fmla="*/ 1156906 w 5672702"/>
                <a:gd name="connsiteY248" fmla="*/ 355600 h 6667500"/>
                <a:gd name="connsiteX249" fmla="*/ 952436 w 5672702"/>
                <a:gd name="connsiteY249" fmla="*/ 271780 h 6667500"/>
                <a:gd name="connsiteX0" fmla="*/ 957692 w 5670338"/>
                <a:gd name="connsiteY0" fmla="*/ 254000 h 6667500"/>
                <a:gd name="connsiteX1" fmla="*/ 970392 w 5670338"/>
                <a:gd name="connsiteY1" fmla="*/ 165100 h 6667500"/>
                <a:gd name="connsiteX2" fmla="*/ 1008492 w 5670338"/>
                <a:gd name="connsiteY2" fmla="*/ 139700 h 6667500"/>
                <a:gd name="connsiteX3" fmla="*/ 1071992 w 5670338"/>
                <a:gd name="connsiteY3" fmla="*/ 63500 h 6667500"/>
                <a:gd name="connsiteX4" fmla="*/ 1110092 w 5670338"/>
                <a:gd name="connsiteY4" fmla="*/ 50800 h 6667500"/>
                <a:gd name="connsiteX5" fmla="*/ 1186292 w 5670338"/>
                <a:gd name="connsiteY5" fmla="*/ 25400 h 6667500"/>
                <a:gd name="connsiteX6" fmla="*/ 1262492 w 5670338"/>
                <a:gd name="connsiteY6" fmla="*/ 12700 h 6667500"/>
                <a:gd name="connsiteX7" fmla="*/ 1325992 w 5670338"/>
                <a:gd name="connsiteY7" fmla="*/ 0 h 6667500"/>
                <a:gd name="connsiteX8" fmla="*/ 1491092 w 5670338"/>
                <a:gd name="connsiteY8" fmla="*/ 12700 h 6667500"/>
                <a:gd name="connsiteX9" fmla="*/ 1503792 w 5670338"/>
                <a:gd name="connsiteY9" fmla="*/ 50800 h 6667500"/>
                <a:gd name="connsiteX10" fmla="*/ 1554592 w 5670338"/>
                <a:gd name="connsiteY10" fmla="*/ 127000 h 6667500"/>
                <a:gd name="connsiteX11" fmla="*/ 1605392 w 5670338"/>
                <a:gd name="connsiteY11" fmla="*/ 152400 h 6667500"/>
                <a:gd name="connsiteX12" fmla="*/ 1643492 w 5670338"/>
                <a:gd name="connsiteY12" fmla="*/ 177800 h 6667500"/>
                <a:gd name="connsiteX13" fmla="*/ 1706992 w 5670338"/>
                <a:gd name="connsiteY13" fmla="*/ 190500 h 6667500"/>
                <a:gd name="connsiteX14" fmla="*/ 1732392 w 5670338"/>
                <a:gd name="connsiteY14" fmla="*/ 228600 h 6667500"/>
                <a:gd name="connsiteX15" fmla="*/ 1745092 w 5670338"/>
                <a:gd name="connsiteY15" fmla="*/ 266700 h 6667500"/>
                <a:gd name="connsiteX16" fmla="*/ 1833992 w 5670338"/>
                <a:gd name="connsiteY16" fmla="*/ 304800 h 6667500"/>
                <a:gd name="connsiteX17" fmla="*/ 1846692 w 5670338"/>
                <a:gd name="connsiteY17" fmla="*/ 355600 h 6667500"/>
                <a:gd name="connsiteX18" fmla="*/ 2011792 w 5670338"/>
                <a:gd name="connsiteY18" fmla="*/ 381000 h 6667500"/>
                <a:gd name="connsiteX19" fmla="*/ 2126092 w 5670338"/>
                <a:gd name="connsiteY19" fmla="*/ 317500 h 6667500"/>
                <a:gd name="connsiteX20" fmla="*/ 2164192 w 5670338"/>
                <a:gd name="connsiteY20" fmla="*/ 292100 h 6667500"/>
                <a:gd name="connsiteX21" fmla="*/ 2303892 w 5670338"/>
                <a:gd name="connsiteY21" fmla="*/ 317500 h 6667500"/>
                <a:gd name="connsiteX22" fmla="*/ 2329292 w 5670338"/>
                <a:gd name="connsiteY22" fmla="*/ 571500 h 6667500"/>
                <a:gd name="connsiteX23" fmla="*/ 2291192 w 5670338"/>
                <a:gd name="connsiteY23" fmla="*/ 647700 h 6667500"/>
                <a:gd name="connsiteX24" fmla="*/ 2240392 w 5670338"/>
                <a:gd name="connsiteY24" fmla="*/ 660400 h 6667500"/>
                <a:gd name="connsiteX25" fmla="*/ 2202292 w 5670338"/>
                <a:gd name="connsiteY25" fmla="*/ 685800 h 6667500"/>
                <a:gd name="connsiteX26" fmla="*/ 2138792 w 5670338"/>
                <a:gd name="connsiteY26" fmla="*/ 762000 h 6667500"/>
                <a:gd name="connsiteX27" fmla="*/ 2126092 w 5670338"/>
                <a:gd name="connsiteY27" fmla="*/ 863600 h 6667500"/>
                <a:gd name="connsiteX28" fmla="*/ 2202292 w 5670338"/>
                <a:gd name="connsiteY28" fmla="*/ 889000 h 6667500"/>
                <a:gd name="connsiteX29" fmla="*/ 2214992 w 5670338"/>
                <a:gd name="connsiteY29" fmla="*/ 952500 h 6667500"/>
                <a:gd name="connsiteX30" fmla="*/ 2240392 w 5670338"/>
                <a:gd name="connsiteY30" fmla="*/ 990600 h 6667500"/>
                <a:gd name="connsiteX31" fmla="*/ 2227692 w 5670338"/>
                <a:gd name="connsiteY31" fmla="*/ 1066800 h 6667500"/>
                <a:gd name="connsiteX32" fmla="*/ 2151492 w 5670338"/>
                <a:gd name="connsiteY32" fmla="*/ 1104900 h 6667500"/>
                <a:gd name="connsiteX33" fmla="*/ 2087992 w 5670338"/>
                <a:gd name="connsiteY33" fmla="*/ 1092200 h 6667500"/>
                <a:gd name="connsiteX34" fmla="*/ 2049892 w 5670338"/>
                <a:gd name="connsiteY34" fmla="*/ 1079500 h 6667500"/>
                <a:gd name="connsiteX35" fmla="*/ 1999092 w 5670338"/>
                <a:gd name="connsiteY35" fmla="*/ 1092200 h 6667500"/>
                <a:gd name="connsiteX36" fmla="*/ 2024492 w 5670338"/>
                <a:gd name="connsiteY36" fmla="*/ 1168400 h 6667500"/>
                <a:gd name="connsiteX37" fmla="*/ 2037192 w 5670338"/>
                <a:gd name="connsiteY37" fmla="*/ 1206500 h 6667500"/>
                <a:gd name="connsiteX38" fmla="*/ 2049892 w 5670338"/>
                <a:gd name="connsiteY38" fmla="*/ 1244600 h 6667500"/>
                <a:gd name="connsiteX39" fmla="*/ 2062592 w 5670338"/>
                <a:gd name="connsiteY39" fmla="*/ 1346200 h 6667500"/>
                <a:gd name="connsiteX40" fmla="*/ 2138792 w 5670338"/>
                <a:gd name="connsiteY40" fmla="*/ 1371600 h 6667500"/>
                <a:gd name="connsiteX41" fmla="*/ 2176892 w 5670338"/>
                <a:gd name="connsiteY41" fmla="*/ 1397000 h 6667500"/>
                <a:gd name="connsiteX42" fmla="*/ 2214992 w 5670338"/>
                <a:gd name="connsiteY42" fmla="*/ 1409700 h 6667500"/>
                <a:gd name="connsiteX43" fmla="*/ 2240392 w 5670338"/>
                <a:gd name="connsiteY43" fmla="*/ 1447800 h 6667500"/>
                <a:gd name="connsiteX44" fmla="*/ 2316592 w 5670338"/>
                <a:gd name="connsiteY44" fmla="*/ 1473200 h 6667500"/>
                <a:gd name="connsiteX45" fmla="*/ 2392792 w 5670338"/>
                <a:gd name="connsiteY45" fmla="*/ 1536700 h 6667500"/>
                <a:gd name="connsiteX46" fmla="*/ 2456292 w 5670338"/>
                <a:gd name="connsiteY46" fmla="*/ 1612900 h 6667500"/>
                <a:gd name="connsiteX47" fmla="*/ 2418192 w 5670338"/>
                <a:gd name="connsiteY47" fmla="*/ 1638300 h 6667500"/>
                <a:gd name="connsiteX48" fmla="*/ 2367392 w 5670338"/>
                <a:gd name="connsiteY48" fmla="*/ 1663700 h 6667500"/>
                <a:gd name="connsiteX49" fmla="*/ 2354692 w 5670338"/>
                <a:gd name="connsiteY49" fmla="*/ 1701800 h 6667500"/>
                <a:gd name="connsiteX50" fmla="*/ 2316592 w 5670338"/>
                <a:gd name="connsiteY50" fmla="*/ 1841500 h 6667500"/>
                <a:gd name="connsiteX51" fmla="*/ 2329292 w 5670338"/>
                <a:gd name="connsiteY51" fmla="*/ 1930400 h 6667500"/>
                <a:gd name="connsiteX52" fmla="*/ 2367392 w 5670338"/>
                <a:gd name="connsiteY52" fmla="*/ 1943100 h 6667500"/>
                <a:gd name="connsiteX53" fmla="*/ 2443592 w 5670338"/>
                <a:gd name="connsiteY53" fmla="*/ 1993900 h 6667500"/>
                <a:gd name="connsiteX54" fmla="*/ 2519792 w 5670338"/>
                <a:gd name="connsiteY54" fmla="*/ 2019300 h 6667500"/>
                <a:gd name="connsiteX55" fmla="*/ 2595992 w 5670338"/>
                <a:gd name="connsiteY55" fmla="*/ 2070100 h 6667500"/>
                <a:gd name="connsiteX56" fmla="*/ 2634092 w 5670338"/>
                <a:gd name="connsiteY56" fmla="*/ 2095500 h 6667500"/>
                <a:gd name="connsiteX57" fmla="*/ 2659492 w 5670338"/>
                <a:gd name="connsiteY57" fmla="*/ 2133600 h 6667500"/>
                <a:gd name="connsiteX58" fmla="*/ 2735692 w 5670338"/>
                <a:gd name="connsiteY58" fmla="*/ 2184400 h 6667500"/>
                <a:gd name="connsiteX59" fmla="*/ 2811892 w 5670338"/>
                <a:gd name="connsiteY59" fmla="*/ 2222500 h 6667500"/>
                <a:gd name="connsiteX60" fmla="*/ 2849992 w 5670338"/>
                <a:gd name="connsiteY60" fmla="*/ 2247900 h 6667500"/>
                <a:gd name="connsiteX61" fmla="*/ 2926192 w 5670338"/>
                <a:gd name="connsiteY61" fmla="*/ 2273300 h 6667500"/>
                <a:gd name="connsiteX62" fmla="*/ 3218292 w 5670338"/>
                <a:gd name="connsiteY62" fmla="*/ 2311400 h 6667500"/>
                <a:gd name="connsiteX63" fmla="*/ 3269092 w 5670338"/>
                <a:gd name="connsiteY63" fmla="*/ 2387600 h 6667500"/>
                <a:gd name="connsiteX64" fmla="*/ 3345292 w 5670338"/>
                <a:gd name="connsiteY64" fmla="*/ 2438400 h 6667500"/>
                <a:gd name="connsiteX65" fmla="*/ 3459592 w 5670338"/>
                <a:gd name="connsiteY65" fmla="*/ 2476500 h 6667500"/>
                <a:gd name="connsiteX66" fmla="*/ 3815192 w 5670338"/>
                <a:gd name="connsiteY66" fmla="*/ 2463800 h 6667500"/>
                <a:gd name="connsiteX67" fmla="*/ 3853292 w 5670338"/>
                <a:gd name="connsiteY67" fmla="*/ 2438400 h 6667500"/>
                <a:gd name="connsiteX68" fmla="*/ 3865992 w 5670338"/>
                <a:gd name="connsiteY68" fmla="*/ 2400300 h 6667500"/>
                <a:gd name="connsiteX69" fmla="*/ 3878692 w 5670338"/>
                <a:gd name="connsiteY69" fmla="*/ 2209800 h 6667500"/>
                <a:gd name="connsiteX70" fmla="*/ 3916792 w 5670338"/>
                <a:gd name="connsiteY70" fmla="*/ 2184400 h 6667500"/>
                <a:gd name="connsiteX71" fmla="*/ 3992992 w 5670338"/>
                <a:gd name="connsiteY71" fmla="*/ 2120900 h 6667500"/>
                <a:gd name="connsiteX72" fmla="*/ 4018392 w 5670338"/>
                <a:gd name="connsiteY72" fmla="*/ 2222500 h 6667500"/>
                <a:gd name="connsiteX73" fmla="*/ 4043792 w 5670338"/>
                <a:gd name="connsiteY73" fmla="*/ 2298700 h 6667500"/>
                <a:gd name="connsiteX74" fmla="*/ 4081892 w 5670338"/>
                <a:gd name="connsiteY74" fmla="*/ 2324100 h 6667500"/>
                <a:gd name="connsiteX75" fmla="*/ 4119992 w 5670338"/>
                <a:gd name="connsiteY75" fmla="*/ 2336800 h 6667500"/>
                <a:gd name="connsiteX76" fmla="*/ 4310492 w 5670338"/>
                <a:gd name="connsiteY76" fmla="*/ 2349500 h 6667500"/>
                <a:gd name="connsiteX77" fmla="*/ 4589892 w 5670338"/>
                <a:gd name="connsiteY77" fmla="*/ 2336800 h 6667500"/>
                <a:gd name="connsiteX78" fmla="*/ 4640692 w 5670338"/>
                <a:gd name="connsiteY78" fmla="*/ 2324100 h 6667500"/>
                <a:gd name="connsiteX79" fmla="*/ 4666092 w 5670338"/>
                <a:gd name="connsiteY79" fmla="*/ 2247900 h 6667500"/>
                <a:gd name="connsiteX80" fmla="*/ 4640692 w 5670338"/>
                <a:gd name="connsiteY80" fmla="*/ 2197100 h 6667500"/>
                <a:gd name="connsiteX81" fmla="*/ 4564492 w 5670338"/>
                <a:gd name="connsiteY81" fmla="*/ 2171700 h 6667500"/>
                <a:gd name="connsiteX82" fmla="*/ 4577192 w 5670338"/>
                <a:gd name="connsiteY82" fmla="*/ 2082800 h 6667500"/>
                <a:gd name="connsiteX83" fmla="*/ 4653392 w 5670338"/>
                <a:gd name="connsiteY83" fmla="*/ 2108200 h 6667500"/>
                <a:gd name="connsiteX84" fmla="*/ 4793092 w 5670338"/>
                <a:gd name="connsiteY84" fmla="*/ 2095500 h 6667500"/>
                <a:gd name="connsiteX85" fmla="*/ 4818492 w 5670338"/>
                <a:gd name="connsiteY85" fmla="*/ 2057400 h 6667500"/>
                <a:gd name="connsiteX86" fmla="*/ 4831192 w 5670338"/>
                <a:gd name="connsiteY86" fmla="*/ 2019300 h 6667500"/>
                <a:gd name="connsiteX87" fmla="*/ 4843892 w 5670338"/>
                <a:gd name="connsiteY87" fmla="*/ 1955800 h 6667500"/>
                <a:gd name="connsiteX88" fmla="*/ 4932792 w 5670338"/>
                <a:gd name="connsiteY88" fmla="*/ 1917700 h 6667500"/>
                <a:gd name="connsiteX89" fmla="*/ 5008992 w 5670338"/>
                <a:gd name="connsiteY89" fmla="*/ 1866900 h 6667500"/>
                <a:gd name="connsiteX90" fmla="*/ 5047092 w 5670338"/>
                <a:gd name="connsiteY90" fmla="*/ 1841500 h 6667500"/>
                <a:gd name="connsiteX91" fmla="*/ 5072492 w 5670338"/>
                <a:gd name="connsiteY91" fmla="*/ 1803400 h 6667500"/>
                <a:gd name="connsiteX92" fmla="*/ 5085192 w 5670338"/>
                <a:gd name="connsiteY92" fmla="*/ 1739900 h 6667500"/>
                <a:gd name="connsiteX93" fmla="*/ 5135992 w 5670338"/>
                <a:gd name="connsiteY93" fmla="*/ 1752600 h 6667500"/>
                <a:gd name="connsiteX94" fmla="*/ 5212192 w 5670338"/>
                <a:gd name="connsiteY94" fmla="*/ 1778000 h 6667500"/>
                <a:gd name="connsiteX95" fmla="*/ 5262992 w 5670338"/>
                <a:gd name="connsiteY95" fmla="*/ 1765300 h 6667500"/>
                <a:gd name="connsiteX96" fmla="*/ 5301092 w 5670338"/>
                <a:gd name="connsiteY96" fmla="*/ 1727200 h 6667500"/>
                <a:gd name="connsiteX97" fmla="*/ 5339192 w 5670338"/>
                <a:gd name="connsiteY97" fmla="*/ 1701800 h 6667500"/>
                <a:gd name="connsiteX98" fmla="*/ 5415392 w 5670338"/>
                <a:gd name="connsiteY98" fmla="*/ 1714500 h 6667500"/>
                <a:gd name="connsiteX99" fmla="*/ 5466192 w 5670338"/>
                <a:gd name="connsiteY99" fmla="*/ 1790700 h 6667500"/>
                <a:gd name="connsiteX100" fmla="*/ 5516992 w 5670338"/>
                <a:gd name="connsiteY100" fmla="*/ 1841500 h 6667500"/>
                <a:gd name="connsiteX101" fmla="*/ 5504292 w 5670338"/>
                <a:gd name="connsiteY101" fmla="*/ 1879600 h 6667500"/>
                <a:gd name="connsiteX102" fmla="*/ 5542392 w 5670338"/>
                <a:gd name="connsiteY102" fmla="*/ 1892300 h 6667500"/>
                <a:gd name="connsiteX103" fmla="*/ 5643992 w 5670338"/>
                <a:gd name="connsiteY103" fmla="*/ 1905000 h 6667500"/>
                <a:gd name="connsiteX104" fmla="*/ 5669392 w 5670338"/>
                <a:gd name="connsiteY104" fmla="*/ 1943100 h 6667500"/>
                <a:gd name="connsiteX105" fmla="*/ 5631292 w 5670338"/>
                <a:gd name="connsiteY105" fmla="*/ 2044700 h 6667500"/>
                <a:gd name="connsiteX106" fmla="*/ 5605892 w 5670338"/>
                <a:gd name="connsiteY106" fmla="*/ 2171700 h 6667500"/>
                <a:gd name="connsiteX107" fmla="*/ 5466192 w 5670338"/>
                <a:gd name="connsiteY107" fmla="*/ 2197100 h 6667500"/>
                <a:gd name="connsiteX108" fmla="*/ 5389992 w 5670338"/>
                <a:gd name="connsiteY108" fmla="*/ 2222500 h 6667500"/>
                <a:gd name="connsiteX109" fmla="*/ 5364592 w 5670338"/>
                <a:gd name="connsiteY109" fmla="*/ 2260600 h 6667500"/>
                <a:gd name="connsiteX110" fmla="*/ 5313792 w 5670338"/>
                <a:gd name="connsiteY110" fmla="*/ 2349500 h 6667500"/>
                <a:gd name="connsiteX111" fmla="*/ 5275692 w 5670338"/>
                <a:gd name="connsiteY111" fmla="*/ 2374900 h 6667500"/>
                <a:gd name="connsiteX112" fmla="*/ 5262992 w 5670338"/>
                <a:gd name="connsiteY112" fmla="*/ 2438400 h 6667500"/>
                <a:gd name="connsiteX113" fmla="*/ 5250292 w 5670338"/>
                <a:gd name="connsiteY113" fmla="*/ 2552700 h 6667500"/>
                <a:gd name="connsiteX114" fmla="*/ 5186792 w 5670338"/>
                <a:gd name="connsiteY114" fmla="*/ 2616200 h 6667500"/>
                <a:gd name="connsiteX115" fmla="*/ 5174092 w 5670338"/>
                <a:gd name="connsiteY115" fmla="*/ 2654300 h 6667500"/>
                <a:gd name="connsiteX116" fmla="*/ 5199492 w 5670338"/>
                <a:gd name="connsiteY116" fmla="*/ 2781300 h 6667500"/>
                <a:gd name="connsiteX117" fmla="*/ 5186792 w 5670338"/>
                <a:gd name="connsiteY117" fmla="*/ 2870200 h 6667500"/>
                <a:gd name="connsiteX118" fmla="*/ 5148692 w 5670338"/>
                <a:gd name="connsiteY118" fmla="*/ 2895600 h 6667500"/>
                <a:gd name="connsiteX119" fmla="*/ 5085192 w 5670338"/>
                <a:gd name="connsiteY119" fmla="*/ 2946400 h 6667500"/>
                <a:gd name="connsiteX120" fmla="*/ 4970892 w 5670338"/>
                <a:gd name="connsiteY120" fmla="*/ 2959100 h 6667500"/>
                <a:gd name="connsiteX121" fmla="*/ 4945492 w 5670338"/>
                <a:gd name="connsiteY121" fmla="*/ 3048000 h 6667500"/>
                <a:gd name="connsiteX122" fmla="*/ 4920092 w 5670338"/>
                <a:gd name="connsiteY122" fmla="*/ 3124200 h 6667500"/>
                <a:gd name="connsiteX123" fmla="*/ 4945492 w 5670338"/>
                <a:gd name="connsiteY123" fmla="*/ 3162300 h 6667500"/>
                <a:gd name="connsiteX124" fmla="*/ 4907392 w 5670338"/>
                <a:gd name="connsiteY124" fmla="*/ 3416300 h 6667500"/>
                <a:gd name="connsiteX125" fmla="*/ 4856592 w 5670338"/>
                <a:gd name="connsiteY125" fmla="*/ 3340100 h 6667500"/>
                <a:gd name="connsiteX126" fmla="*/ 4843892 w 5670338"/>
                <a:gd name="connsiteY126" fmla="*/ 3302000 h 6667500"/>
                <a:gd name="connsiteX127" fmla="*/ 4793092 w 5670338"/>
                <a:gd name="connsiteY127" fmla="*/ 3225800 h 6667500"/>
                <a:gd name="connsiteX128" fmla="*/ 4742292 w 5670338"/>
                <a:gd name="connsiteY128" fmla="*/ 3111500 h 6667500"/>
                <a:gd name="connsiteX129" fmla="*/ 4666092 w 5670338"/>
                <a:gd name="connsiteY129" fmla="*/ 3187700 h 6667500"/>
                <a:gd name="connsiteX130" fmla="*/ 4589892 w 5670338"/>
                <a:gd name="connsiteY130" fmla="*/ 3213100 h 6667500"/>
                <a:gd name="connsiteX131" fmla="*/ 4551792 w 5670338"/>
                <a:gd name="connsiteY131" fmla="*/ 3187700 h 6667500"/>
                <a:gd name="connsiteX132" fmla="*/ 4539092 w 5670338"/>
                <a:gd name="connsiteY132" fmla="*/ 3136900 h 6667500"/>
                <a:gd name="connsiteX133" fmla="*/ 4577192 w 5670338"/>
                <a:gd name="connsiteY133" fmla="*/ 2971800 h 6667500"/>
                <a:gd name="connsiteX134" fmla="*/ 4615292 w 5670338"/>
                <a:gd name="connsiteY134" fmla="*/ 2959100 h 6667500"/>
                <a:gd name="connsiteX135" fmla="*/ 4691492 w 5670338"/>
                <a:gd name="connsiteY135" fmla="*/ 2895600 h 6667500"/>
                <a:gd name="connsiteX136" fmla="*/ 4716892 w 5670338"/>
                <a:gd name="connsiteY136" fmla="*/ 2819400 h 6667500"/>
                <a:gd name="connsiteX137" fmla="*/ 4704192 w 5670338"/>
                <a:gd name="connsiteY137" fmla="*/ 2743200 h 6667500"/>
                <a:gd name="connsiteX138" fmla="*/ 4640692 w 5670338"/>
                <a:gd name="connsiteY138" fmla="*/ 2730500 h 6667500"/>
                <a:gd name="connsiteX139" fmla="*/ 4589892 w 5670338"/>
                <a:gd name="connsiteY139" fmla="*/ 2717800 h 6667500"/>
                <a:gd name="connsiteX140" fmla="*/ 4488292 w 5670338"/>
                <a:gd name="connsiteY140" fmla="*/ 2705100 h 6667500"/>
                <a:gd name="connsiteX141" fmla="*/ 4399392 w 5670338"/>
                <a:gd name="connsiteY141" fmla="*/ 2692400 h 6667500"/>
                <a:gd name="connsiteX142" fmla="*/ 4361292 w 5670338"/>
                <a:gd name="connsiteY142" fmla="*/ 2679700 h 6667500"/>
                <a:gd name="connsiteX143" fmla="*/ 4246992 w 5670338"/>
                <a:gd name="connsiteY143" fmla="*/ 2667000 h 6667500"/>
                <a:gd name="connsiteX144" fmla="*/ 4196192 w 5670338"/>
                <a:gd name="connsiteY144" fmla="*/ 2578100 h 6667500"/>
                <a:gd name="connsiteX145" fmla="*/ 4183492 w 5670338"/>
                <a:gd name="connsiteY145" fmla="*/ 2514600 h 6667500"/>
                <a:gd name="connsiteX146" fmla="*/ 4107292 w 5670338"/>
                <a:gd name="connsiteY146" fmla="*/ 2540000 h 6667500"/>
                <a:gd name="connsiteX147" fmla="*/ 4069192 w 5670338"/>
                <a:gd name="connsiteY147" fmla="*/ 2501900 h 6667500"/>
                <a:gd name="connsiteX148" fmla="*/ 3980292 w 5670338"/>
                <a:gd name="connsiteY148" fmla="*/ 2501900 h 6667500"/>
                <a:gd name="connsiteX149" fmla="*/ 3942192 w 5670338"/>
                <a:gd name="connsiteY149" fmla="*/ 2514600 h 6667500"/>
                <a:gd name="connsiteX150" fmla="*/ 3878692 w 5670338"/>
                <a:gd name="connsiteY150" fmla="*/ 2578100 h 6667500"/>
                <a:gd name="connsiteX151" fmla="*/ 3904092 w 5670338"/>
                <a:gd name="connsiteY151" fmla="*/ 2616200 h 6667500"/>
                <a:gd name="connsiteX152" fmla="*/ 3942192 w 5670338"/>
                <a:gd name="connsiteY152" fmla="*/ 2628900 h 6667500"/>
                <a:gd name="connsiteX153" fmla="*/ 3980292 w 5670338"/>
                <a:gd name="connsiteY153" fmla="*/ 2654300 h 6667500"/>
                <a:gd name="connsiteX154" fmla="*/ 4018392 w 5670338"/>
                <a:gd name="connsiteY154" fmla="*/ 2667000 h 6667500"/>
                <a:gd name="connsiteX155" fmla="*/ 4031092 w 5670338"/>
                <a:gd name="connsiteY155" fmla="*/ 2705100 h 6667500"/>
                <a:gd name="connsiteX156" fmla="*/ 4018392 w 5670338"/>
                <a:gd name="connsiteY156" fmla="*/ 2755900 h 6667500"/>
                <a:gd name="connsiteX157" fmla="*/ 3942192 w 5670338"/>
                <a:gd name="connsiteY157" fmla="*/ 2806700 h 6667500"/>
                <a:gd name="connsiteX158" fmla="*/ 3904092 w 5670338"/>
                <a:gd name="connsiteY158" fmla="*/ 2882900 h 6667500"/>
                <a:gd name="connsiteX159" fmla="*/ 3916792 w 5670338"/>
                <a:gd name="connsiteY159" fmla="*/ 2921000 h 6667500"/>
                <a:gd name="connsiteX160" fmla="*/ 3954892 w 5670338"/>
                <a:gd name="connsiteY160" fmla="*/ 2933700 h 6667500"/>
                <a:gd name="connsiteX161" fmla="*/ 3992992 w 5670338"/>
                <a:gd name="connsiteY161" fmla="*/ 2959100 h 6667500"/>
                <a:gd name="connsiteX162" fmla="*/ 4031092 w 5670338"/>
                <a:gd name="connsiteY162" fmla="*/ 2971800 h 6667500"/>
                <a:gd name="connsiteX163" fmla="*/ 4005692 w 5670338"/>
                <a:gd name="connsiteY163" fmla="*/ 3009900 h 6667500"/>
                <a:gd name="connsiteX164" fmla="*/ 3992992 w 5670338"/>
                <a:gd name="connsiteY164" fmla="*/ 3060700 h 6667500"/>
                <a:gd name="connsiteX165" fmla="*/ 4031092 w 5670338"/>
                <a:gd name="connsiteY165" fmla="*/ 3086100 h 6667500"/>
                <a:gd name="connsiteX166" fmla="*/ 4056492 w 5670338"/>
                <a:gd name="connsiteY166" fmla="*/ 3175000 h 6667500"/>
                <a:gd name="connsiteX167" fmla="*/ 4081892 w 5670338"/>
                <a:gd name="connsiteY167" fmla="*/ 3213100 h 6667500"/>
                <a:gd name="connsiteX168" fmla="*/ 4094592 w 5670338"/>
                <a:gd name="connsiteY168" fmla="*/ 3340100 h 6667500"/>
                <a:gd name="connsiteX169" fmla="*/ 4094592 w 5670338"/>
                <a:gd name="connsiteY169" fmla="*/ 3479800 h 6667500"/>
                <a:gd name="connsiteX170" fmla="*/ 4056492 w 5670338"/>
                <a:gd name="connsiteY170" fmla="*/ 3492500 h 6667500"/>
                <a:gd name="connsiteX171" fmla="*/ 3980292 w 5670338"/>
                <a:gd name="connsiteY171" fmla="*/ 3505200 h 6667500"/>
                <a:gd name="connsiteX172" fmla="*/ 3904092 w 5670338"/>
                <a:gd name="connsiteY172" fmla="*/ 3530600 h 6667500"/>
                <a:gd name="connsiteX173" fmla="*/ 3853292 w 5670338"/>
                <a:gd name="connsiteY173" fmla="*/ 3543300 h 6667500"/>
                <a:gd name="connsiteX174" fmla="*/ 3777092 w 5670338"/>
                <a:gd name="connsiteY174" fmla="*/ 3568700 h 6667500"/>
                <a:gd name="connsiteX175" fmla="*/ 3738992 w 5670338"/>
                <a:gd name="connsiteY175" fmla="*/ 3606800 h 6667500"/>
                <a:gd name="connsiteX176" fmla="*/ 3700892 w 5670338"/>
                <a:gd name="connsiteY176" fmla="*/ 3632200 h 6667500"/>
                <a:gd name="connsiteX177" fmla="*/ 3675492 w 5670338"/>
                <a:gd name="connsiteY177" fmla="*/ 3670300 h 6667500"/>
                <a:gd name="connsiteX178" fmla="*/ 3662792 w 5670338"/>
                <a:gd name="connsiteY178" fmla="*/ 3784600 h 6667500"/>
                <a:gd name="connsiteX179" fmla="*/ 3599292 w 5670338"/>
                <a:gd name="connsiteY179" fmla="*/ 3898900 h 6667500"/>
                <a:gd name="connsiteX180" fmla="*/ 3548492 w 5670338"/>
                <a:gd name="connsiteY180" fmla="*/ 3975100 h 6667500"/>
                <a:gd name="connsiteX181" fmla="*/ 3484992 w 5670338"/>
                <a:gd name="connsiteY181" fmla="*/ 3987800 h 6667500"/>
                <a:gd name="connsiteX182" fmla="*/ 3446892 w 5670338"/>
                <a:gd name="connsiteY182" fmla="*/ 4000500 h 6667500"/>
                <a:gd name="connsiteX183" fmla="*/ 3396092 w 5670338"/>
                <a:gd name="connsiteY183" fmla="*/ 4013200 h 6667500"/>
                <a:gd name="connsiteX184" fmla="*/ 3294492 w 5670338"/>
                <a:gd name="connsiteY184" fmla="*/ 4038600 h 6667500"/>
                <a:gd name="connsiteX185" fmla="*/ 3218292 w 5670338"/>
                <a:gd name="connsiteY185" fmla="*/ 4165600 h 6667500"/>
                <a:gd name="connsiteX186" fmla="*/ 3180192 w 5670338"/>
                <a:gd name="connsiteY186" fmla="*/ 4191000 h 6667500"/>
                <a:gd name="connsiteX187" fmla="*/ 3167492 w 5670338"/>
                <a:gd name="connsiteY187" fmla="*/ 4241800 h 6667500"/>
                <a:gd name="connsiteX188" fmla="*/ 3015092 w 5670338"/>
                <a:gd name="connsiteY188" fmla="*/ 4368800 h 6667500"/>
                <a:gd name="connsiteX189" fmla="*/ 2938892 w 5670338"/>
                <a:gd name="connsiteY189" fmla="*/ 4432300 h 6667500"/>
                <a:gd name="connsiteX190" fmla="*/ 2900792 w 5670338"/>
                <a:gd name="connsiteY190" fmla="*/ 4457700 h 6667500"/>
                <a:gd name="connsiteX191" fmla="*/ 2862692 w 5670338"/>
                <a:gd name="connsiteY191" fmla="*/ 4495800 h 6667500"/>
                <a:gd name="connsiteX192" fmla="*/ 2773792 w 5670338"/>
                <a:gd name="connsiteY192" fmla="*/ 4559300 h 6667500"/>
                <a:gd name="connsiteX193" fmla="*/ 2722992 w 5670338"/>
                <a:gd name="connsiteY193" fmla="*/ 4673600 h 6667500"/>
                <a:gd name="connsiteX194" fmla="*/ 2710292 w 5670338"/>
                <a:gd name="connsiteY194" fmla="*/ 4711700 h 6667500"/>
                <a:gd name="connsiteX195" fmla="*/ 2634092 w 5670338"/>
                <a:gd name="connsiteY195" fmla="*/ 4787900 h 6667500"/>
                <a:gd name="connsiteX196" fmla="*/ 2507092 w 5670338"/>
                <a:gd name="connsiteY196" fmla="*/ 4800600 h 6667500"/>
                <a:gd name="connsiteX197" fmla="*/ 2443592 w 5670338"/>
                <a:gd name="connsiteY197" fmla="*/ 4864100 h 6667500"/>
                <a:gd name="connsiteX198" fmla="*/ 2430892 w 5670338"/>
                <a:gd name="connsiteY198" fmla="*/ 4902200 h 6667500"/>
                <a:gd name="connsiteX199" fmla="*/ 2354692 w 5670338"/>
                <a:gd name="connsiteY199" fmla="*/ 4940300 h 6667500"/>
                <a:gd name="connsiteX200" fmla="*/ 2291192 w 5670338"/>
                <a:gd name="connsiteY200" fmla="*/ 4914900 h 6667500"/>
                <a:gd name="connsiteX201" fmla="*/ 2278492 w 5670338"/>
                <a:gd name="connsiteY201" fmla="*/ 4953000 h 6667500"/>
                <a:gd name="connsiteX202" fmla="*/ 2253092 w 5670338"/>
                <a:gd name="connsiteY202" fmla="*/ 4991100 h 6667500"/>
                <a:gd name="connsiteX203" fmla="*/ 2240392 w 5670338"/>
                <a:gd name="connsiteY203" fmla="*/ 5041900 h 6667500"/>
                <a:gd name="connsiteX204" fmla="*/ 2214992 w 5670338"/>
                <a:gd name="connsiteY204" fmla="*/ 5118100 h 6667500"/>
                <a:gd name="connsiteX205" fmla="*/ 2202292 w 5670338"/>
                <a:gd name="connsiteY205" fmla="*/ 5168900 h 6667500"/>
                <a:gd name="connsiteX206" fmla="*/ 2176892 w 5670338"/>
                <a:gd name="connsiteY206" fmla="*/ 5245100 h 6667500"/>
                <a:gd name="connsiteX207" fmla="*/ 2189592 w 5670338"/>
                <a:gd name="connsiteY207" fmla="*/ 5448300 h 6667500"/>
                <a:gd name="connsiteX208" fmla="*/ 2202292 w 5670338"/>
                <a:gd name="connsiteY208" fmla="*/ 5486400 h 6667500"/>
                <a:gd name="connsiteX209" fmla="*/ 2214992 w 5670338"/>
                <a:gd name="connsiteY209" fmla="*/ 5537200 h 6667500"/>
                <a:gd name="connsiteX210" fmla="*/ 2164192 w 5670338"/>
                <a:gd name="connsiteY210" fmla="*/ 5854700 h 6667500"/>
                <a:gd name="connsiteX211" fmla="*/ 2151492 w 5670338"/>
                <a:gd name="connsiteY211" fmla="*/ 6108700 h 6667500"/>
                <a:gd name="connsiteX212" fmla="*/ 2138792 w 5670338"/>
                <a:gd name="connsiteY212" fmla="*/ 6146800 h 6667500"/>
                <a:gd name="connsiteX213" fmla="*/ 2113392 w 5670338"/>
                <a:gd name="connsiteY213" fmla="*/ 6184900 h 6667500"/>
                <a:gd name="connsiteX214" fmla="*/ 2037192 w 5670338"/>
                <a:gd name="connsiteY214" fmla="*/ 6223000 h 6667500"/>
                <a:gd name="connsiteX215" fmla="*/ 1973692 w 5670338"/>
                <a:gd name="connsiteY215" fmla="*/ 6337300 h 6667500"/>
                <a:gd name="connsiteX216" fmla="*/ 1960992 w 5670338"/>
                <a:gd name="connsiteY216" fmla="*/ 6400800 h 6667500"/>
                <a:gd name="connsiteX217" fmla="*/ 1846692 w 5670338"/>
                <a:gd name="connsiteY217" fmla="*/ 6413500 h 6667500"/>
                <a:gd name="connsiteX218" fmla="*/ 1795892 w 5670338"/>
                <a:gd name="connsiteY218" fmla="*/ 6438900 h 6667500"/>
                <a:gd name="connsiteX219" fmla="*/ 1745092 w 5670338"/>
                <a:gd name="connsiteY219" fmla="*/ 6553200 h 6667500"/>
                <a:gd name="connsiteX220" fmla="*/ 1719692 w 5670338"/>
                <a:gd name="connsiteY220" fmla="*/ 6591300 h 6667500"/>
                <a:gd name="connsiteX221" fmla="*/ 1706992 w 5670338"/>
                <a:gd name="connsiteY221" fmla="*/ 6629400 h 6667500"/>
                <a:gd name="connsiteX222" fmla="*/ 1630792 w 5670338"/>
                <a:gd name="connsiteY222" fmla="*/ 6667500 h 6667500"/>
                <a:gd name="connsiteX223" fmla="*/ 1554592 w 5670338"/>
                <a:gd name="connsiteY223" fmla="*/ 6616700 h 6667500"/>
                <a:gd name="connsiteX224" fmla="*/ 1478392 w 5670338"/>
                <a:gd name="connsiteY224" fmla="*/ 6565900 h 6667500"/>
                <a:gd name="connsiteX225" fmla="*/ 1440292 w 5670338"/>
                <a:gd name="connsiteY225" fmla="*/ 6540500 h 6667500"/>
                <a:gd name="connsiteX226" fmla="*/ 1376792 w 5670338"/>
                <a:gd name="connsiteY226" fmla="*/ 6413500 h 6667500"/>
                <a:gd name="connsiteX227" fmla="*/ 1364092 w 5670338"/>
                <a:gd name="connsiteY227" fmla="*/ 6375400 h 6667500"/>
                <a:gd name="connsiteX228" fmla="*/ 1335517 w 5670338"/>
                <a:gd name="connsiteY228" fmla="*/ 6181725 h 6667500"/>
                <a:gd name="connsiteX229" fmla="*/ 1262492 w 5670338"/>
                <a:gd name="connsiteY229" fmla="*/ 5940425 h 6667500"/>
                <a:gd name="connsiteX230" fmla="*/ 1179942 w 5670338"/>
                <a:gd name="connsiteY230" fmla="*/ 5762625 h 6667500"/>
                <a:gd name="connsiteX231" fmla="*/ 1068818 w 5670338"/>
                <a:gd name="connsiteY231" fmla="*/ 5540375 h 6667500"/>
                <a:gd name="connsiteX232" fmla="*/ 998967 w 5670338"/>
                <a:gd name="connsiteY232" fmla="*/ 5184775 h 6667500"/>
                <a:gd name="connsiteX233" fmla="*/ 900543 w 5670338"/>
                <a:gd name="connsiteY233" fmla="*/ 4984750 h 6667500"/>
                <a:gd name="connsiteX234" fmla="*/ 811643 w 5670338"/>
                <a:gd name="connsiteY234" fmla="*/ 4724400 h 6667500"/>
                <a:gd name="connsiteX235" fmla="*/ 760843 w 5670338"/>
                <a:gd name="connsiteY235" fmla="*/ 4333875 h 6667500"/>
                <a:gd name="connsiteX236" fmla="*/ 713218 w 5670338"/>
                <a:gd name="connsiteY236" fmla="*/ 3968750 h 6667500"/>
                <a:gd name="connsiteX237" fmla="*/ 754492 w 5670338"/>
                <a:gd name="connsiteY237" fmla="*/ 3717925 h 6667500"/>
                <a:gd name="connsiteX238" fmla="*/ 721948 w 5670338"/>
                <a:gd name="connsiteY238" fmla="*/ 3586956 h 6667500"/>
                <a:gd name="connsiteX239" fmla="*/ 745761 w 5670338"/>
                <a:gd name="connsiteY239" fmla="*/ 3513138 h 6667500"/>
                <a:gd name="connsiteX240" fmla="*/ 713217 w 5670338"/>
                <a:gd name="connsiteY240" fmla="*/ 3471069 h 6667500"/>
                <a:gd name="connsiteX241" fmla="*/ 743380 w 5670338"/>
                <a:gd name="connsiteY241" fmla="*/ 3403600 h 6667500"/>
                <a:gd name="connsiteX242" fmla="*/ 5192 w 5670338"/>
                <a:gd name="connsiteY242" fmla="*/ 3238500 h 6667500"/>
                <a:gd name="connsiteX243" fmla="*/ 360792 w 5670338"/>
                <a:gd name="connsiteY243" fmla="*/ 2806700 h 6667500"/>
                <a:gd name="connsiteX244" fmla="*/ 284592 w 5670338"/>
                <a:gd name="connsiteY244" fmla="*/ 2120900 h 6667500"/>
                <a:gd name="connsiteX245" fmla="*/ 944992 w 5670338"/>
                <a:gd name="connsiteY245" fmla="*/ 1733550 h 6667500"/>
                <a:gd name="connsiteX246" fmla="*/ 1414892 w 5670338"/>
                <a:gd name="connsiteY246" fmla="*/ 1104900 h 6667500"/>
                <a:gd name="connsiteX247" fmla="*/ 1141842 w 5670338"/>
                <a:gd name="connsiteY247" fmla="*/ 895350 h 6667500"/>
                <a:gd name="connsiteX248" fmla="*/ 1084692 w 5670338"/>
                <a:gd name="connsiteY248" fmla="*/ 546100 h 6667500"/>
                <a:gd name="connsiteX249" fmla="*/ 1154542 w 5670338"/>
                <a:gd name="connsiteY249" fmla="*/ 355600 h 6667500"/>
                <a:gd name="connsiteX250" fmla="*/ 950072 w 5670338"/>
                <a:gd name="connsiteY250" fmla="*/ 271780 h 6667500"/>
                <a:gd name="connsiteX0" fmla="*/ 957692 w 5670338"/>
                <a:gd name="connsiteY0" fmla="*/ 254000 h 6667500"/>
                <a:gd name="connsiteX1" fmla="*/ 970392 w 5670338"/>
                <a:gd name="connsiteY1" fmla="*/ 165100 h 6667500"/>
                <a:gd name="connsiteX2" fmla="*/ 1008492 w 5670338"/>
                <a:gd name="connsiteY2" fmla="*/ 139700 h 6667500"/>
                <a:gd name="connsiteX3" fmla="*/ 1071992 w 5670338"/>
                <a:gd name="connsiteY3" fmla="*/ 63500 h 6667500"/>
                <a:gd name="connsiteX4" fmla="*/ 1110092 w 5670338"/>
                <a:gd name="connsiteY4" fmla="*/ 50800 h 6667500"/>
                <a:gd name="connsiteX5" fmla="*/ 1186292 w 5670338"/>
                <a:gd name="connsiteY5" fmla="*/ 25400 h 6667500"/>
                <a:gd name="connsiteX6" fmla="*/ 1262492 w 5670338"/>
                <a:gd name="connsiteY6" fmla="*/ 12700 h 6667500"/>
                <a:gd name="connsiteX7" fmla="*/ 1325992 w 5670338"/>
                <a:gd name="connsiteY7" fmla="*/ 0 h 6667500"/>
                <a:gd name="connsiteX8" fmla="*/ 1491092 w 5670338"/>
                <a:gd name="connsiteY8" fmla="*/ 12700 h 6667500"/>
                <a:gd name="connsiteX9" fmla="*/ 1503792 w 5670338"/>
                <a:gd name="connsiteY9" fmla="*/ 50800 h 6667500"/>
                <a:gd name="connsiteX10" fmla="*/ 1554592 w 5670338"/>
                <a:gd name="connsiteY10" fmla="*/ 127000 h 6667500"/>
                <a:gd name="connsiteX11" fmla="*/ 1605392 w 5670338"/>
                <a:gd name="connsiteY11" fmla="*/ 152400 h 6667500"/>
                <a:gd name="connsiteX12" fmla="*/ 1643492 w 5670338"/>
                <a:gd name="connsiteY12" fmla="*/ 177800 h 6667500"/>
                <a:gd name="connsiteX13" fmla="*/ 1706992 w 5670338"/>
                <a:gd name="connsiteY13" fmla="*/ 190500 h 6667500"/>
                <a:gd name="connsiteX14" fmla="*/ 1732392 w 5670338"/>
                <a:gd name="connsiteY14" fmla="*/ 228600 h 6667500"/>
                <a:gd name="connsiteX15" fmla="*/ 1745092 w 5670338"/>
                <a:gd name="connsiteY15" fmla="*/ 266700 h 6667500"/>
                <a:gd name="connsiteX16" fmla="*/ 1833992 w 5670338"/>
                <a:gd name="connsiteY16" fmla="*/ 304800 h 6667500"/>
                <a:gd name="connsiteX17" fmla="*/ 1846692 w 5670338"/>
                <a:gd name="connsiteY17" fmla="*/ 355600 h 6667500"/>
                <a:gd name="connsiteX18" fmla="*/ 2011792 w 5670338"/>
                <a:gd name="connsiteY18" fmla="*/ 381000 h 6667500"/>
                <a:gd name="connsiteX19" fmla="*/ 2126092 w 5670338"/>
                <a:gd name="connsiteY19" fmla="*/ 317500 h 6667500"/>
                <a:gd name="connsiteX20" fmla="*/ 2164192 w 5670338"/>
                <a:gd name="connsiteY20" fmla="*/ 292100 h 6667500"/>
                <a:gd name="connsiteX21" fmla="*/ 2303892 w 5670338"/>
                <a:gd name="connsiteY21" fmla="*/ 317500 h 6667500"/>
                <a:gd name="connsiteX22" fmla="*/ 2329292 w 5670338"/>
                <a:gd name="connsiteY22" fmla="*/ 571500 h 6667500"/>
                <a:gd name="connsiteX23" fmla="*/ 2291192 w 5670338"/>
                <a:gd name="connsiteY23" fmla="*/ 647700 h 6667500"/>
                <a:gd name="connsiteX24" fmla="*/ 2240392 w 5670338"/>
                <a:gd name="connsiteY24" fmla="*/ 660400 h 6667500"/>
                <a:gd name="connsiteX25" fmla="*/ 2202292 w 5670338"/>
                <a:gd name="connsiteY25" fmla="*/ 685800 h 6667500"/>
                <a:gd name="connsiteX26" fmla="*/ 2138792 w 5670338"/>
                <a:gd name="connsiteY26" fmla="*/ 762000 h 6667500"/>
                <a:gd name="connsiteX27" fmla="*/ 2126092 w 5670338"/>
                <a:gd name="connsiteY27" fmla="*/ 863600 h 6667500"/>
                <a:gd name="connsiteX28" fmla="*/ 2202292 w 5670338"/>
                <a:gd name="connsiteY28" fmla="*/ 889000 h 6667500"/>
                <a:gd name="connsiteX29" fmla="*/ 2214992 w 5670338"/>
                <a:gd name="connsiteY29" fmla="*/ 952500 h 6667500"/>
                <a:gd name="connsiteX30" fmla="*/ 2240392 w 5670338"/>
                <a:gd name="connsiteY30" fmla="*/ 990600 h 6667500"/>
                <a:gd name="connsiteX31" fmla="*/ 2227692 w 5670338"/>
                <a:gd name="connsiteY31" fmla="*/ 1066800 h 6667500"/>
                <a:gd name="connsiteX32" fmla="*/ 2151492 w 5670338"/>
                <a:gd name="connsiteY32" fmla="*/ 1104900 h 6667500"/>
                <a:gd name="connsiteX33" fmla="*/ 2087992 w 5670338"/>
                <a:gd name="connsiteY33" fmla="*/ 1092200 h 6667500"/>
                <a:gd name="connsiteX34" fmla="*/ 2049892 w 5670338"/>
                <a:gd name="connsiteY34" fmla="*/ 1079500 h 6667500"/>
                <a:gd name="connsiteX35" fmla="*/ 1999092 w 5670338"/>
                <a:gd name="connsiteY35" fmla="*/ 1092200 h 6667500"/>
                <a:gd name="connsiteX36" fmla="*/ 2024492 w 5670338"/>
                <a:gd name="connsiteY36" fmla="*/ 1168400 h 6667500"/>
                <a:gd name="connsiteX37" fmla="*/ 2037192 w 5670338"/>
                <a:gd name="connsiteY37" fmla="*/ 1206500 h 6667500"/>
                <a:gd name="connsiteX38" fmla="*/ 2049892 w 5670338"/>
                <a:gd name="connsiteY38" fmla="*/ 1244600 h 6667500"/>
                <a:gd name="connsiteX39" fmla="*/ 2062592 w 5670338"/>
                <a:gd name="connsiteY39" fmla="*/ 1346200 h 6667500"/>
                <a:gd name="connsiteX40" fmla="*/ 2138792 w 5670338"/>
                <a:gd name="connsiteY40" fmla="*/ 1371600 h 6667500"/>
                <a:gd name="connsiteX41" fmla="*/ 2176892 w 5670338"/>
                <a:gd name="connsiteY41" fmla="*/ 1397000 h 6667500"/>
                <a:gd name="connsiteX42" fmla="*/ 2214992 w 5670338"/>
                <a:gd name="connsiteY42" fmla="*/ 1409700 h 6667500"/>
                <a:gd name="connsiteX43" fmla="*/ 2240392 w 5670338"/>
                <a:gd name="connsiteY43" fmla="*/ 1447800 h 6667500"/>
                <a:gd name="connsiteX44" fmla="*/ 2316592 w 5670338"/>
                <a:gd name="connsiteY44" fmla="*/ 1473200 h 6667500"/>
                <a:gd name="connsiteX45" fmla="*/ 2392792 w 5670338"/>
                <a:gd name="connsiteY45" fmla="*/ 1536700 h 6667500"/>
                <a:gd name="connsiteX46" fmla="*/ 2456292 w 5670338"/>
                <a:gd name="connsiteY46" fmla="*/ 1612900 h 6667500"/>
                <a:gd name="connsiteX47" fmla="*/ 2418192 w 5670338"/>
                <a:gd name="connsiteY47" fmla="*/ 1638300 h 6667500"/>
                <a:gd name="connsiteX48" fmla="*/ 2367392 w 5670338"/>
                <a:gd name="connsiteY48" fmla="*/ 1663700 h 6667500"/>
                <a:gd name="connsiteX49" fmla="*/ 2354692 w 5670338"/>
                <a:gd name="connsiteY49" fmla="*/ 1701800 h 6667500"/>
                <a:gd name="connsiteX50" fmla="*/ 2316592 w 5670338"/>
                <a:gd name="connsiteY50" fmla="*/ 1841500 h 6667500"/>
                <a:gd name="connsiteX51" fmla="*/ 2329292 w 5670338"/>
                <a:gd name="connsiteY51" fmla="*/ 1930400 h 6667500"/>
                <a:gd name="connsiteX52" fmla="*/ 2367392 w 5670338"/>
                <a:gd name="connsiteY52" fmla="*/ 1943100 h 6667500"/>
                <a:gd name="connsiteX53" fmla="*/ 2443592 w 5670338"/>
                <a:gd name="connsiteY53" fmla="*/ 1993900 h 6667500"/>
                <a:gd name="connsiteX54" fmla="*/ 2519792 w 5670338"/>
                <a:gd name="connsiteY54" fmla="*/ 2019300 h 6667500"/>
                <a:gd name="connsiteX55" fmla="*/ 2595992 w 5670338"/>
                <a:gd name="connsiteY55" fmla="*/ 2070100 h 6667500"/>
                <a:gd name="connsiteX56" fmla="*/ 2634092 w 5670338"/>
                <a:gd name="connsiteY56" fmla="*/ 2095500 h 6667500"/>
                <a:gd name="connsiteX57" fmla="*/ 2659492 w 5670338"/>
                <a:gd name="connsiteY57" fmla="*/ 2133600 h 6667500"/>
                <a:gd name="connsiteX58" fmla="*/ 2735692 w 5670338"/>
                <a:gd name="connsiteY58" fmla="*/ 2184400 h 6667500"/>
                <a:gd name="connsiteX59" fmla="*/ 2811892 w 5670338"/>
                <a:gd name="connsiteY59" fmla="*/ 2222500 h 6667500"/>
                <a:gd name="connsiteX60" fmla="*/ 2849992 w 5670338"/>
                <a:gd name="connsiteY60" fmla="*/ 2247900 h 6667500"/>
                <a:gd name="connsiteX61" fmla="*/ 2926192 w 5670338"/>
                <a:gd name="connsiteY61" fmla="*/ 2273300 h 6667500"/>
                <a:gd name="connsiteX62" fmla="*/ 3218292 w 5670338"/>
                <a:gd name="connsiteY62" fmla="*/ 2311400 h 6667500"/>
                <a:gd name="connsiteX63" fmla="*/ 3269092 w 5670338"/>
                <a:gd name="connsiteY63" fmla="*/ 2387600 h 6667500"/>
                <a:gd name="connsiteX64" fmla="*/ 3345292 w 5670338"/>
                <a:gd name="connsiteY64" fmla="*/ 2438400 h 6667500"/>
                <a:gd name="connsiteX65" fmla="*/ 3459592 w 5670338"/>
                <a:gd name="connsiteY65" fmla="*/ 2476500 h 6667500"/>
                <a:gd name="connsiteX66" fmla="*/ 3815192 w 5670338"/>
                <a:gd name="connsiteY66" fmla="*/ 2463800 h 6667500"/>
                <a:gd name="connsiteX67" fmla="*/ 3853292 w 5670338"/>
                <a:gd name="connsiteY67" fmla="*/ 2438400 h 6667500"/>
                <a:gd name="connsiteX68" fmla="*/ 3865992 w 5670338"/>
                <a:gd name="connsiteY68" fmla="*/ 2400300 h 6667500"/>
                <a:gd name="connsiteX69" fmla="*/ 3878692 w 5670338"/>
                <a:gd name="connsiteY69" fmla="*/ 2209800 h 6667500"/>
                <a:gd name="connsiteX70" fmla="*/ 3916792 w 5670338"/>
                <a:gd name="connsiteY70" fmla="*/ 2184400 h 6667500"/>
                <a:gd name="connsiteX71" fmla="*/ 3992992 w 5670338"/>
                <a:gd name="connsiteY71" fmla="*/ 2120900 h 6667500"/>
                <a:gd name="connsiteX72" fmla="*/ 4018392 w 5670338"/>
                <a:gd name="connsiteY72" fmla="*/ 2222500 h 6667500"/>
                <a:gd name="connsiteX73" fmla="*/ 4043792 w 5670338"/>
                <a:gd name="connsiteY73" fmla="*/ 2298700 h 6667500"/>
                <a:gd name="connsiteX74" fmla="*/ 4081892 w 5670338"/>
                <a:gd name="connsiteY74" fmla="*/ 2324100 h 6667500"/>
                <a:gd name="connsiteX75" fmla="*/ 4119992 w 5670338"/>
                <a:gd name="connsiteY75" fmla="*/ 2336800 h 6667500"/>
                <a:gd name="connsiteX76" fmla="*/ 4310492 w 5670338"/>
                <a:gd name="connsiteY76" fmla="*/ 2349500 h 6667500"/>
                <a:gd name="connsiteX77" fmla="*/ 4589892 w 5670338"/>
                <a:gd name="connsiteY77" fmla="*/ 2336800 h 6667500"/>
                <a:gd name="connsiteX78" fmla="*/ 4640692 w 5670338"/>
                <a:gd name="connsiteY78" fmla="*/ 2324100 h 6667500"/>
                <a:gd name="connsiteX79" fmla="*/ 4666092 w 5670338"/>
                <a:gd name="connsiteY79" fmla="*/ 2247900 h 6667500"/>
                <a:gd name="connsiteX80" fmla="*/ 4640692 w 5670338"/>
                <a:gd name="connsiteY80" fmla="*/ 2197100 h 6667500"/>
                <a:gd name="connsiteX81" fmla="*/ 4564492 w 5670338"/>
                <a:gd name="connsiteY81" fmla="*/ 2171700 h 6667500"/>
                <a:gd name="connsiteX82" fmla="*/ 4577192 w 5670338"/>
                <a:gd name="connsiteY82" fmla="*/ 2082800 h 6667500"/>
                <a:gd name="connsiteX83" fmla="*/ 4653392 w 5670338"/>
                <a:gd name="connsiteY83" fmla="*/ 2108200 h 6667500"/>
                <a:gd name="connsiteX84" fmla="*/ 4793092 w 5670338"/>
                <a:gd name="connsiteY84" fmla="*/ 2095500 h 6667500"/>
                <a:gd name="connsiteX85" fmla="*/ 4818492 w 5670338"/>
                <a:gd name="connsiteY85" fmla="*/ 2057400 h 6667500"/>
                <a:gd name="connsiteX86" fmla="*/ 4831192 w 5670338"/>
                <a:gd name="connsiteY86" fmla="*/ 2019300 h 6667500"/>
                <a:gd name="connsiteX87" fmla="*/ 4843892 w 5670338"/>
                <a:gd name="connsiteY87" fmla="*/ 1955800 h 6667500"/>
                <a:gd name="connsiteX88" fmla="*/ 4932792 w 5670338"/>
                <a:gd name="connsiteY88" fmla="*/ 1917700 h 6667500"/>
                <a:gd name="connsiteX89" fmla="*/ 5008992 w 5670338"/>
                <a:gd name="connsiteY89" fmla="*/ 1866900 h 6667500"/>
                <a:gd name="connsiteX90" fmla="*/ 5047092 w 5670338"/>
                <a:gd name="connsiteY90" fmla="*/ 1841500 h 6667500"/>
                <a:gd name="connsiteX91" fmla="*/ 5072492 w 5670338"/>
                <a:gd name="connsiteY91" fmla="*/ 1803400 h 6667500"/>
                <a:gd name="connsiteX92" fmla="*/ 5085192 w 5670338"/>
                <a:gd name="connsiteY92" fmla="*/ 1739900 h 6667500"/>
                <a:gd name="connsiteX93" fmla="*/ 5135992 w 5670338"/>
                <a:gd name="connsiteY93" fmla="*/ 1752600 h 6667500"/>
                <a:gd name="connsiteX94" fmla="*/ 5212192 w 5670338"/>
                <a:gd name="connsiteY94" fmla="*/ 1778000 h 6667500"/>
                <a:gd name="connsiteX95" fmla="*/ 5262992 w 5670338"/>
                <a:gd name="connsiteY95" fmla="*/ 1765300 h 6667500"/>
                <a:gd name="connsiteX96" fmla="*/ 5301092 w 5670338"/>
                <a:gd name="connsiteY96" fmla="*/ 1727200 h 6667500"/>
                <a:gd name="connsiteX97" fmla="*/ 5339192 w 5670338"/>
                <a:gd name="connsiteY97" fmla="*/ 1701800 h 6667500"/>
                <a:gd name="connsiteX98" fmla="*/ 5415392 w 5670338"/>
                <a:gd name="connsiteY98" fmla="*/ 1714500 h 6667500"/>
                <a:gd name="connsiteX99" fmla="*/ 5466192 w 5670338"/>
                <a:gd name="connsiteY99" fmla="*/ 1790700 h 6667500"/>
                <a:gd name="connsiteX100" fmla="*/ 5516992 w 5670338"/>
                <a:gd name="connsiteY100" fmla="*/ 1841500 h 6667500"/>
                <a:gd name="connsiteX101" fmla="*/ 5504292 w 5670338"/>
                <a:gd name="connsiteY101" fmla="*/ 1879600 h 6667500"/>
                <a:gd name="connsiteX102" fmla="*/ 5542392 w 5670338"/>
                <a:gd name="connsiteY102" fmla="*/ 1892300 h 6667500"/>
                <a:gd name="connsiteX103" fmla="*/ 5643992 w 5670338"/>
                <a:gd name="connsiteY103" fmla="*/ 1905000 h 6667500"/>
                <a:gd name="connsiteX104" fmla="*/ 5669392 w 5670338"/>
                <a:gd name="connsiteY104" fmla="*/ 1943100 h 6667500"/>
                <a:gd name="connsiteX105" fmla="*/ 5631292 w 5670338"/>
                <a:gd name="connsiteY105" fmla="*/ 2044700 h 6667500"/>
                <a:gd name="connsiteX106" fmla="*/ 5605892 w 5670338"/>
                <a:gd name="connsiteY106" fmla="*/ 2171700 h 6667500"/>
                <a:gd name="connsiteX107" fmla="*/ 5466192 w 5670338"/>
                <a:gd name="connsiteY107" fmla="*/ 2197100 h 6667500"/>
                <a:gd name="connsiteX108" fmla="*/ 5389992 w 5670338"/>
                <a:gd name="connsiteY108" fmla="*/ 2222500 h 6667500"/>
                <a:gd name="connsiteX109" fmla="*/ 5364592 w 5670338"/>
                <a:gd name="connsiteY109" fmla="*/ 2260600 h 6667500"/>
                <a:gd name="connsiteX110" fmla="*/ 5313792 w 5670338"/>
                <a:gd name="connsiteY110" fmla="*/ 2349500 h 6667500"/>
                <a:gd name="connsiteX111" fmla="*/ 5275692 w 5670338"/>
                <a:gd name="connsiteY111" fmla="*/ 2374900 h 6667500"/>
                <a:gd name="connsiteX112" fmla="*/ 5262992 w 5670338"/>
                <a:gd name="connsiteY112" fmla="*/ 2438400 h 6667500"/>
                <a:gd name="connsiteX113" fmla="*/ 5250292 w 5670338"/>
                <a:gd name="connsiteY113" fmla="*/ 2552700 h 6667500"/>
                <a:gd name="connsiteX114" fmla="*/ 5186792 w 5670338"/>
                <a:gd name="connsiteY114" fmla="*/ 2616200 h 6667500"/>
                <a:gd name="connsiteX115" fmla="*/ 5174092 w 5670338"/>
                <a:gd name="connsiteY115" fmla="*/ 2654300 h 6667500"/>
                <a:gd name="connsiteX116" fmla="*/ 5199492 w 5670338"/>
                <a:gd name="connsiteY116" fmla="*/ 2781300 h 6667500"/>
                <a:gd name="connsiteX117" fmla="*/ 5186792 w 5670338"/>
                <a:gd name="connsiteY117" fmla="*/ 2870200 h 6667500"/>
                <a:gd name="connsiteX118" fmla="*/ 5148692 w 5670338"/>
                <a:gd name="connsiteY118" fmla="*/ 2895600 h 6667500"/>
                <a:gd name="connsiteX119" fmla="*/ 5085192 w 5670338"/>
                <a:gd name="connsiteY119" fmla="*/ 2946400 h 6667500"/>
                <a:gd name="connsiteX120" fmla="*/ 4970892 w 5670338"/>
                <a:gd name="connsiteY120" fmla="*/ 2959100 h 6667500"/>
                <a:gd name="connsiteX121" fmla="*/ 4945492 w 5670338"/>
                <a:gd name="connsiteY121" fmla="*/ 3048000 h 6667500"/>
                <a:gd name="connsiteX122" fmla="*/ 4920092 w 5670338"/>
                <a:gd name="connsiteY122" fmla="*/ 3124200 h 6667500"/>
                <a:gd name="connsiteX123" fmla="*/ 4945492 w 5670338"/>
                <a:gd name="connsiteY123" fmla="*/ 3162300 h 6667500"/>
                <a:gd name="connsiteX124" fmla="*/ 4907392 w 5670338"/>
                <a:gd name="connsiteY124" fmla="*/ 3416300 h 6667500"/>
                <a:gd name="connsiteX125" fmla="*/ 4856592 w 5670338"/>
                <a:gd name="connsiteY125" fmla="*/ 3340100 h 6667500"/>
                <a:gd name="connsiteX126" fmla="*/ 4843892 w 5670338"/>
                <a:gd name="connsiteY126" fmla="*/ 3302000 h 6667500"/>
                <a:gd name="connsiteX127" fmla="*/ 4793092 w 5670338"/>
                <a:gd name="connsiteY127" fmla="*/ 3225800 h 6667500"/>
                <a:gd name="connsiteX128" fmla="*/ 4742292 w 5670338"/>
                <a:gd name="connsiteY128" fmla="*/ 3111500 h 6667500"/>
                <a:gd name="connsiteX129" fmla="*/ 4666092 w 5670338"/>
                <a:gd name="connsiteY129" fmla="*/ 3187700 h 6667500"/>
                <a:gd name="connsiteX130" fmla="*/ 4589892 w 5670338"/>
                <a:gd name="connsiteY130" fmla="*/ 3213100 h 6667500"/>
                <a:gd name="connsiteX131" fmla="*/ 4551792 w 5670338"/>
                <a:gd name="connsiteY131" fmla="*/ 3187700 h 6667500"/>
                <a:gd name="connsiteX132" fmla="*/ 4539092 w 5670338"/>
                <a:gd name="connsiteY132" fmla="*/ 3136900 h 6667500"/>
                <a:gd name="connsiteX133" fmla="*/ 4577192 w 5670338"/>
                <a:gd name="connsiteY133" fmla="*/ 2971800 h 6667500"/>
                <a:gd name="connsiteX134" fmla="*/ 4615292 w 5670338"/>
                <a:gd name="connsiteY134" fmla="*/ 2959100 h 6667500"/>
                <a:gd name="connsiteX135" fmla="*/ 4691492 w 5670338"/>
                <a:gd name="connsiteY135" fmla="*/ 2895600 h 6667500"/>
                <a:gd name="connsiteX136" fmla="*/ 4716892 w 5670338"/>
                <a:gd name="connsiteY136" fmla="*/ 2819400 h 6667500"/>
                <a:gd name="connsiteX137" fmla="*/ 4704192 w 5670338"/>
                <a:gd name="connsiteY137" fmla="*/ 2743200 h 6667500"/>
                <a:gd name="connsiteX138" fmla="*/ 4640692 w 5670338"/>
                <a:gd name="connsiteY138" fmla="*/ 2730500 h 6667500"/>
                <a:gd name="connsiteX139" fmla="*/ 4589892 w 5670338"/>
                <a:gd name="connsiteY139" fmla="*/ 2717800 h 6667500"/>
                <a:gd name="connsiteX140" fmla="*/ 4488292 w 5670338"/>
                <a:gd name="connsiteY140" fmla="*/ 2705100 h 6667500"/>
                <a:gd name="connsiteX141" fmla="*/ 4399392 w 5670338"/>
                <a:gd name="connsiteY141" fmla="*/ 2692400 h 6667500"/>
                <a:gd name="connsiteX142" fmla="*/ 4361292 w 5670338"/>
                <a:gd name="connsiteY142" fmla="*/ 2679700 h 6667500"/>
                <a:gd name="connsiteX143" fmla="*/ 4246992 w 5670338"/>
                <a:gd name="connsiteY143" fmla="*/ 2667000 h 6667500"/>
                <a:gd name="connsiteX144" fmla="*/ 4196192 w 5670338"/>
                <a:gd name="connsiteY144" fmla="*/ 2578100 h 6667500"/>
                <a:gd name="connsiteX145" fmla="*/ 4183492 w 5670338"/>
                <a:gd name="connsiteY145" fmla="*/ 2514600 h 6667500"/>
                <a:gd name="connsiteX146" fmla="*/ 4107292 w 5670338"/>
                <a:gd name="connsiteY146" fmla="*/ 2540000 h 6667500"/>
                <a:gd name="connsiteX147" fmla="*/ 4069192 w 5670338"/>
                <a:gd name="connsiteY147" fmla="*/ 2501900 h 6667500"/>
                <a:gd name="connsiteX148" fmla="*/ 3980292 w 5670338"/>
                <a:gd name="connsiteY148" fmla="*/ 2501900 h 6667500"/>
                <a:gd name="connsiteX149" fmla="*/ 3942192 w 5670338"/>
                <a:gd name="connsiteY149" fmla="*/ 2514600 h 6667500"/>
                <a:gd name="connsiteX150" fmla="*/ 3878692 w 5670338"/>
                <a:gd name="connsiteY150" fmla="*/ 2578100 h 6667500"/>
                <a:gd name="connsiteX151" fmla="*/ 3904092 w 5670338"/>
                <a:gd name="connsiteY151" fmla="*/ 2616200 h 6667500"/>
                <a:gd name="connsiteX152" fmla="*/ 3942192 w 5670338"/>
                <a:gd name="connsiteY152" fmla="*/ 2628900 h 6667500"/>
                <a:gd name="connsiteX153" fmla="*/ 3980292 w 5670338"/>
                <a:gd name="connsiteY153" fmla="*/ 2654300 h 6667500"/>
                <a:gd name="connsiteX154" fmla="*/ 4018392 w 5670338"/>
                <a:gd name="connsiteY154" fmla="*/ 2667000 h 6667500"/>
                <a:gd name="connsiteX155" fmla="*/ 4031092 w 5670338"/>
                <a:gd name="connsiteY155" fmla="*/ 2705100 h 6667500"/>
                <a:gd name="connsiteX156" fmla="*/ 4018392 w 5670338"/>
                <a:gd name="connsiteY156" fmla="*/ 2755900 h 6667500"/>
                <a:gd name="connsiteX157" fmla="*/ 3942192 w 5670338"/>
                <a:gd name="connsiteY157" fmla="*/ 2806700 h 6667500"/>
                <a:gd name="connsiteX158" fmla="*/ 3904092 w 5670338"/>
                <a:gd name="connsiteY158" fmla="*/ 2882900 h 6667500"/>
                <a:gd name="connsiteX159" fmla="*/ 3916792 w 5670338"/>
                <a:gd name="connsiteY159" fmla="*/ 2921000 h 6667500"/>
                <a:gd name="connsiteX160" fmla="*/ 3954892 w 5670338"/>
                <a:gd name="connsiteY160" fmla="*/ 2933700 h 6667500"/>
                <a:gd name="connsiteX161" fmla="*/ 3992992 w 5670338"/>
                <a:gd name="connsiteY161" fmla="*/ 2959100 h 6667500"/>
                <a:gd name="connsiteX162" fmla="*/ 4031092 w 5670338"/>
                <a:gd name="connsiteY162" fmla="*/ 2971800 h 6667500"/>
                <a:gd name="connsiteX163" fmla="*/ 4005692 w 5670338"/>
                <a:gd name="connsiteY163" fmla="*/ 3009900 h 6667500"/>
                <a:gd name="connsiteX164" fmla="*/ 3992992 w 5670338"/>
                <a:gd name="connsiteY164" fmla="*/ 3060700 h 6667500"/>
                <a:gd name="connsiteX165" fmla="*/ 4031092 w 5670338"/>
                <a:gd name="connsiteY165" fmla="*/ 3086100 h 6667500"/>
                <a:gd name="connsiteX166" fmla="*/ 4056492 w 5670338"/>
                <a:gd name="connsiteY166" fmla="*/ 3175000 h 6667500"/>
                <a:gd name="connsiteX167" fmla="*/ 4081892 w 5670338"/>
                <a:gd name="connsiteY167" fmla="*/ 3213100 h 6667500"/>
                <a:gd name="connsiteX168" fmla="*/ 4094592 w 5670338"/>
                <a:gd name="connsiteY168" fmla="*/ 3340100 h 6667500"/>
                <a:gd name="connsiteX169" fmla="*/ 4094592 w 5670338"/>
                <a:gd name="connsiteY169" fmla="*/ 3479800 h 6667500"/>
                <a:gd name="connsiteX170" fmla="*/ 4056492 w 5670338"/>
                <a:gd name="connsiteY170" fmla="*/ 3492500 h 6667500"/>
                <a:gd name="connsiteX171" fmla="*/ 3980292 w 5670338"/>
                <a:gd name="connsiteY171" fmla="*/ 3505200 h 6667500"/>
                <a:gd name="connsiteX172" fmla="*/ 3904092 w 5670338"/>
                <a:gd name="connsiteY172" fmla="*/ 3530600 h 6667500"/>
                <a:gd name="connsiteX173" fmla="*/ 3853292 w 5670338"/>
                <a:gd name="connsiteY173" fmla="*/ 3543300 h 6667500"/>
                <a:gd name="connsiteX174" fmla="*/ 3777092 w 5670338"/>
                <a:gd name="connsiteY174" fmla="*/ 3568700 h 6667500"/>
                <a:gd name="connsiteX175" fmla="*/ 3738992 w 5670338"/>
                <a:gd name="connsiteY175" fmla="*/ 3606800 h 6667500"/>
                <a:gd name="connsiteX176" fmla="*/ 3700892 w 5670338"/>
                <a:gd name="connsiteY176" fmla="*/ 3632200 h 6667500"/>
                <a:gd name="connsiteX177" fmla="*/ 3675492 w 5670338"/>
                <a:gd name="connsiteY177" fmla="*/ 3670300 h 6667500"/>
                <a:gd name="connsiteX178" fmla="*/ 3662792 w 5670338"/>
                <a:gd name="connsiteY178" fmla="*/ 3784600 h 6667500"/>
                <a:gd name="connsiteX179" fmla="*/ 3599292 w 5670338"/>
                <a:gd name="connsiteY179" fmla="*/ 3898900 h 6667500"/>
                <a:gd name="connsiteX180" fmla="*/ 3548492 w 5670338"/>
                <a:gd name="connsiteY180" fmla="*/ 3975100 h 6667500"/>
                <a:gd name="connsiteX181" fmla="*/ 3484992 w 5670338"/>
                <a:gd name="connsiteY181" fmla="*/ 3987800 h 6667500"/>
                <a:gd name="connsiteX182" fmla="*/ 3446892 w 5670338"/>
                <a:gd name="connsiteY182" fmla="*/ 4000500 h 6667500"/>
                <a:gd name="connsiteX183" fmla="*/ 3396092 w 5670338"/>
                <a:gd name="connsiteY183" fmla="*/ 4013200 h 6667500"/>
                <a:gd name="connsiteX184" fmla="*/ 3294492 w 5670338"/>
                <a:gd name="connsiteY184" fmla="*/ 4038600 h 6667500"/>
                <a:gd name="connsiteX185" fmla="*/ 3218292 w 5670338"/>
                <a:gd name="connsiteY185" fmla="*/ 4165600 h 6667500"/>
                <a:gd name="connsiteX186" fmla="*/ 3180192 w 5670338"/>
                <a:gd name="connsiteY186" fmla="*/ 4191000 h 6667500"/>
                <a:gd name="connsiteX187" fmla="*/ 3167492 w 5670338"/>
                <a:gd name="connsiteY187" fmla="*/ 4241800 h 6667500"/>
                <a:gd name="connsiteX188" fmla="*/ 3015092 w 5670338"/>
                <a:gd name="connsiteY188" fmla="*/ 4368800 h 6667500"/>
                <a:gd name="connsiteX189" fmla="*/ 2938892 w 5670338"/>
                <a:gd name="connsiteY189" fmla="*/ 4432300 h 6667500"/>
                <a:gd name="connsiteX190" fmla="*/ 2900792 w 5670338"/>
                <a:gd name="connsiteY190" fmla="*/ 4457700 h 6667500"/>
                <a:gd name="connsiteX191" fmla="*/ 2862692 w 5670338"/>
                <a:gd name="connsiteY191" fmla="*/ 4495800 h 6667500"/>
                <a:gd name="connsiteX192" fmla="*/ 2773792 w 5670338"/>
                <a:gd name="connsiteY192" fmla="*/ 4559300 h 6667500"/>
                <a:gd name="connsiteX193" fmla="*/ 2722992 w 5670338"/>
                <a:gd name="connsiteY193" fmla="*/ 4673600 h 6667500"/>
                <a:gd name="connsiteX194" fmla="*/ 2710292 w 5670338"/>
                <a:gd name="connsiteY194" fmla="*/ 4711700 h 6667500"/>
                <a:gd name="connsiteX195" fmla="*/ 2634092 w 5670338"/>
                <a:gd name="connsiteY195" fmla="*/ 4787900 h 6667500"/>
                <a:gd name="connsiteX196" fmla="*/ 2507092 w 5670338"/>
                <a:gd name="connsiteY196" fmla="*/ 4800600 h 6667500"/>
                <a:gd name="connsiteX197" fmla="*/ 2443592 w 5670338"/>
                <a:gd name="connsiteY197" fmla="*/ 4864100 h 6667500"/>
                <a:gd name="connsiteX198" fmla="*/ 2430892 w 5670338"/>
                <a:gd name="connsiteY198" fmla="*/ 4902200 h 6667500"/>
                <a:gd name="connsiteX199" fmla="*/ 2354692 w 5670338"/>
                <a:gd name="connsiteY199" fmla="*/ 4940300 h 6667500"/>
                <a:gd name="connsiteX200" fmla="*/ 2291192 w 5670338"/>
                <a:gd name="connsiteY200" fmla="*/ 4914900 h 6667500"/>
                <a:gd name="connsiteX201" fmla="*/ 2278492 w 5670338"/>
                <a:gd name="connsiteY201" fmla="*/ 4953000 h 6667500"/>
                <a:gd name="connsiteX202" fmla="*/ 2253092 w 5670338"/>
                <a:gd name="connsiteY202" fmla="*/ 4991100 h 6667500"/>
                <a:gd name="connsiteX203" fmla="*/ 2240392 w 5670338"/>
                <a:gd name="connsiteY203" fmla="*/ 5041900 h 6667500"/>
                <a:gd name="connsiteX204" fmla="*/ 2214992 w 5670338"/>
                <a:gd name="connsiteY204" fmla="*/ 5118100 h 6667500"/>
                <a:gd name="connsiteX205" fmla="*/ 2202292 w 5670338"/>
                <a:gd name="connsiteY205" fmla="*/ 5168900 h 6667500"/>
                <a:gd name="connsiteX206" fmla="*/ 2176892 w 5670338"/>
                <a:gd name="connsiteY206" fmla="*/ 5245100 h 6667500"/>
                <a:gd name="connsiteX207" fmla="*/ 2189592 w 5670338"/>
                <a:gd name="connsiteY207" fmla="*/ 5448300 h 6667500"/>
                <a:gd name="connsiteX208" fmla="*/ 2202292 w 5670338"/>
                <a:gd name="connsiteY208" fmla="*/ 5486400 h 6667500"/>
                <a:gd name="connsiteX209" fmla="*/ 2214992 w 5670338"/>
                <a:gd name="connsiteY209" fmla="*/ 5537200 h 6667500"/>
                <a:gd name="connsiteX210" fmla="*/ 2164192 w 5670338"/>
                <a:gd name="connsiteY210" fmla="*/ 5854700 h 6667500"/>
                <a:gd name="connsiteX211" fmla="*/ 2151492 w 5670338"/>
                <a:gd name="connsiteY211" fmla="*/ 6108700 h 6667500"/>
                <a:gd name="connsiteX212" fmla="*/ 2138792 w 5670338"/>
                <a:gd name="connsiteY212" fmla="*/ 6146800 h 6667500"/>
                <a:gd name="connsiteX213" fmla="*/ 2113392 w 5670338"/>
                <a:gd name="connsiteY213" fmla="*/ 6184900 h 6667500"/>
                <a:gd name="connsiteX214" fmla="*/ 2037192 w 5670338"/>
                <a:gd name="connsiteY214" fmla="*/ 6223000 h 6667500"/>
                <a:gd name="connsiteX215" fmla="*/ 1973692 w 5670338"/>
                <a:gd name="connsiteY215" fmla="*/ 6337300 h 6667500"/>
                <a:gd name="connsiteX216" fmla="*/ 1960992 w 5670338"/>
                <a:gd name="connsiteY216" fmla="*/ 6400800 h 6667500"/>
                <a:gd name="connsiteX217" fmla="*/ 1846692 w 5670338"/>
                <a:gd name="connsiteY217" fmla="*/ 6413500 h 6667500"/>
                <a:gd name="connsiteX218" fmla="*/ 1795892 w 5670338"/>
                <a:gd name="connsiteY218" fmla="*/ 6438900 h 6667500"/>
                <a:gd name="connsiteX219" fmla="*/ 1745092 w 5670338"/>
                <a:gd name="connsiteY219" fmla="*/ 6553200 h 6667500"/>
                <a:gd name="connsiteX220" fmla="*/ 1719692 w 5670338"/>
                <a:gd name="connsiteY220" fmla="*/ 6591300 h 6667500"/>
                <a:gd name="connsiteX221" fmla="*/ 1706992 w 5670338"/>
                <a:gd name="connsiteY221" fmla="*/ 6629400 h 6667500"/>
                <a:gd name="connsiteX222" fmla="*/ 1630792 w 5670338"/>
                <a:gd name="connsiteY222" fmla="*/ 6667500 h 6667500"/>
                <a:gd name="connsiteX223" fmla="*/ 1554592 w 5670338"/>
                <a:gd name="connsiteY223" fmla="*/ 6616700 h 6667500"/>
                <a:gd name="connsiteX224" fmla="*/ 1478392 w 5670338"/>
                <a:gd name="connsiteY224" fmla="*/ 6565900 h 6667500"/>
                <a:gd name="connsiteX225" fmla="*/ 1440292 w 5670338"/>
                <a:gd name="connsiteY225" fmla="*/ 6540500 h 6667500"/>
                <a:gd name="connsiteX226" fmla="*/ 1376792 w 5670338"/>
                <a:gd name="connsiteY226" fmla="*/ 6413500 h 6667500"/>
                <a:gd name="connsiteX227" fmla="*/ 1364092 w 5670338"/>
                <a:gd name="connsiteY227" fmla="*/ 6375400 h 6667500"/>
                <a:gd name="connsiteX228" fmla="*/ 1335517 w 5670338"/>
                <a:gd name="connsiteY228" fmla="*/ 6181725 h 6667500"/>
                <a:gd name="connsiteX229" fmla="*/ 1262492 w 5670338"/>
                <a:gd name="connsiteY229" fmla="*/ 5940425 h 6667500"/>
                <a:gd name="connsiteX230" fmla="*/ 1179942 w 5670338"/>
                <a:gd name="connsiteY230" fmla="*/ 5762625 h 6667500"/>
                <a:gd name="connsiteX231" fmla="*/ 1068818 w 5670338"/>
                <a:gd name="connsiteY231" fmla="*/ 5540375 h 6667500"/>
                <a:gd name="connsiteX232" fmla="*/ 998967 w 5670338"/>
                <a:gd name="connsiteY232" fmla="*/ 5184775 h 6667500"/>
                <a:gd name="connsiteX233" fmla="*/ 900543 w 5670338"/>
                <a:gd name="connsiteY233" fmla="*/ 4984750 h 6667500"/>
                <a:gd name="connsiteX234" fmla="*/ 811643 w 5670338"/>
                <a:gd name="connsiteY234" fmla="*/ 4724400 h 6667500"/>
                <a:gd name="connsiteX235" fmla="*/ 760843 w 5670338"/>
                <a:gd name="connsiteY235" fmla="*/ 4333875 h 6667500"/>
                <a:gd name="connsiteX236" fmla="*/ 713218 w 5670338"/>
                <a:gd name="connsiteY236" fmla="*/ 3968750 h 6667500"/>
                <a:gd name="connsiteX237" fmla="*/ 754492 w 5670338"/>
                <a:gd name="connsiteY237" fmla="*/ 3717925 h 6667500"/>
                <a:gd name="connsiteX238" fmla="*/ 721948 w 5670338"/>
                <a:gd name="connsiteY238" fmla="*/ 3586956 h 6667500"/>
                <a:gd name="connsiteX239" fmla="*/ 745761 w 5670338"/>
                <a:gd name="connsiteY239" fmla="*/ 3513138 h 6667500"/>
                <a:gd name="connsiteX240" fmla="*/ 713217 w 5670338"/>
                <a:gd name="connsiteY240" fmla="*/ 3471069 h 6667500"/>
                <a:gd name="connsiteX241" fmla="*/ 743380 w 5670338"/>
                <a:gd name="connsiteY241" fmla="*/ 3403600 h 6667500"/>
                <a:gd name="connsiteX242" fmla="*/ 5192 w 5670338"/>
                <a:gd name="connsiteY242" fmla="*/ 3238500 h 6667500"/>
                <a:gd name="connsiteX243" fmla="*/ 360792 w 5670338"/>
                <a:gd name="connsiteY243" fmla="*/ 2806700 h 6667500"/>
                <a:gd name="connsiteX244" fmla="*/ 284592 w 5670338"/>
                <a:gd name="connsiteY244" fmla="*/ 2120900 h 6667500"/>
                <a:gd name="connsiteX245" fmla="*/ 944992 w 5670338"/>
                <a:gd name="connsiteY245" fmla="*/ 1733550 h 6667500"/>
                <a:gd name="connsiteX246" fmla="*/ 1414892 w 5670338"/>
                <a:gd name="connsiteY246" fmla="*/ 1104900 h 6667500"/>
                <a:gd name="connsiteX247" fmla="*/ 1141842 w 5670338"/>
                <a:gd name="connsiteY247" fmla="*/ 895350 h 6667500"/>
                <a:gd name="connsiteX248" fmla="*/ 1084692 w 5670338"/>
                <a:gd name="connsiteY248" fmla="*/ 546100 h 6667500"/>
                <a:gd name="connsiteX249" fmla="*/ 1154542 w 5670338"/>
                <a:gd name="connsiteY249" fmla="*/ 355600 h 6667500"/>
                <a:gd name="connsiteX250" fmla="*/ 950072 w 5670338"/>
                <a:gd name="connsiteY250" fmla="*/ 271780 h 6667500"/>
                <a:gd name="connsiteX0" fmla="*/ 955380 w 5668026"/>
                <a:gd name="connsiteY0" fmla="*/ 254000 h 6667500"/>
                <a:gd name="connsiteX1" fmla="*/ 968080 w 5668026"/>
                <a:gd name="connsiteY1" fmla="*/ 165100 h 6667500"/>
                <a:gd name="connsiteX2" fmla="*/ 1006180 w 5668026"/>
                <a:gd name="connsiteY2" fmla="*/ 139700 h 6667500"/>
                <a:gd name="connsiteX3" fmla="*/ 1069680 w 5668026"/>
                <a:gd name="connsiteY3" fmla="*/ 63500 h 6667500"/>
                <a:gd name="connsiteX4" fmla="*/ 1107780 w 5668026"/>
                <a:gd name="connsiteY4" fmla="*/ 50800 h 6667500"/>
                <a:gd name="connsiteX5" fmla="*/ 1183980 w 5668026"/>
                <a:gd name="connsiteY5" fmla="*/ 25400 h 6667500"/>
                <a:gd name="connsiteX6" fmla="*/ 1260180 w 5668026"/>
                <a:gd name="connsiteY6" fmla="*/ 12700 h 6667500"/>
                <a:gd name="connsiteX7" fmla="*/ 1323680 w 5668026"/>
                <a:gd name="connsiteY7" fmla="*/ 0 h 6667500"/>
                <a:gd name="connsiteX8" fmla="*/ 1488780 w 5668026"/>
                <a:gd name="connsiteY8" fmla="*/ 12700 h 6667500"/>
                <a:gd name="connsiteX9" fmla="*/ 1501480 w 5668026"/>
                <a:gd name="connsiteY9" fmla="*/ 50800 h 6667500"/>
                <a:gd name="connsiteX10" fmla="*/ 1552280 w 5668026"/>
                <a:gd name="connsiteY10" fmla="*/ 127000 h 6667500"/>
                <a:gd name="connsiteX11" fmla="*/ 1603080 w 5668026"/>
                <a:gd name="connsiteY11" fmla="*/ 152400 h 6667500"/>
                <a:gd name="connsiteX12" fmla="*/ 1641180 w 5668026"/>
                <a:gd name="connsiteY12" fmla="*/ 177800 h 6667500"/>
                <a:gd name="connsiteX13" fmla="*/ 1704680 w 5668026"/>
                <a:gd name="connsiteY13" fmla="*/ 190500 h 6667500"/>
                <a:gd name="connsiteX14" fmla="*/ 1730080 w 5668026"/>
                <a:gd name="connsiteY14" fmla="*/ 228600 h 6667500"/>
                <a:gd name="connsiteX15" fmla="*/ 1742780 w 5668026"/>
                <a:gd name="connsiteY15" fmla="*/ 266700 h 6667500"/>
                <a:gd name="connsiteX16" fmla="*/ 1831680 w 5668026"/>
                <a:gd name="connsiteY16" fmla="*/ 304800 h 6667500"/>
                <a:gd name="connsiteX17" fmla="*/ 1844380 w 5668026"/>
                <a:gd name="connsiteY17" fmla="*/ 355600 h 6667500"/>
                <a:gd name="connsiteX18" fmla="*/ 2009480 w 5668026"/>
                <a:gd name="connsiteY18" fmla="*/ 381000 h 6667500"/>
                <a:gd name="connsiteX19" fmla="*/ 2123780 w 5668026"/>
                <a:gd name="connsiteY19" fmla="*/ 317500 h 6667500"/>
                <a:gd name="connsiteX20" fmla="*/ 2161880 w 5668026"/>
                <a:gd name="connsiteY20" fmla="*/ 292100 h 6667500"/>
                <a:gd name="connsiteX21" fmla="*/ 2301580 w 5668026"/>
                <a:gd name="connsiteY21" fmla="*/ 317500 h 6667500"/>
                <a:gd name="connsiteX22" fmla="*/ 2326980 w 5668026"/>
                <a:gd name="connsiteY22" fmla="*/ 571500 h 6667500"/>
                <a:gd name="connsiteX23" fmla="*/ 2288880 w 5668026"/>
                <a:gd name="connsiteY23" fmla="*/ 647700 h 6667500"/>
                <a:gd name="connsiteX24" fmla="*/ 2238080 w 5668026"/>
                <a:gd name="connsiteY24" fmla="*/ 660400 h 6667500"/>
                <a:gd name="connsiteX25" fmla="*/ 2199980 w 5668026"/>
                <a:gd name="connsiteY25" fmla="*/ 685800 h 6667500"/>
                <a:gd name="connsiteX26" fmla="*/ 2136480 w 5668026"/>
                <a:gd name="connsiteY26" fmla="*/ 762000 h 6667500"/>
                <a:gd name="connsiteX27" fmla="*/ 2123780 w 5668026"/>
                <a:gd name="connsiteY27" fmla="*/ 863600 h 6667500"/>
                <a:gd name="connsiteX28" fmla="*/ 2199980 w 5668026"/>
                <a:gd name="connsiteY28" fmla="*/ 889000 h 6667500"/>
                <a:gd name="connsiteX29" fmla="*/ 2212680 w 5668026"/>
                <a:gd name="connsiteY29" fmla="*/ 952500 h 6667500"/>
                <a:gd name="connsiteX30" fmla="*/ 2238080 w 5668026"/>
                <a:gd name="connsiteY30" fmla="*/ 990600 h 6667500"/>
                <a:gd name="connsiteX31" fmla="*/ 2225380 w 5668026"/>
                <a:gd name="connsiteY31" fmla="*/ 1066800 h 6667500"/>
                <a:gd name="connsiteX32" fmla="*/ 2149180 w 5668026"/>
                <a:gd name="connsiteY32" fmla="*/ 1104900 h 6667500"/>
                <a:gd name="connsiteX33" fmla="*/ 2085680 w 5668026"/>
                <a:gd name="connsiteY33" fmla="*/ 1092200 h 6667500"/>
                <a:gd name="connsiteX34" fmla="*/ 2047580 w 5668026"/>
                <a:gd name="connsiteY34" fmla="*/ 1079500 h 6667500"/>
                <a:gd name="connsiteX35" fmla="*/ 1996780 w 5668026"/>
                <a:gd name="connsiteY35" fmla="*/ 1092200 h 6667500"/>
                <a:gd name="connsiteX36" fmla="*/ 2022180 w 5668026"/>
                <a:gd name="connsiteY36" fmla="*/ 1168400 h 6667500"/>
                <a:gd name="connsiteX37" fmla="*/ 2034880 w 5668026"/>
                <a:gd name="connsiteY37" fmla="*/ 1206500 h 6667500"/>
                <a:gd name="connsiteX38" fmla="*/ 2047580 w 5668026"/>
                <a:gd name="connsiteY38" fmla="*/ 1244600 h 6667500"/>
                <a:gd name="connsiteX39" fmla="*/ 2060280 w 5668026"/>
                <a:gd name="connsiteY39" fmla="*/ 1346200 h 6667500"/>
                <a:gd name="connsiteX40" fmla="*/ 2136480 w 5668026"/>
                <a:gd name="connsiteY40" fmla="*/ 1371600 h 6667500"/>
                <a:gd name="connsiteX41" fmla="*/ 2174580 w 5668026"/>
                <a:gd name="connsiteY41" fmla="*/ 1397000 h 6667500"/>
                <a:gd name="connsiteX42" fmla="*/ 2212680 w 5668026"/>
                <a:gd name="connsiteY42" fmla="*/ 1409700 h 6667500"/>
                <a:gd name="connsiteX43" fmla="*/ 2238080 w 5668026"/>
                <a:gd name="connsiteY43" fmla="*/ 1447800 h 6667500"/>
                <a:gd name="connsiteX44" fmla="*/ 2314280 w 5668026"/>
                <a:gd name="connsiteY44" fmla="*/ 1473200 h 6667500"/>
                <a:gd name="connsiteX45" fmla="*/ 2390480 w 5668026"/>
                <a:gd name="connsiteY45" fmla="*/ 1536700 h 6667500"/>
                <a:gd name="connsiteX46" fmla="*/ 2453980 w 5668026"/>
                <a:gd name="connsiteY46" fmla="*/ 1612900 h 6667500"/>
                <a:gd name="connsiteX47" fmla="*/ 2415880 w 5668026"/>
                <a:gd name="connsiteY47" fmla="*/ 1638300 h 6667500"/>
                <a:gd name="connsiteX48" fmla="*/ 2365080 w 5668026"/>
                <a:gd name="connsiteY48" fmla="*/ 1663700 h 6667500"/>
                <a:gd name="connsiteX49" fmla="*/ 2352380 w 5668026"/>
                <a:gd name="connsiteY49" fmla="*/ 1701800 h 6667500"/>
                <a:gd name="connsiteX50" fmla="*/ 2314280 w 5668026"/>
                <a:gd name="connsiteY50" fmla="*/ 1841500 h 6667500"/>
                <a:gd name="connsiteX51" fmla="*/ 2326980 w 5668026"/>
                <a:gd name="connsiteY51" fmla="*/ 1930400 h 6667500"/>
                <a:gd name="connsiteX52" fmla="*/ 2365080 w 5668026"/>
                <a:gd name="connsiteY52" fmla="*/ 1943100 h 6667500"/>
                <a:gd name="connsiteX53" fmla="*/ 2441280 w 5668026"/>
                <a:gd name="connsiteY53" fmla="*/ 1993900 h 6667500"/>
                <a:gd name="connsiteX54" fmla="*/ 2517480 w 5668026"/>
                <a:gd name="connsiteY54" fmla="*/ 2019300 h 6667500"/>
                <a:gd name="connsiteX55" fmla="*/ 2593680 w 5668026"/>
                <a:gd name="connsiteY55" fmla="*/ 2070100 h 6667500"/>
                <a:gd name="connsiteX56" fmla="*/ 2631780 w 5668026"/>
                <a:gd name="connsiteY56" fmla="*/ 2095500 h 6667500"/>
                <a:gd name="connsiteX57" fmla="*/ 2657180 w 5668026"/>
                <a:gd name="connsiteY57" fmla="*/ 2133600 h 6667500"/>
                <a:gd name="connsiteX58" fmla="*/ 2733380 w 5668026"/>
                <a:gd name="connsiteY58" fmla="*/ 2184400 h 6667500"/>
                <a:gd name="connsiteX59" fmla="*/ 2809580 w 5668026"/>
                <a:gd name="connsiteY59" fmla="*/ 2222500 h 6667500"/>
                <a:gd name="connsiteX60" fmla="*/ 2847680 w 5668026"/>
                <a:gd name="connsiteY60" fmla="*/ 2247900 h 6667500"/>
                <a:gd name="connsiteX61" fmla="*/ 2923880 w 5668026"/>
                <a:gd name="connsiteY61" fmla="*/ 2273300 h 6667500"/>
                <a:gd name="connsiteX62" fmla="*/ 3215980 w 5668026"/>
                <a:gd name="connsiteY62" fmla="*/ 2311400 h 6667500"/>
                <a:gd name="connsiteX63" fmla="*/ 3266780 w 5668026"/>
                <a:gd name="connsiteY63" fmla="*/ 2387600 h 6667500"/>
                <a:gd name="connsiteX64" fmla="*/ 3342980 w 5668026"/>
                <a:gd name="connsiteY64" fmla="*/ 2438400 h 6667500"/>
                <a:gd name="connsiteX65" fmla="*/ 3457280 w 5668026"/>
                <a:gd name="connsiteY65" fmla="*/ 2476500 h 6667500"/>
                <a:gd name="connsiteX66" fmla="*/ 3812880 w 5668026"/>
                <a:gd name="connsiteY66" fmla="*/ 2463800 h 6667500"/>
                <a:gd name="connsiteX67" fmla="*/ 3850980 w 5668026"/>
                <a:gd name="connsiteY67" fmla="*/ 2438400 h 6667500"/>
                <a:gd name="connsiteX68" fmla="*/ 3863680 w 5668026"/>
                <a:gd name="connsiteY68" fmla="*/ 2400300 h 6667500"/>
                <a:gd name="connsiteX69" fmla="*/ 3876380 w 5668026"/>
                <a:gd name="connsiteY69" fmla="*/ 2209800 h 6667500"/>
                <a:gd name="connsiteX70" fmla="*/ 3914480 w 5668026"/>
                <a:gd name="connsiteY70" fmla="*/ 2184400 h 6667500"/>
                <a:gd name="connsiteX71" fmla="*/ 3990680 w 5668026"/>
                <a:gd name="connsiteY71" fmla="*/ 2120900 h 6667500"/>
                <a:gd name="connsiteX72" fmla="*/ 4016080 w 5668026"/>
                <a:gd name="connsiteY72" fmla="*/ 2222500 h 6667500"/>
                <a:gd name="connsiteX73" fmla="*/ 4041480 w 5668026"/>
                <a:gd name="connsiteY73" fmla="*/ 2298700 h 6667500"/>
                <a:gd name="connsiteX74" fmla="*/ 4079580 w 5668026"/>
                <a:gd name="connsiteY74" fmla="*/ 2324100 h 6667500"/>
                <a:gd name="connsiteX75" fmla="*/ 4117680 w 5668026"/>
                <a:gd name="connsiteY75" fmla="*/ 2336800 h 6667500"/>
                <a:gd name="connsiteX76" fmla="*/ 4308180 w 5668026"/>
                <a:gd name="connsiteY76" fmla="*/ 2349500 h 6667500"/>
                <a:gd name="connsiteX77" fmla="*/ 4587580 w 5668026"/>
                <a:gd name="connsiteY77" fmla="*/ 2336800 h 6667500"/>
                <a:gd name="connsiteX78" fmla="*/ 4638380 w 5668026"/>
                <a:gd name="connsiteY78" fmla="*/ 2324100 h 6667500"/>
                <a:gd name="connsiteX79" fmla="*/ 4663780 w 5668026"/>
                <a:gd name="connsiteY79" fmla="*/ 2247900 h 6667500"/>
                <a:gd name="connsiteX80" fmla="*/ 4638380 w 5668026"/>
                <a:gd name="connsiteY80" fmla="*/ 2197100 h 6667500"/>
                <a:gd name="connsiteX81" fmla="*/ 4562180 w 5668026"/>
                <a:gd name="connsiteY81" fmla="*/ 2171700 h 6667500"/>
                <a:gd name="connsiteX82" fmla="*/ 4574880 w 5668026"/>
                <a:gd name="connsiteY82" fmla="*/ 2082800 h 6667500"/>
                <a:gd name="connsiteX83" fmla="*/ 4651080 w 5668026"/>
                <a:gd name="connsiteY83" fmla="*/ 2108200 h 6667500"/>
                <a:gd name="connsiteX84" fmla="*/ 4790780 w 5668026"/>
                <a:gd name="connsiteY84" fmla="*/ 2095500 h 6667500"/>
                <a:gd name="connsiteX85" fmla="*/ 4816180 w 5668026"/>
                <a:gd name="connsiteY85" fmla="*/ 2057400 h 6667500"/>
                <a:gd name="connsiteX86" fmla="*/ 4828880 w 5668026"/>
                <a:gd name="connsiteY86" fmla="*/ 2019300 h 6667500"/>
                <a:gd name="connsiteX87" fmla="*/ 4841580 w 5668026"/>
                <a:gd name="connsiteY87" fmla="*/ 1955800 h 6667500"/>
                <a:gd name="connsiteX88" fmla="*/ 4930480 w 5668026"/>
                <a:gd name="connsiteY88" fmla="*/ 1917700 h 6667500"/>
                <a:gd name="connsiteX89" fmla="*/ 5006680 w 5668026"/>
                <a:gd name="connsiteY89" fmla="*/ 1866900 h 6667500"/>
                <a:gd name="connsiteX90" fmla="*/ 5044780 w 5668026"/>
                <a:gd name="connsiteY90" fmla="*/ 1841500 h 6667500"/>
                <a:gd name="connsiteX91" fmla="*/ 5070180 w 5668026"/>
                <a:gd name="connsiteY91" fmla="*/ 1803400 h 6667500"/>
                <a:gd name="connsiteX92" fmla="*/ 5082880 w 5668026"/>
                <a:gd name="connsiteY92" fmla="*/ 1739900 h 6667500"/>
                <a:gd name="connsiteX93" fmla="*/ 5133680 w 5668026"/>
                <a:gd name="connsiteY93" fmla="*/ 1752600 h 6667500"/>
                <a:gd name="connsiteX94" fmla="*/ 5209880 w 5668026"/>
                <a:gd name="connsiteY94" fmla="*/ 1778000 h 6667500"/>
                <a:gd name="connsiteX95" fmla="*/ 5260680 w 5668026"/>
                <a:gd name="connsiteY95" fmla="*/ 1765300 h 6667500"/>
                <a:gd name="connsiteX96" fmla="*/ 5298780 w 5668026"/>
                <a:gd name="connsiteY96" fmla="*/ 1727200 h 6667500"/>
                <a:gd name="connsiteX97" fmla="*/ 5336880 w 5668026"/>
                <a:gd name="connsiteY97" fmla="*/ 1701800 h 6667500"/>
                <a:gd name="connsiteX98" fmla="*/ 5413080 w 5668026"/>
                <a:gd name="connsiteY98" fmla="*/ 1714500 h 6667500"/>
                <a:gd name="connsiteX99" fmla="*/ 5463880 w 5668026"/>
                <a:gd name="connsiteY99" fmla="*/ 1790700 h 6667500"/>
                <a:gd name="connsiteX100" fmla="*/ 5514680 w 5668026"/>
                <a:gd name="connsiteY100" fmla="*/ 1841500 h 6667500"/>
                <a:gd name="connsiteX101" fmla="*/ 5501980 w 5668026"/>
                <a:gd name="connsiteY101" fmla="*/ 1879600 h 6667500"/>
                <a:gd name="connsiteX102" fmla="*/ 5540080 w 5668026"/>
                <a:gd name="connsiteY102" fmla="*/ 1892300 h 6667500"/>
                <a:gd name="connsiteX103" fmla="*/ 5641680 w 5668026"/>
                <a:gd name="connsiteY103" fmla="*/ 1905000 h 6667500"/>
                <a:gd name="connsiteX104" fmla="*/ 5667080 w 5668026"/>
                <a:gd name="connsiteY104" fmla="*/ 1943100 h 6667500"/>
                <a:gd name="connsiteX105" fmla="*/ 5628980 w 5668026"/>
                <a:gd name="connsiteY105" fmla="*/ 2044700 h 6667500"/>
                <a:gd name="connsiteX106" fmla="*/ 5603580 w 5668026"/>
                <a:gd name="connsiteY106" fmla="*/ 2171700 h 6667500"/>
                <a:gd name="connsiteX107" fmla="*/ 5463880 w 5668026"/>
                <a:gd name="connsiteY107" fmla="*/ 2197100 h 6667500"/>
                <a:gd name="connsiteX108" fmla="*/ 5387680 w 5668026"/>
                <a:gd name="connsiteY108" fmla="*/ 2222500 h 6667500"/>
                <a:gd name="connsiteX109" fmla="*/ 5362280 w 5668026"/>
                <a:gd name="connsiteY109" fmla="*/ 2260600 h 6667500"/>
                <a:gd name="connsiteX110" fmla="*/ 5311480 w 5668026"/>
                <a:gd name="connsiteY110" fmla="*/ 2349500 h 6667500"/>
                <a:gd name="connsiteX111" fmla="*/ 5273380 w 5668026"/>
                <a:gd name="connsiteY111" fmla="*/ 2374900 h 6667500"/>
                <a:gd name="connsiteX112" fmla="*/ 5260680 w 5668026"/>
                <a:gd name="connsiteY112" fmla="*/ 2438400 h 6667500"/>
                <a:gd name="connsiteX113" fmla="*/ 5247980 w 5668026"/>
                <a:gd name="connsiteY113" fmla="*/ 2552700 h 6667500"/>
                <a:gd name="connsiteX114" fmla="*/ 5184480 w 5668026"/>
                <a:gd name="connsiteY114" fmla="*/ 2616200 h 6667500"/>
                <a:gd name="connsiteX115" fmla="*/ 5171780 w 5668026"/>
                <a:gd name="connsiteY115" fmla="*/ 2654300 h 6667500"/>
                <a:gd name="connsiteX116" fmla="*/ 5197180 w 5668026"/>
                <a:gd name="connsiteY116" fmla="*/ 2781300 h 6667500"/>
                <a:gd name="connsiteX117" fmla="*/ 5184480 w 5668026"/>
                <a:gd name="connsiteY117" fmla="*/ 2870200 h 6667500"/>
                <a:gd name="connsiteX118" fmla="*/ 5146380 w 5668026"/>
                <a:gd name="connsiteY118" fmla="*/ 2895600 h 6667500"/>
                <a:gd name="connsiteX119" fmla="*/ 5082880 w 5668026"/>
                <a:gd name="connsiteY119" fmla="*/ 2946400 h 6667500"/>
                <a:gd name="connsiteX120" fmla="*/ 4968580 w 5668026"/>
                <a:gd name="connsiteY120" fmla="*/ 2959100 h 6667500"/>
                <a:gd name="connsiteX121" fmla="*/ 4943180 w 5668026"/>
                <a:gd name="connsiteY121" fmla="*/ 3048000 h 6667500"/>
                <a:gd name="connsiteX122" fmla="*/ 4917780 w 5668026"/>
                <a:gd name="connsiteY122" fmla="*/ 3124200 h 6667500"/>
                <a:gd name="connsiteX123" fmla="*/ 4943180 w 5668026"/>
                <a:gd name="connsiteY123" fmla="*/ 3162300 h 6667500"/>
                <a:gd name="connsiteX124" fmla="*/ 4905080 w 5668026"/>
                <a:gd name="connsiteY124" fmla="*/ 3416300 h 6667500"/>
                <a:gd name="connsiteX125" fmla="*/ 4854280 w 5668026"/>
                <a:gd name="connsiteY125" fmla="*/ 3340100 h 6667500"/>
                <a:gd name="connsiteX126" fmla="*/ 4841580 w 5668026"/>
                <a:gd name="connsiteY126" fmla="*/ 3302000 h 6667500"/>
                <a:gd name="connsiteX127" fmla="*/ 4790780 w 5668026"/>
                <a:gd name="connsiteY127" fmla="*/ 3225800 h 6667500"/>
                <a:gd name="connsiteX128" fmla="*/ 4739980 w 5668026"/>
                <a:gd name="connsiteY128" fmla="*/ 3111500 h 6667500"/>
                <a:gd name="connsiteX129" fmla="*/ 4663780 w 5668026"/>
                <a:gd name="connsiteY129" fmla="*/ 3187700 h 6667500"/>
                <a:gd name="connsiteX130" fmla="*/ 4587580 w 5668026"/>
                <a:gd name="connsiteY130" fmla="*/ 3213100 h 6667500"/>
                <a:gd name="connsiteX131" fmla="*/ 4549480 w 5668026"/>
                <a:gd name="connsiteY131" fmla="*/ 3187700 h 6667500"/>
                <a:gd name="connsiteX132" fmla="*/ 4536780 w 5668026"/>
                <a:gd name="connsiteY132" fmla="*/ 3136900 h 6667500"/>
                <a:gd name="connsiteX133" fmla="*/ 4574880 w 5668026"/>
                <a:gd name="connsiteY133" fmla="*/ 2971800 h 6667500"/>
                <a:gd name="connsiteX134" fmla="*/ 4612980 w 5668026"/>
                <a:gd name="connsiteY134" fmla="*/ 2959100 h 6667500"/>
                <a:gd name="connsiteX135" fmla="*/ 4689180 w 5668026"/>
                <a:gd name="connsiteY135" fmla="*/ 2895600 h 6667500"/>
                <a:gd name="connsiteX136" fmla="*/ 4714580 w 5668026"/>
                <a:gd name="connsiteY136" fmla="*/ 2819400 h 6667500"/>
                <a:gd name="connsiteX137" fmla="*/ 4701880 w 5668026"/>
                <a:gd name="connsiteY137" fmla="*/ 2743200 h 6667500"/>
                <a:gd name="connsiteX138" fmla="*/ 4638380 w 5668026"/>
                <a:gd name="connsiteY138" fmla="*/ 2730500 h 6667500"/>
                <a:gd name="connsiteX139" fmla="*/ 4587580 w 5668026"/>
                <a:gd name="connsiteY139" fmla="*/ 2717800 h 6667500"/>
                <a:gd name="connsiteX140" fmla="*/ 4485980 w 5668026"/>
                <a:gd name="connsiteY140" fmla="*/ 2705100 h 6667500"/>
                <a:gd name="connsiteX141" fmla="*/ 4397080 w 5668026"/>
                <a:gd name="connsiteY141" fmla="*/ 2692400 h 6667500"/>
                <a:gd name="connsiteX142" fmla="*/ 4358980 w 5668026"/>
                <a:gd name="connsiteY142" fmla="*/ 2679700 h 6667500"/>
                <a:gd name="connsiteX143" fmla="*/ 4244680 w 5668026"/>
                <a:gd name="connsiteY143" fmla="*/ 2667000 h 6667500"/>
                <a:gd name="connsiteX144" fmla="*/ 4193880 w 5668026"/>
                <a:gd name="connsiteY144" fmla="*/ 2578100 h 6667500"/>
                <a:gd name="connsiteX145" fmla="*/ 4181180 w 5668026"/>
                <a:gd name="connsiteY145" fmla="*/ 2514600 h 6667500"/>
                <a:gd name="connsiteX146" fmla="*/ 4104980 w 5668026"/>
                <a:gd name="connsiteY146" fmla="*/ 2540000 h 6667500"/>
                <a:gd name="connsiteX147" fmla="*/ 4066880 w 5668026"/>
                <a:gd name="connsiteY147" fmla="*/ 2501900 h 6667500"/>
                <a:gd name="connsiteX148" fmla="*/ 3977980 w 5668026"/>
                <a:gd name="connsiteY148" fmla="*/ 2501900 h 6667500"/>
                <a:gd name="connsiteX149" fmla="*/ 3939880 w 5668026"/>
                <a:gd name="connsiteY149" fmla="*/ 2514600 h 6667500"/>
                <a:gd name="connsiteX150" fmla="*/ 3876380 w 5668026"/>
                <a:gd name="connsiteY150" fmla="*/ 2578100 h 6667500"/>
                <a:gd name="connsiteX151" fmla="*/ 3901780 w 5668026"/>
                <a:gd name="connsiteY151" fmla="*/ 2616200 h 6667500"/>
                <a:gd name="connsiteX152" fmla="*/ 3939880 w 5668026"/>
                <a:gd name="connsiteY152" fmla="*/ 2628900 h 6667500"/>
                <a:gd name="connsiteX153" fmla="*/ 3977980 w 5668026"/>
                <a:gd name="connsiteY153" fmla="*/ 2654300 h 6667500"/>
                <a:gd name="connsiteX154" fmla="*/ 4016080 w 5668026"/>
                <a:gd name="connsiteY154" fmla="*/ 2667000 h 6667500"/>
                <a:gd name="connsiteX155" fmla="*/ 4028780 w 5668026"/>
                <a:gd name="connsiteY155" fmla="*/ 2705100 h 6667500"/>
                <a:gd name="connsiteX156" fmla="*/ 4016080 w 5668026"/>
                <a:gd name="connsiteY156" fmla="*/ 2755900 h 6667500"/>
                <a:gd name="connsiteX157" fmla="*/ 3939880 w 5668026"/>
                <a:gd name="connsiteY157" fmla="*/ 2806700 h 6667500"/>
                <a:gd name="connsiteX158" fmla="*/ 3901780 w 5668026"/>
                <a:gd name="connsiteY158" fmla="*/ 2882900 h 6667500"/>
                <a:gd name="connsiteX159" fmla="*/ 3914480 w 5668026"/>
                <a:gd name="connsiteY159" fmla="*/ 2921000 h 6667500"/>
                <a:gd name="connsiteX160" fmla="*/ 3952580 w 5668026"/>
                <a:gd name="connsiteY160" fmla="*/ 2933700 h 6667500"/>
                <a:gd name="connsiteX161" fmla="*/ 3990680 w 5668026"/>
                <a:gd name="connsiteY161" fmla="*/ 2959100 h 6667500"/>
                <a:gd name="connsiteX162" fmla="*/ 4028780 w 5668026"/>
                <a:gd name="connsiteY162" fmla="*/ 2971800 h 6667500"/>
                <a:gd name="connsiteX163" fmla="*/ 4003380 w 5668026"/>
                <a:gd name="connsiteY163" fmla="*/ 3009900 h 6667500"/>
                <a:gd name="connsiteX164" fmla="*/ 3990680 w 5668026"/>
                <a:gd name="connsiteY164" fmla="*/ 3060700 h 6667500"/>
                <a:gd name="connsiteX165" fmla="*/ 4028780 w 5668026"/>
                <a:gd name="connsiteY165" fmla="*/ 3086100 h 6667500"/>
                <a:gd name="connsiteX166" fmla="*/ 4054180 w 5668026"/>
                <a:gd name="connsiteY166" fmla="*/ 3175000 h 6667500"/>
                <a:gd name="connsiteX167" fmla="*/ 4079580 w 5668026"/>
                <a:gd name="connsiteY167" fmla="*/ 3213100 h 6667500"/>
                <a:gd name="connsiteX168" fmla="*/ 4092280 w 5668026"/>
                <a:gd name="connsiteY168" fmla="*/ 3340100 h 6667500"/>
                <a:gd name="connsiteX169" fmla="*/ 4092280 w 5668026"/>
                <a:gd name="connsiteY169" fmla="*/ 3479800 h 6667500"/>
                <a:gd name="connsiteX170" fmla="*/ 4054180 w 5668026"/>
                <a:gd name="connsiteY170" fmla="*/ 3492500 h 6667500"/>
                <a:gd name="connsiteX171" fmla="*/ 3977980 w 5668026"/>
                <a:gd name="connsiteY171" fmla="*/ 3505200 h 6667500"/>
                <a:gd name="connsiteX172" fmla="*/ 3901780 w 5668026"/>
                <a:gd name="connsiteY172" fmla="*/ 3530600 h 6667500"/>
                <a:gd name="connsiteX173" fmla="*/ 3850980 w 5668026"/>
                <a:gd name="connsiteY173" fmla="*/ 3543300 h 6667500"/>
                <a:gd name="connsiteX174" fmla="*/ 3774780 w 5668026"/>
                <a:gd name="connsiteY174" fmla="*/ 3568700 h 6667500"/>
                <a:gd name="connsiteX175" fmla="*/ 3736680 w 5668026"/>
                <a:gd name="connsiteY175" fmla="*/ 3606800 h 6667500"/>
                <a:gd name="connsiteX176" fmla="*/ 3698580 w 5668026"/>
                <a:gd name="connsiteY176" fmla="*/ 3632200 h 6667500"/>
                <a:gd name="connsiteX177" fmla="*/ 3673180 w 5668026"/>
                <a:gd name="connsiteY177" fmla="*/ 3670300 h 6667500"/>
                <a:gd name="connsiteX178" fmla="*/ 3660480 w 5668026"/>
                <a:gd name="connsiteY178" fmla="*/ 3784600 h 6667500"/>
                <a:gd name="connsiteX179" fmla="*/ 3596980 w 5668026"/>
                <a:gd name="connsiteY179" fmla="*/ 3898900 h 6667500"/>
                <a:gd name="connsiteX180" fmla="*/ 3546180 w 5668026"/>
                <a:gd name="connsiteY180" fmla="*/ 3975100 h 6667500"/>
                <a:gd name="connsiteX181" fmla="*/ 3482680 w 5668026"/>
                <a:gd name="connsiteY181" fmla="*/ 3987800 h 6667500"/>
                <a:gd name="connsiteX182" fmla="*/ 3444580 w 5668026"/>
                <a:gd name="connsiteY182" fmla="*/ 4000500 h 6667500"/>
                <a:gd name="connsiteX183" fmla="*/ 3393780 w 5668026"/>
                <a:gd name="connsiteY183" fmla="*/ 4013200 h 6667500"/>
                <a:gd name="connsiteX184" fmla="*/ 3292180 w 5668026"/>
                <a:gd name="connsiteY184" fmla="*/ 4038600 h 6667500"/>
                <a:gd name="connsiteX185" fmla="*/ 3215980 w 5668026"/>
                <a:gd name="connsiteY185" fmla="*/ 4165600 h 6667500"/>
                <a:gd name="connsiteX186" fmla="*/ 3177880 w 5668026"/>
                <a:gd name="connsiteY186" fmla="*/ 4191000 h 6667500"/>
                <a:gd name="connsiteX187" fmla="*/ 3165180 w 5668026"/>
                <a:gd name="connsiteY187" fmla="*/ 4241800 h 6667500"/>
                <a:gd name="connsiteX188" fmla="*/ 3012780 w 5668026"/>
                <a:gd name="connsiteY188" fmla="*/ 4368800 h 6667500"/>
                <a:gd name="connsiteX189" fmla="*/ 2936580 w 5668026"/>
                <a:gd name="connsiteY189" fmla="*/ 4432300 h 6667500"/>
                <a:gd name="connsiteX190" fmla="*/ 2898480 w 5668026"/>
                <a:gd name="connsiteY190" fmla="*/ 4457700 h 6667500"/>
                <a:gd name="connsiteX191" fmla="*/ 2860380 w 5668026"/>
                <a:gd name="connsiteY191" fmla="*/ 4495800 h 6667500"/>
                <a:gd name="connsiteX192" fmla="*/ 2771480 w 5668026"/>
                <a:gd name="connsiteY192" fmla="*/ 4559300 h 6667500"/>
                <a:gd name="connsiteX193" fmla="*/ 2720680 w 5668026"/>
                <a:gd name="connsiteY193" fmla="*/ 4673600 h 6667500"/>
                <a:gd name="connsiteX194" fmla="*/ 2707980 w 5668026"/>
                <a:gd name="connsiteY194" fmla="*/ 4711700 h 6667500"/>
                <a:gd name="connsiteX195" fmla="*/ 2631780 w 5668026"/>
                <a:gd name="connsiteY195" fmla="*/ 4787900 h 6667500"/>
                <a:gd name="connsiteX196" fmla="*/ 2504780 w 5668026"/>
                <a:gd name="connsiteY196" fmla="*/ 4800600 h 6667500"/>
                <a:gd name="connsiteX197" fmla="*/ 2441280 w 5668026"/>
                <a:gd name="connsiteY197" fmla="*/ 4864100 h 6667500"/>
                <a:gd name="connsiteX198" fmla="*/ 2428580 w 5668026"/>
                <a:gd name="connsiteY198" fmla="*/ 4902200 h 6667500"/>
                <a:gd name="connsiteX199" fmla="*/ 2352380 w 5668026"/>
                <a:gd name="connsiteY199" fmla="*/ 4940300 h 6667500"/>
                <a:gd name="connsiteX200" fmla="*/ 2288880 w 5668026"/>
                <a:gd name="connsiteY200" fmla="*/ 4914900 h 6667500"/>
                <a:gd name="connsiteX201" fmla="*/ 2276180 w 5668026"/>
                <a:gd name="connsiteY201" fmla="*/ 4953000 h 6667500"/>
                <a:gd name="connsiteX202" fmla="*/ 2250780 w 5668026"/>
                <a:gd name="connsiteY202" fmla="*/ 4991100 h 6667500"/>
                <a:gd name="connsiteX203" fmla="*/ 2238080 w 5668026"/>
                <a:gd name="connsiteY203" fmla="*/ 5041900 h 6667500"/>
                <a:gd name="connsiteX204" fmla="*/ 2212680 w 5668026"/>
                <a:gd name="connsiteY204" fmla="*/ 5118100 h 6667500"/>
                <a:gd name="connsiteX205" fmla="*/ 2199980 w 5668026"/>
                <a:gd name="connsiteY205" fmla="*/ 5168900 h 6667500"/>
                <a:gd name="connsiteX206" fmla="*/ 2174580 w 5668026"/>
                <a:gd name="connsiteY206" fmla="*/ 5245100 h 6667500"/>
                <a:gd name="connsiteX207" fmla="*/ 2187280 w 5668026"/>
                <a:gd name="connsiteY207" fmla="*/ 5448300 h 6667500"/>
                <a:gd name="connsiteX208" fmla="*/ 2199980 w 5668026"/>
                <a:gd name="connsiteY208" fmla="*/ 5486400 h 6667500"/>
                <a:gd name="connsiteX209" fmla="*/ 2212680 w 5668026"/>
                <a:gd name="connsiteY209" fmla="*/ 5537200 h 6667500"/>
                <a:gd name="connsiteX210" fmla="*/ 2161880 w 5668026"/>
                <a:gd name="connsiteY210" fmla="*/ 5854700 h 6667500"/>
                <a:gd name="connsiteX211" fmla="*/ 2149180 w 5668026"/>
                <a:gd name="connsiteY211" fmla="*/ 6108700 h 6667500"/>
                <a:gd name="connsiteX212" fmla="*/ 2136480 w 5668026"/>
                <a:gd name="connsiteY212" fmla="*/ 6146800 h 6667500"/>
                <a:gd name="connsiteX213" fmla="*/ 2111080 w 5668026"/>
                <a:gd name="connsiteY213" fmla="*/ 6184900 h 6667500"/>
                <a:gd name="connsiteX214" fmla="*/ 2034880 w 5668026"/>
                <a:gd name="connsiteY214" fmla="*/ 6223000 h 6667500"/>
                <a:gd name="connsiteX215" fmla="*/ 1971380 w 5668026"/>
                <a:gd name="connsiteY215" fmla="*/ 6337300 h 6667500"/>
                <a:gd name="connsiteX216" fmla="*/ 1958680 w 5668026"/>
                <a:gd name="connsiteY216" fmla="*/ 6400800 h 6667500"/>
                <a:gd name="connsiteX217" fmla="*/ 1844380 w 5668026"/>
                <a:gd name="connsiteY217" fmla="*/ 6413500 h 6667500"/>
                <a:gd name="connsiteX218" fmla="*/ 1793580 w 5668026"/>
                <a:gd name="connsiteY218" fmla="*/ 6438900 h 6667500"/>
                <a:gd name="connsiteX219" fmla="*/ 1742780 w 5668026"/>
                <a:gd name="connsiteY219" fmla="*/ 6553200 h 6667500"/>
                <a:gd name="connsiteX220" fmla="*/ 1717380 w 5668026"/>
                <a:gd name="connsiteY220" fmla="*/ 6591300 h 6667500"/>
                <a:gd name="connsiteX221" fmla="*/ 1704680 w 5668026"/>
                <a:gd name="connsiteY221" fmla="*/ 6629400 h 6667500"/>
                <a:gd name="connsiteX222" fmla="*/ 1628480 w 5668026"/>
                <a:gd name="connsiteY222" fmla="*/ 6667500 h 6667500"/>
                <a:gd name="connsiteX223" fmla="*/ 1552280 w 5668026"/>
                <a:gd name="connsiteY223" fmla="*/ 6616700 h 6667500"/>
                <a:gd name="connsiteX224" fmla="*/ 1476080 w 5668026"/>
                <a:gd name="connsiteY224" fmla="*/ 6565900 h 6667500"/>
                <a:gd name="connsiteX225" fmla="*/ 1437980 w 5668026"/>
                <a:gd name="connsiteY225" fmla="*/ 6540500 h 6667500"/>
                <a:gd name="connsiteX226" fmla="*/ 1374480 w 5668026"/>
                <a:gd name="connsiteY226" fmla="*/ 6413500 h 6667500"/>
                <a:gd name="connsiteX227" fmla="*/ 1361780 w 5668026"/>
                <a:gd name="connsiteY227" fmla="*/ 6375400 h 6667500"/>
                <a:gd name="connsiteX228" fmla="*/ 1333205 w 5668026"/>
                <a:gd name="connsiteY228" fmla="*/ 6181725 h 6667500"/>
                <a:gd name="connsiteX229" fmla="*/ 1260180 w 5668026"/>
                <a:gd name="connsiteY229" fmla="*/ 5940425 h 6667500"/>
                <a:gd name="connsiteX230" fmla="*/ 1177630 w 5668026"/>
                <a:gd name="connsiteY230" fmla="*/ 5762625 h 6667500"/>
                <a:gd name="connsiteX231" fmla="*/ 1066506 w 5668026"/>
                <a:gd name="connsiteY231" fmla="*/ 5540375 h 6667500"/>
                <a:gd name="connsiteX232" fmla="*/ 996655 w 5668026"/>
                <a:gd name="connsiteY232" fmla="*/ 5184775 h 6667500"/>
                <a:gd name="connsiteX233" fmla="*/ 898231 w 5668026"/>
                <a:gd name="connsiteY233" fmla="*/ 4984750 h 6667500"/>
                <a:gd name="connsiteX234" fmla="*/ 809331 w 5668026"/>
                <a:gd name="connsiteY234" fmla="*/ 4724400 h 6667500"/>
                <a:gd name="connsiteX235" fmla="*/ 758531 w 5668026"/>
                <a:gd name="connsiteY235" fmla="*/ 4333875 h 6667500"/>
                <a:gd name="connsiteX236" fmla="*/ 710906 w 5668026"/>
                <a:gd name="connsiteY236" fmla="*/ 3968750 h 6667500"/>
                <a:gd name="connsiteX237" fmla="*/ 752180 w 5668026"/>
                <a:gd name="connsiteY237" fmla="*/ 3717925 h 6667500"/>
                <a:gd name="connsiteX238" fmla="*/ 719636 w 5668026"/>
                <a:gd name="connsiteY238" fmla="*/ 3586956 h 6667500"/>
                <a:gd name="connsiteX239" fmla="*/ 743449 w 5668026"/>
                <a:gd name="connsiteY239" fmla="*/ 3513138 h 6667500"/>
                <a:gd name="connsiteX240" fmla="*/ 710905 w 5668026"/>
                <a:gd name="connsiteY240" fmla="*/ 3471069 h 6667500"/>
                <a:gd name="connsiteX241" fmla="*/ 741068 w 5668026"/>
                <a:gd name="connsiteY241" fmla="*/ 3403600 h 6667500"/>
                <a:gd name="connsiteX242" fmla="*/ 700586 w 5668026"/>
                <a:gd name="connsiteY242" fmla="*/ 3334544 h 6667500"/>
                <a:gd name="connsiteX243" fmla="*/ 2880 w 5668026"/>
                <a:gd name="connsiteY243" fmla="*/ 3238500 h 6667500"/>
                <a:gd name="connsiteX244" fmla="*/ 358480 w 5668026"/>
                <a:gd name="connsiteY244" fmla="*/ 2806700 h 6667500"/>
                <a:gd name="connsiteX245" fmla="*/ 282280 w 5668026"/>
                <a:gd name="connsiteY245" fmla="*/ 2120900 h 6667500"/>
                <a:gd name="connsiteX246" fmla="*/ 942680 w 5668026"/>
                <a:gd name="connsiteY246" fmla="*/ 1733550 h 6667500"/>
                <a:gd name="connsiteX247" fmla="*/ 1412580 w 5668026"/>
                <a:gd name="connsiteY247" fmla="*/ 1104900 h 6667500"/>
                <a:gd name="connsiteX248" fmla="*/ 1139530 w 5668026"/>
                <a:gd name="connsiteY248" fmla="*/ 895350 h 6667500"/>
                <a:gd name="connsiteX249" fmla="*/ 1082380 w 5668026"/>
                <a:gd name="connsiteY249" fmla="*/ 546100 h 6667500"/>
                <a:gd name="connsiteX250" fmla="*/ 1152230 w 5668026"/>
                <a:gd name="connsiteY250" fmla="*/ 355600 h 6667500"/>
                <a:gd name="connsiteX251" fmla="*/ 947760 w 5668026"/>
                <a:gd name="connsiteY251" fmla="*/ 271780 h 6667500"/>
                <a:gd name="connsiteX0" fmla="*/ 953099 w 5665745"/>
                <a:gd name="connsiteY0" fmla="*/ 254000 h 6667500"/>
                <a:gd name="connsiteX1" fmla="*/ 965799 w 5665745"/>
                <a:gd name="connsiteY1" fmla="*/ 165100 h 6667500"/>
                <a:gd name="connsiteX2" fmla="*/ 1003899 w 5665745"/>
                <a:gd name="connsiteY2" fmla="*/ 139700 h 6667500"/>
                <a:gd name="connsiteX3" fmla="*/ 1067399 w 5665745"/>
                <a:gd name="connsiteY3" fmla="*/ 63500 h 6667500"/>
                <a:gd name="connsiteX4" fmla="*/ 1105499 w 5665745"/>
                <a:gd name="connsiteY4" fmla="*/ 50800 h 6667500"/>
                <a:gd name="connsiteX5" fmla="*/ 1181699 w 5665745"/>
                <a:gd name="connsiteY5" fmla="*/ 25400 h 6667500"/>
                <a:gd name="connsiteX6" fmla="*/ 1257899 w 5665745"/>
                <a:gd name="connsiteY6" fmla="*/ 12700 h 6667500"/>
                <a:gd name="connsiteX7" fmla="*/ 1321399 w 5665745"/>
                <a:gd name="connsiteY7" fmla="*/ 0 h 6667500"/>
                <a:gd name="connsiteX8" fmla="*/ 1486499 w 5665745"/>
                <a:gd name="connsiteY8" fmla="*/ 12700 h 6667500"/>
                <a:gd name="connsiteX9" fmla="*/ 1499199 w 5665745"/>
                <a:gd name="connsiteY9" fmla="*/ 50800 h 6667500"/>
                <a:gd name="connsiteX10" fmla="*/ 1549999 w 5665745"/>
                <a:gd name="connsiteY10" fmla="*/ 127000 h 6667500"/>
                <a:gd name="connsiteX11" fmla="*/ 1600799 w 5665745"/>
                <a:gd name="connsiteY11" fmla="*/ 152400 h 6667500"/>
                <a:gd name="connsiteX12" fmla="*/ 1638899 w 5665745"/>
                <a:gd name="connsiteY12" fmla="*/ 177800 h 6667500"/>
                <a:gd name="connsiteX13" fmla="*/ 1702399 w 5665745"/>
                <a:gd name="connsiteY13" fmla="*/ 190500 h 6667500"/>
                <a:gd name="connsiteX14" fmla="*/ 1727799 w 5665745"/>
                <a:gd name="connsiteY14" fmla="*/ 228600 h 6667500"/>
                <a:gd name="connsiteX15" fmla="*/ 1740499 w 5665745"/>
                <a:gd name="connsiteY15" fmla="*/ 266700 h 6667500"/>
                <a:gd name="connsiteX16" fmla="*/ 1829399 w 5665745"/>
                <a:gd name="connsiteY16" fmla="*/ 304800 h 6667500"/>
                <a:gd name="connsiteX17" fmla="*/ 1842099 w 5665745"/>
                <a:gd name="connsiteY17" fmla="*/ 355600 h 6667500"/>
                <a:gd name="connsiteX18" fmla="*/ 2007199 w 5665745"/>
                <a:gd name="connsiteY18" fmla="*/ 381000 h 6667500"/>
                <a:gd name="connsiteX19" fmla="*/ 2121499 w 5665745"/>
                <a:gd name="connsiteY19" fmla="*/ 317500 h 6667500"/>
                <a:gd name="connsiteX20" fmla="*/ 2159599 w 5665745"/>
                <a:gd name="connsiteY20" fmla="*/ 292100 h 6667500"/>
                <a:gd name="connsiteX21" fmla="*/ 2299299 w 5665745"/>
                <a:gd name="connsiteY21" fmla="*/ 317500 h 6667500"/>
                <a:gd name="connsiteX22" fmla="*/ 2324699 w 5665745"/>
                <a:gd name="connsiteY22" fmla="*/ 571500 h 6667500"/>
                <a:gd name="connsiteX23" fmla="*/ 2286599 w 5665745"/>
                <a:gd name="connsiteY23" fmla="*/ 647700 h 6667500"/>
                <a:gd name="connsiteX24" fmla="*/ 2235799 w 5665745"/>
                <a:gd name="connsiteY24" fmla="*/ 660400 h 6667500"/>
                <a:gd name="connsiteX25" fmla="*/ 2197699 w 5665745"/>
                <a:gd name="connsiteY25" fmla="*/ 685800 h 6667500"/>
                <a:gd name="connsiteX26" fmla="*/ 2134199 w 5665745"/>
                <a:gd name="connsiteY26" fmla="*/ 762000 h 6667500"/>
                <a:gd name="connsiteX27" fmla="*/ 2121499 w 5665745"/>
                <a:gd name="connsiteY27" fmla="*/ 863600 h 6667500"/>
                <a:gd name="connsiteX28" fmla="*/ 2197699 w 5665745"/>
                <a:gd name="connsiteY28" fmla="*/ 889000 h 6667500"/>
                <a:gd name="connsiteX29" fmla="*/ 2210399 w 5665745"/>
                <a:gd name="connsiteY29" fmla="*/ 952500 h 6667500"/>
                <a:gd name="connsiteX30" fmla="*/ 2235799 w 5665745"/>
                <a:gd name="connsiteY30" fmla="*/ 990600 h 6667500"/>
                <a:gd name="connsiteX31" fmla="*/ 2223099 w 5665745"/>
                <a:gd name="connsiteY31" fmla="*/ 1066800 h 6667500"/>
                <a:gd name="connsiteX32" fmla="*/ 2146899 w 5665745"/>
                <a:gd name="connsiteY32" fmla="*/ 1104900 h 6667500"/>
                <a:gd name="connsiteX33" fmla="*/ 2083399 w 5665745"/>
                <a:gd name="connsiteY33" fmla="*/ 1092200 h 6667500"/>
                <a:gd name="connsiteX34" fmla="*/ 2045299 w 5665745"/>
                <a:gd name="connsiteY34" fmla="*/ 1079500 h 6667500"/>
                <a:gd name="connsiteX35" fmla="*/ 1994499 w 5665745"/>
                <a:gd name="connsiteY35" fmla="*/ 1092200 h 6667500"/>
                <a:gd name="connsiteX36" fmla="*/ 2019899 w 5665745"/>
                <a:gd name="connsiteY36" fmla="*/ 1168400 h 6667500"/>
                <a:gd name="connsiteX37" fmla="*/ 2032599 w 5665745"/>
                <a:gd name="connsiteY37" fmla="*/ 1206500 h 6667500"/>
                <a:gd name="connsiteX38" fmla="*/ 2045299 w 5665745"/>
                <a:gd name="connsiteY38" fmla="*/ 1244600 h 6667500"/>
                <a:gd name="connsiteX39" fmla="*/ 2057999 w 5665745"/>
                <a:gd name="connsiteY39" fmla="*/ 1346200 h 6667500"/>
                <a:gd name="connsiteX40" fmla="*/ 2134199 w 5665745"/>
                <a:gd name="connsiteY40" fmla="*/ 1371600 h 6667500"/>
                <a:gd name="connsiteX41" fmla="*/ 2172299 w 5665745"/>
                <a:gd name="connsiteY41" fmla="*/ 1397000 h 6667500"/>
                <a:gd name="connsiteX42" fmla="*/ 2210399 w 5665745"/>
                <a:gd name="connsiteY42" fmla="*/ 1409700 h 6667500"/>
                <a:gd name="connsiteX43" fmla="*/ 2235799 w 5665745"/>
                <a:gd name="connsiteY43" fmla="*/ 1447800 h 6667500"/>
                <a:gd name="connsiteX44" fmla="*/ 2311999 w 5665745"/>
                <a:gd name="connsiteY44" fmla="*/ 1473200 h 6667500"/>
                <a:gd name="connsiteX45" fmla="*/ 2388199 w 5665745"/>
                <a:gd name="connsiteY45" fmla="*/ 1536700 h 6667500"/>
                <a:gd name="connsiteX46" fmla="*/ 2451699 w 5665745"/>
                <a:gd name="connsiteY46" fmla="*/ 1612900 h 6667500"/>
                <a:gd name="connsiteX47" fmla="*/ 2413599 w 5665745"/>
                <a:gd name="connsiteY47" fmla="*/ 1638300 h 6667500"/>
                <a:gd name="connsiteX48" fmla="*/ 2362799 w 5665745"/>
                <a:gd name="connsiteY48" fmla="*/ 1663700 h 6667500"/>
                <a:gd name="connsiteX49" fmla="*/ 2350099 w 5665745"/>
                <a:gd name="connsiteY49" fmla="*/ 1701800 h 6667500"/>
                <a:gd name="connsiteX50" fmla="*/ 2311999 w 5665745"/>
                <a:gd name="connsiteY50" fmla="*/ 1841500 h 6667500"/>
                <a:gd name="connsiteX51" fmla="*/ 2324699 w 5665745"/>
                <a:gd name="connsiteY51" fmla="*/ 1930400 h 6667500"/>
                <a:gd name="connsiteX52" fmla="*/ 2362799 w 5665745"/>
                <a:gd name="connsiteY52" fmla="*/ 1943100 h 6667500"/>
                <a:gd name="connsiteX53" fmla="*/ 2438999 w 5665745"/>
                <a:gd name="connsiteY53" fmla="*/ 1993900 h 6667500"/>
                <a:gd name="connsiteX54" fmla="*/ 2515199 w 5665745"/>
                <a:gd name="connsiteY54" fmla="*/ 2019300 h 6667500"/>
                <a:gd name="connsiteX55" fmla="*/ 2591399 w 5665745"/>
                <a:gd name="connsiteY55" fmla="*/ 2070100 h 6667500"/>
                <a:gd name="connsiteX56" fmla="*/ 2629499 w 5665745"/>
                <a:gd name="connsiteY56" fmla="*/ 2095500 h 6667500"/>
                <a:gd name="connsiteX57" fmla="*/ 2654899 w 5665745"/>
                <a:gd name="connsiteY57" fmla="*/ 2133600 h 6667500"/>
                <a:gd name="connsiteX58" fmla="*/ 2731099 w 5665745"/>
                <a:gd name="connsiteY58" fmla="*/ 2184400 h 6667500"/>
                <a:gd name="connsiteX59" fmla="*/ 2807299 w 5665745"/>
                <a:gd name="connsiteY59" fmla="*/ 2222500 h 6667500"/>
                <a:gd name="connsiteX60" fmla="*/ 2845399 w 5665745"/>
                <a:gd name="connsiteY60" fmla="*/ 2247900 h 6667500"/>
                <a:gd name="connsiteX61" fmla="*/ 2921599 w 5665745"/>
                <a:gd name="connsiteY61" fmla="*/ 2273300 h 6667500"/>
                <a:gd name="connsiteX62" fmla="*/ 3213699 w 5665745"/>
                <a:gd name="connsiteY62" fmla="*/ 2311400 h 6667500"/>
                <a:gd name="connsiteX63" fmla="*/ 3264499 w 5665745"/>
                <a:gd name="connsiteY63" fmla="*/ 2387600 h 6667500"/>
                <a:gd name="connsiteX64" fmla="*/ 3340699 w 5665745"/>
                <a:gd name="connsiteY64" fmla="*/ 2438400 h 6667500"/>
                <a:gd name="connsiteX65" fmla="*/ 3454999 w 5665745"/>
                <a:gd name="connsiteY65" fmla="*/ 2476500 h 6667500"/>
                <a:gd name="connsiteX66" fmla="*/ 3810599 w 5665745"/>
                <a:gd name="connsiteY66" fmla="*/ 2463800 h 6667500"/>
                <a:gd name="connsiteX67" fmla="*/ 3848699 w 5665745"/>
                <a:gd name="connsiteY67" fmla="*/ 2438400 h 6667500"/>
                <a:gd name="connsiteX68" fmla="*/ 3861399 w 5665745"/>
                <a:gd name="connsiteY68" fmla="*/ 2400300 h 6667500"/>
                <a:gd name="connsiteX69" fmla="*/ 3874099 w 5665745"/>
                <a:gd name="connsiteY69" fmla="*/ 2209800 h 6667500"/>
                <a:gd name="connsiteX70" fmla="*/ 3912199 w 5665745"/>
                <a:gd name="connsiteY70" fmla="*/ 2184400 h 6667500"/>
                <a:gd name="connsiteX71" fmla="*/ 3988399 w 5665745"/>
                <a:gd name="connsiteY71" fmla="*/ 2120900 h 6667500"/>
                <a:gd name="connsiteX72" fmla="*/ 4013799 w 5665745"/>
                <a:gd name="connsiteY72" fmla="*/ 2222500 h 6667500"/>
                <a:gd name="connsiteX73" fmla="*/ 4039199 w 5665745"/>
                <a:gd name="connsiteY73" fmla="*/ 2298700 h 6667500"/>
                <a:gd name="connsiteX74" fmla="*/ 4077299 w 5665745"/>
                <a:gd name="connsiteY74" fmla="*/ 2324100 h 6667500"/>
                <a:gd name="connsiteX75" fmla="*/ 4115399 w 5665745"/>
                <a:gd name="connsiteY75" fmla="*/ 2336800 h 6667500"/>
                <a:gd name="connsiteX76" fmla="*/ 4305899 w 5665745"/>
                <a:gd name="connsiteY76" fmla="*/ 2349500 h 6667500"/>
                <a:gd name="connsiteX77" fmla="*/ 4585299 w 5665745"/>
                <a:gd name="connsiteY77" fmla="*/ 2336800 h 6667500"/>
                <a:gd name="connsiteX78" fmla="*/ 4636099 w 5665745"/>
                <a:gd name="connsiteY78" fmla="*/ 2324100 h 6667500"/>
                <a:gd name="connsiteX79" fmla="*/ 4661499 w 5665745"/>
                <a:gd name="connsiteY79" fmla="*/ 2247900 h 6667500"/>
                <a:gd name="connsiteX80" fmla="*/ 4636099 w 5665745"/>
                <a:gd name="connsiteY80" fmla="*/ 2197100 h 6667500"/>
                <a:gd name="connsiteX81" fmla="*/ 4559899 w 5665745"/>
                <a:gd name="connsiteY81" fmla="*/ 2171700 h 6667500"/>
                <a:gd name="connsiteX82" fmla="*/ 4572599 w 5665745"/>
                <a:gd name="connsiteY82" fmla="*/ 2082800 h 6667500"/>
                <a:gd name="connsiteX83" fmla="*/ 4648799 w 5665745"/>
                <a:gd name="connsiteY83" fmla="*/ 2108200 h 6667500"/>
                <a:gd name="connsiteX84" fmla="*/ 4788499 w 5665745"/>
                <a:gd name="connsiteY84" fmla="*/ 2095500 h 6667500"/>
                <a:gd name="connsiteX85" fmla="*/ 4813899 w 5665745"/>
                <a:gd name="connsiteY85" fmla="*/ 2057400 h 6667500"/>
                <a:gd name="connsiteX86" fmla="*/ 4826599 w 5665745"/>
                <a:gd name="connsiteY86" fmla="*/ 2019300 h 6667500"/>
                <a:gd name="connsiteX87" fmla="*/ 4839299 w 5665745"/>
                <a:gd name="connsiteY87" fmla="*/ 1955800 h 6667500"/>
                <a:gd name="connsiteX88" fmla="*/ 4928199 w 5665745"/>
                <a:gd name="connsiteY88" fmla="*/ 1917700 h 6667500"/>
                <a:gd name="connsiteX89" fmla="*/ 5004399 w 5665745"/>
                <a:gd name="connsiteY89" fmla="*/ 1866900 h 6667500"/>
                <a:gd name="connsiteX90" fmla="*/ 5042499 w 5665745"/>
                <a:gd name="connsiteY90" fmla="*/ 1841500 h 6667500"/>
                <a:gd name="connsiteX91" fmla="*/ 5067899 w 5665745"/>
                <a:gd name="connsiteY91" fmla="*/ 1803400 h 6667500"/>
                <a:gd name="connsiteX92" fmla="*/ 5080599 w 5665745"/>
                <a:gd name="connsiteY92" fmla="*/ 1739900 h 6667500"/>
                <a:gd name="connsiteX93" fmla="*/ 5131399 w 5665745"/>
                <a:gd name="connsiteY93" fmla="*/ 1752600 h 6667500"/>
                <a:gd name="connsiteX94" fmla="*/ 5207599 w 5665745"/>
                <a:gd name="connsiteY94" fmla="*/ 1778000 h 6667500"/>
                <a:gd name="connsiteX95" fmla="*/ 5258399 w 5665745"/>
                <a:gd name="connsiteY95" fmla="*/ 1765300 h 6667500"/>
                <a:gd name="connsiteX96" fmla="*/ 5296499 w 5665745"/>
                <a:gd name="connsiteY96" fmla="*/ 1727200 h 6667500"/>
                <a:gd name="connsiteX97" fmla="*/ 5334599 w 5665745"/>
                <a:gd name="connsiteY97" fmla="*/ 1701800 h 6667500"/>
                <a:gd name="connsiteX98" fmla="*/ 5410799 w 5665745"/>
                <a:gd name="connsiteY98" fmla="*/ 1714500 h 6667500"/>
                <a:gd name="connsiteX99" fmla="*/ 5461599 w 5665745"/>
                <a:gd name="connsiteY99" fmla="*/ 1790700 h 6667500"/>
                <a:gd name="connsiteX100" fmla="*/ 5512399 w 5665745"/>
                <a:gd name="connsiteY100" fmla="*/ 1841500 h 6667500"/>
                <a:gd name="connsiteX101" fmla="*/ 5499699 w 5665745"/>
                <a:gd name="connsiteY101" fmla="*/ 1879600 h 6667500"/>
                <a:gd name="connsiteX102" fmla="*/ 5537799 w 5665745"/>
                <a:gd name="connsiteY102" fmla="*/ 1892300 h 6667500"/>
                <a:gd name="connsiteX103" fmla="*/ 5639399 w 5665745"/>
                <a:gd name="connsiteY103" fmla="*/ 1905000 h 6667500"/>
                <a:gd name="connsiteX104" fmla="*/ 5664799 w 5665745"/>
                <a:gd name="connsiteY104" fmla="*/ 1943100 h 6667500"/>
                <a:gd name="connsiteX105" fmla="*/ 5626699 w 5665745"/>
                <a:gd name="connsiteY105" fmla="*/ 2044700 h 6667500"/>
                <a:gd name="connsiteX106" fmla="*/ 5601299 w 5665745"/>
                <a:gd name="connsiteY106" fmla="*/ 2171700 h 6667500"/>
                <a:gd name="connsiteX107" fmla="*/ 5461599 w 5665745"/>
                <a:gd name="connsiteY107" fmla="*/ 2197100 h 6667500"/>
                <a:gd name="connsiteX108" fmla="*/ 5385399 w 5665745"/>
                <a:gd name="connsiteY108" fmla="*/ 2222500 h 6667500"/>
                <a:gd name="connsiteX109" fmla="*/ 5359999 w 5665745"/>
                <a:gd name="connsiteY109" fmla="*/ 2260600 h 6667500"/>
                <a:gd name="connsiteX110" fmla="*/ 5309199 w 5665745"/>
                <a:gd name="connsiteY110" fmla="*/ 2349500 h 6667500"/>
                <a:gd name="connsiteX111" fmla="*/ 5271099 w 5665745"/>
                <a:gd name="connsiteY111" fmla="*/ 2374900 h 6667500"/>
                <a:gd name="connsiteX112" fmla="*/ 5258399 w 5665745"/>
                <a:gd name="connsiteY112" fmla="*/ 2438400 h 6667500"/>
                <a:gd name="connsiteX113" fmla="*/ 5245699 w 5665745"/>
                <a:gd name="connsiteY113" fmla="*/ 2552700 h 6667500"/>
                <a:gd name="connsiteX114" fmla="*/ 5182199 w 5665745"/>
                <a:gd name="connsiteY114" fmla="*/ 2616200 h 6667500"/>
                <a:gd name="connsiteX115" fmla="*/ 5169499 w 5665745"/>
                <a:gd name="connsiteY115" fmla="*/ 2654300 h 6667500"/>
                <a:gd name="connsiteX116" fmla="*/ 5194899 w 5665745"/>
                <a:gd name="connsiteY116" fmla="*/ 2781300 h 6667500"/>
                <a:gd name="connsiteX117" fmla="*/ 5182199 w 5665745"/>
                <a:gd name="connsiteY117" fmla="*/ 2870200 h 6667500"/>
                <a:gd name="connsiteX118" fmla="*/ 5144099 w 5665745"/>
                <a:gd name="connsiteY118" fmla="*/ 2895600 h 6667500"/>
                <a:gd name="connsiteX119" fmla="*/ 5080599 w 5665745"/>
                <a:gd name="connsiteY119" fmla="*/ 2946400 h 6667500"/>
                <a:gd name="connsiteX120" fmla="*/ 4966299 w 5665745"/>
                <a:gd name="connsiteY120" fmla="*/ 2959100 h 6667500"/>
                <a:gd name="connsiteX121" fmla="*/ 4940899 w 5665745"/>
                <a:gd name="connsiteY121" fmla="*/ 3048000 h 6667500"/>
                <a:gd name="connsiteX122" fmla="*/ 4915499 w 5665745"/>
                <a:gd name="connsiteY122" fmla="*/ 3124200 h 6667500"/>
                <a:gd name="connsiteX123" fmla="*/ 4940899 w 5665745"/>
                <a:gd name="connsiteY123" fmla="*/ 3162300 h 6667500"/>
                <a:gd name="connsiteX124" fmla="*/ 4902799 w 5665745"/>
                <a:gd name="connsiteY124" fmla="*/ 3416300 h 6667500"/>
                <a:gd name="connsiteX125" fmla="*/ 4851999 w 5665745"/>
                <a:gd name="connsiteY125" fmla="*/ 3340100 h 6667500"/>
                <a:gd name="connsiteX126" fmla="*/ 4839299 w 5665745"/>
                <a:gd name="connsiteY126" fmla="*/ 3302000 h 6667500"/>
                <a:gd name="connsiteX127" fmla="*/ 4788499 w 5665745"/>
                <a:gd name="connsiteY127" fmla="*/ 3225800 h 6667500"/>
                <a:gd name="connsiteX128" fmla="*/ 4737699 w 5665745"/>
                <a:gd name="connsiteY128" fmla="*/ 3111500 h 6667500"/>
                <a:gd name="connsiteX129" fmla="*/ 4661499 w 5665745"/>
                <a:gd name="connsiteY129" fmla="*/ 3187700 h 6667500"/>
                <a:gd name="connsiteX130" fmla="*/ 4585299 w 5665745"/>
                <a:gd name="connsiteY130" fmla="*/ 3213100 h 6667500"/>
                <a:gd name="connsiteX131" fmla="*/ 4547199 w 5665745"/>
                <a:gd name="connsiteY131" fmla="*/ 3187700 h 6667500"/>
                <a:gd name="connsiteX132" fmla="*/ 4534499 w 5665745"/>
                <a:gd name="connsiteY132" fmla="*/ 3136900 h 6667500"/>
                <a:gd name="connsiteX133" fmla="*/ 4572599 w 5665745"/>
                <a:gd name="connsiteY133" fmla="*/ 2971800 h 6667500"/>
                <a:gd name="connsiteX134" fmla="*/ 4610699 w 5665745"/>
                <a:gd name="connsiteY134" fmla="*/ 2959100 h 6667500"/>
                <a:gd name="connsiteX135" fmla="*/ 4686899 w 5665745"/>
                <a:gd name="connsiteY135" fmla="*/ 2895600 h 6667500"/>
                <a:gd name="connsiteX136" fmla="*/ 4712299 w 5665745"/>
                <a:gd name="connsiteY136" fmla="*/ 2819400 h 6667500"/>
                <a:gd name="connsiteX137" fmla="*/ 4699599 w 5665745"/>
                <a:gd name="connsiteY137" fmla="*/ 2743200 h 6667500"/>
                <a:gd name="connsiteX138" fmla="*/ 4636099 w 5665745"/>
                <a:gd name="connsiteY138" fmla="*/ 2730500 h 6667500"/>
                <a:gd name="connsiteX139" fmla="*/ 4585299 w 5665745"/>
                <a:gd name="connsiteY139" fmla="*/ 2717800 h 6667500"/>
                <a:gd name="connsiteX140" fmla="*/ 4483699 w 5665745"/>
                <a:gd name="connsiteY140" fmla="*/ 2705100 h 6667500"/>
                <a:gd name="connsiteX141" fmla="*/ 4394799 w 5665745"/>
                <a:gd name="connsiteY141" fmla="*/ 2692400 h 6667500"/>
                <a:gd name="connsiteX142" fmla="*/ 4356699 w 5665745"/>
                <a:gd name="connsiteY142" fmla="*/ 2679700 h 6667500"/>
                <a:gd name="connsiteX143" fmla="*/ 4242399 w 5665745"/>
                <a:gd name="connsiteY143" fmla="*/ 2667000 h 6667500"/>
                <a:gd name="connsiteX144" fmla="*/ 4191599 w 5665745"/>
                <a:gd name="connsiteY144" fmla="*/ 2578100 h 6667500"/>
                <a:gd name="connsiteX145" fmla="*/ 4178899 w 5665745"/>
                <a:gd name="connsiteY145" fmla="*/ 2514600 h 6667500"/>
                <a:gd name="connsiteX146" fmla="*/ 4102699 w 5665745"/>
                <a:gd name="connsiteY146" fmla="*/ 2540000 h 6667500"/>
                <a:gd name="connsiteX147" fmla="*/ 4064599 w 5665745"/>
                <a:gd name="connsiteY147" fmla="*/ 2501900 h 6667500"/>
                <a:gd name="connsiteX148" fmla="*/ 3975699 w 5665745"/>
                <a:gd name="connsiteY148" fmla="*/ 2501900 h 6667500"/>
                <a:gd name="connsiteX149" fmla="*/ 3937599 w 5665745"/>
                <a:gd name="connsiteY149" fmla="*/ 2514600 h 6667500"/>
                <a:gd name="connsiteX150" fmla="*/ 3874099 w 5665745"/>
                <a:gd name="connsiteY150" fmla="*/ 2578100 h 6667500"/>
                <a:gd name="connsiteX151" fmla="*/ 3899499 w 5665745"/>
                <a:gd name="connsiteY151" fmla="*/ 2616200 h 6667500"/>
                <a:gd name="connsiteX152" fmla="*/ 3937599 w 5665745"/>
                <a:gd name="connsiteY152" fmla="*/ 2628900 h 6667500"/>
                <a:gd name="connsiteX153" fmla="*/ 3975699 w 5665745"/>
                <a:gd name="connsiteY153" fmla="*/ 2654300 h 6667500"/>
                <a:gd name="connsiteX154" fmla="*/ 4013799 w 5665745"/>
                <a:gd name="connsiteY154" fmla="*/ 2667000 h 6667500"/>
                <a:gd name="connsiteX155" fmla="*/ 4026499 w 5665745"/>
                <a:gd name="connsiteY155" fmla="*/ 2705100 h 6667500"/>
                <a:gd name="connsiteX156" fmla="*/ 4013799 w 5665745"/>
                <a:gd name="connsiteY156" fmla="*/ 2755900 h 6667500"/>
                <a:gd name="connsiteX157" fmla="*/ 3937599 w 5665745"/>
                <a:gd name="connsiteY157" fmla="*/ 2806700 h 6667500"/>
                <a:gd name="connsiteX158" fmla="*/ 3899499 w 5665745"/>
                <a:gd name="connsiteY158" fmla="*/ 2882900 h 6667500"/>
                <a:gd name="connsiteX159" fmla="*/ 3912199 w 5665745"/>
                <a:gd name="connsiteY159" fmla="*/ 2921000 h 6667500"/>
                <a:gd name="connsiteX160" fmla="*/ 3950299 w 5665745"/>
                <a:gd name="connsiteY160" fmla="*/ 2933700 h 6667500"/>
                <a:gd name="connsiteX161" fmla="*/ 3988399 w 5665745"/>
                <a:gd name="connsiteY161" fmla="*/ 2959100 h 6667500"/>
                <a:gd name="connsiteX162" fmla="*/ 4026499 w 5665745"/>
                <a:gd name="connsiteY162" fmla="*/ 2971800 h 6667500"/>
                <a:gd name="connsiteX163" fmla="*/ 4001099 w 5665745"/>
                <a:gd name="connsiteY163" fmla="*/ 3009900 h 6667500"/>
                <a:gd name="connsiteX164" fmla="*/ 3988399 w 5665745"/>
                <a:gd name="connsiteY164" fmla="*/ 3060700 h 6667500"/>
                <a:gd name="connsiteX165" fmla="*/ 4026499 w 5665745"/>
                <a:gd name="connsiteY165" fmla="*/ 3086100 h 6667500"/>
                <a:gd name="connsiteX166" fmla="*/ 4051899 w 5665745"/>
                <a:gd name="connsiteY166" fmla="*/ 3175000 h 6667500"/>
                <a:gd name="connsiteX167" fmla="*/ 4077299 w 5665745"/>
                <a:gd name="connsiteY167" fmla="*/ 3213100 h 6667500"/>
                <a:gd name="connsiteX168" fmla="*/ 4089999 w 5665745"/>
                <a:gd name="connsiteY168" fmla="*/ 3340100 h 6667500"/>
                <a:gd name="connsiteX169" fmla="*/ 4089999 w 5665745"/>
                <a:gd name="connsiteY169" fmla="*/ 3479800 h 6667500"/>
                <a:gd name="connsiteX170" fmla="*/ 4051899 w 5665745"/>
                <a:gd name="connsiteY170" fmla="*/ 3492500 h 6667500"/>
                <a:gd name="connsiteX171" fmla="*/ 3975699 w 5665745"/>
                <a:gd name="connsiteY171" fmla="*/ 3505200 h 6667500"/>
                <a:gd name="connsiteX172" fmla="*/ 3899499 w 5665745"/>
                <a:gd name="connsiteY172" fmla="*/ 3530600 h 6667500"/>
                <a:gd name="connsiteX173" fmla="*/ 3848699 w 5665745"/>
                <a:gd name="connsiteY173" fmla="*/ 3543300 h 6667500"/>
                <a:gd name="connsiteX174" fmla="*/ 3772499 w 5665745"/>
                <a:gd name="connsiteY174" fmla="*/ 3568700 h 6667500"/>
                <a:gd name="connsiteX175" fmla="*/ 3734399 w 5665745"/>
                <a:gd name="connsiteY175" fmla="*/ 3606800 h 6667500"/>
                <a:gd name="connsiteX176" fmla="*/ 3696299 w 5665745"/>
                <a:gd name="connsiteY176" fmla="*/ 3632200 h 6667500"/>
                <a:gd name="connsiteX177" fmla="*/ 3670899 w 5665745"/>
                <a:gd name="connsiteY177" fmla="*/ 3670300 h 6667500"/>
                <a:gd name="connsiteX178" fmla="*/ 3658199 w 5665745"/>
                <a:gd name="connsiteY178" fmla="*/ 3784600 h 6667500"/>
                <a:gd name="connsiteX179" fmla="*/ 3594699 w 5665745"/>
                <a:gd name="connsiteY179" fmla="*/ 3898900 h 6667500"/>
                <a:gd name="connsiteX180" fmla="*/ 3543899 w 5665745"/>
                <a:gd name="connsiteY180" fmla="*/ 3975100 h 6667500"/>
                <a:gd name="connsiteX181" fmla="*/ 3480399 w 5665745"/>
                <a:gd name="connsiteY181" fmla="*/ 3987800 h 6667500"/>
                <a:gd name="connsiteX182" fmla="*/ 3442299 w 5665745"/>
                <a:gd name="connsiteY182" fmla="*/ 4000500 h 6667500"/>
                <a:gd name="connsiteX183" fmla="*/ 3391499 w 5665745"/>
                <a:gd name="connsiteY183" fmla="*/ 4013200 h 6667500"/>
                <a:gd name="connsiteX184" fmla="*/ 3289899 w 5665745"/>
                <a:gd name="connsiteY184" fmla="*/ 4038600 h 6667500"/>
                <a:gd name="connsiteX185" fmla="*/ 3213699 w 5665745"/>
                <a:gd name="connsiteY185" fmla="*/ 4165600 h 6667500"/>
                <a:gd name="connsiteX186" fmla="*/ 3175599 w 5665745"/>
                <a:gd name="connsiteY186" fmla="*/ 4191000 h 6667500"/>
                <a:gd name="connsiteX187" fmla="*/ 3162899 w 5665745"/>
                <a:gd name="connsiteY187" fmla="*/ 4241800 h 6667500"/>
                <a:gd name="connsiteX188" fmla="*/ 3010499 w 5665745"/>
                <a:gd name="connsiteY188" fmla="*/ 4368800 h 6667500"/>
                <a:gd name="connsiteX189" fmla="*/ 2934299 w 5665745"/>
                <a:gd name="connsiteY189" fmla="*/ 4432300 h 6667500"/>
                <a:gd name="connsiteX190" fmla="*/ 2896199 w 5665745"/>
                <a:gd name="connsiteY190" fmla="*/ 4457700 h 6667500"/>
                <a:gd name="connsiteX191" fmla="*/ 2858099 w 5665745"/>
                <a:gd name="connsiteY191" fmla="*/ 4495800 h 6667500"/>
                <a:gd name="connsiteX192" fmla="*/ 2769199 w 5665745"/>
                <a:gd name="connsiteY192" fmla="*/ 4559300 h 6667500"/>
                <a:gd name="connsiteX193" fmla="*/ 2718399 w 5665745"/>
                <a:gd name="connsiteY193" fmla="*/ 4673600 h 6667500"/>
                <a:gd name="connsiteX194" fmla="*/ 2705699 w 5665745"/>
                <a:gd name="connsiteY194" fmla="*/ 4711700 h 6667500"/>
                <a:gd name="connsiteX195" fmla="*/ 2629499 w 5665745"/>
                <a:gd name="connsiteY195" fmla="*/ 4787900 h 6667500"/>
                <a:gd name="connsiteX196" fmla="*/ 2502499 w 5665745"/>
                <a:gd name="connsiteY196" fmla="*/ 4800600 h 6667500"/>
                <a:gd name="connsiteX197" fmla="*/ 2438999 w 5665745"/>
                <a:gd name="connsiteY197" fmla="*/ 4864100 h 6667500"/>
                <a:gd name="connsiteX198" fmla="*/ 2426299 w 5665745"/>
                <a:gd name="connsiteY198" fmla="*/ 4902200 h 6667500"/>
                <a:gd name="connsiteX199" fmla="*/ 2350099 w 5665745"/>
                <a:gd name="connsiteY199" fmla="*/ 4940300 h 6667500"/>
                <a:gd name="connsiteX200" fmla="*/ 2286599 w 5665745"/>
                <a:gd name="connsiteY200" fmla="*/ 4914900 h 6667500"/>
                <a:gd name="connsiteX201" fmla="*/ 2273899 w 5665745"/>
                <a:gd name="connsiteY201" fmla="*/ 4953000 h 6667500"/>
                <a:gd name="connsiteX202" fmla="*/ 2248499 w 5665745"/>
                <a:gd name="connsiteY202" fmla="*/ 4991100 h 6667500"/>
                <a:gd name="connsiteX203" fmla="*/ 2235799 w 5665745"/>
                <a:gd name="connsiteY203" fmla="*/ 5041900 h 6667500"/>
                <a:gd name="connsiteX204" fmla="*/ 2210399 w 5665745"/>
                <a:gd name="connsiteY204" fmla="*/ 5118100 h 6667500"/>
                <a:gd name="connsiteX205" fmla="*/ 2197699 w 5665745"/>
                <a:gd name="connsiteY205" fmla="*/ 5168900 h 6667500"/>
                <a:gd name="connsiteX206" fmla="*/ 2172299 w 5665745"/>
                <a:gd name="connsiteY206" fmla="*/ 5245100 h 6667500"/>
                <a:gd name="connsiteX207" fmla="*/ 2184999 w 5665745"/>
                <a:gd name="connsiteY207" fmla="*/ 5448300 h 6667500"/>
                <a:gd name="connsiteX208" fmla="*/ 2197699 w 5665745"/>
                <a:gd name="connsiteY208" fmla="*/ 5486400 h 6667500"/>
                <a:gd name="connsiteX209" fmla="*/ 2210399 w 5665745"/>
                <a:gd name="connsiteY209" fmla="*/ 5537200 h 6667500"/>
                <a:gd name="connsiteX210" fmla="*/ 2159599 w 5665745"/>
                <a:gd name="connsiteY210" fmla="*/ 5854700 h 6667500"/>
                <a:gd name="connsiteX211" fmla="*/ 2146899 w 5665745"/>
                <a:gd name="connsiteY211" fmla="*/ 6108700 h 6667500"/>
                <a:gd name="connsiteX212" fmla="*/ 2134199 w 5665745"/>
                <a:gd name="connsiteY212" fmla="*/ 6146800 h 6667500"/>
                <a:gd name="connsiteX213" fmla="*/ 2108799 w 5665745"/>
                <a:gd name="connsiteY213" fmla="*/ 6184900 h 6667500"/>
                <a:gd name="connsiteX214" fmla="*/ 2032599 w 5665745"/>
                <a:gd name="connsiteY214" fmla="*/ 6223000 h 6667500"/>
                <a:gd name="connsiteX215" fmla="*/ 1969099 w 5665745"/>
                <a:gd name="connsiteY215" fmla="*/ 6337300 h 6667500"/>
                <a:gd name="connsiteX216" fmla="*/ 1956399 w 5665745"/>
                <a:gd name="connsiteY216" fmla="*/ 6400800 h 6667500"/>
                <a:gd name="connsiteX217" fmla="*/ 1842099 w 5665745"/>
                <a:gd name="connsiteY217" fmla="*/ 6413500 h 6667500"/>
                <a:gd name="connsiteX218" fmla="*/ 1791299 w 5665745"/>
                <a:gd name="connsiteY218" fmla="*/ 6438900 h 6667500"/>
                <a:gd name="connsiteX219" fmla="*/ 1740499 w 5665745"/>
                <a:gd name="connsiteY219" fmla="*/ 6553200 h 6667500"/>
                <a:gd name="connsiteX220" fmla="*/ 1715099 w 5665745"/>
                <a:gd name="connsiteY220" fmla="*/ 6591300 h 6667500"/>
                <a:gd name="connsiteX221" fmla="*/ 1702399 w 5665745"/>
                <a:gd name="connsiteY221" fmla="*/ 6629400 h 6667500"/>
                <a:gd name="connsiteX222" fmla="*/ 1626199 w 5665745"/>
                <a:gd name="connsiteY222" fmla="*/ 6667500 h 6667500"/>
                <a:gd name="connsiteX223" fmla="*/ 1549999 w 5665745"/>
                <a:gd name="connsiteY223" fmla="*/ 6616700 h 6667500"/>
                <a:gd name="connsiteX224" fmla="*/ 1473799 w 5665745"/>
                <a:gd name="connsiteY224" fmla="*/ 6565900 h 6667500"/>
                <a:gd name="connsiteX225" fmla="*/ 1435699 w 5665745"/>
                <a:gd name="connsiteY225" fmla="*/ 6540500 h 6667500"/>
                <a:gd name="connsiteX226" fmla="*/ 1372199 w 5665745"/>
                <a:gd name="connsiteY226" fmla="*/ 6413500 h 6667500"/>
                <a:gd name="connsiteX227" fmla="*/ 1359499 w 5665745"/>
                <a:gd name="connsiteY227" fmla="*/ 6375400 h 6667500"/>
                <a:gd name="connsiteX228" fmla="*/ 1330924 w 5665745"/>
                <a:gd name="connsiteY228" fmla="*/ 6181725 h 6667500"/>
                <a:gd name="connsiteX229" fmla="*/ 1257899 w 5665745"/>
                <a:gd name="connsiteY229" fmla="*/ 5940425 h 6667500"/>
                <a:gd name="connsiteX230" fmla="*/ 1175349 w 5665745"/>
                <a:gd name="connsiteY230" fmla="*/ 5762625 h 6667500"/>
                <a:gd name="connsiteX231" fmla="*/ 1064225 w 5665745"/>
                <a:gd name="connsiteY231" fmla="*/ 5540375 h 6667500"/>
                <a:gd name="connsiteX232" fmla="*/ 994374 w 5665745"/>
                <a:gd name="connsiteY232" fmla="*/ 5184775 h 6667500"/>
                <a:gd name="connsiteX233" fmla="*/ 895950 w 5665745"/>
                <a:gd name="connsiteY233" fmla="*/ 4984750 h 6667500"/>
                <a:gd name="connsiteX234" fmla="*/ 807050 w 5665745"/>
                <a:gd name="connsiteY234" fmla="*/ 4724400 h 6667500"/>
                <a:gd name="connsiteX235" fmla="*/ 756250 w 5665745"/>
                <a:gd name="connsiteY235" fmla="*/ 4333875 h 6667500"/>
                <a:gd name="connsiteX236" fmla="*/ 708625 w 5665745"/>
                <a:gd name="connsiteY236" fmla="*/ 3968750 h 6667500"/>
                <a:gd name="connsiteX237" fmla="*/ 749899 w 5665745"/>
                <a:gd name="connsiteY237" fmla="*/ 3717925 h 6667500"/>
                <a:gd name="connsiteX238" fmla="*/ 717355 w 5665745"/>
                <a:gd name="connsiteY238" fmla="*/ 3586956 h 6667500"/>
                <a:gd name="connsiteX239" fmla="*/ 741168 w 5665745"/>
                <a:gd name="connsiteY239" fmla="*/ 3513138 h 6667500"/>
                <a:gd name="connsiteX240" fmla="*/ 708624 w 5665745"/>
                <a:gd name="connsiteY240" fmla="*/ 3471069 h 6667500"/>
                <a:gd name="connsiteX241" fmla="*/ 738787 w 5665745"/>
                <a:gd name="connsiteY241" fmla="*/ 3403600 h 6667500"/>
                <a:gd name="connsiteX242" fmla="*/ 698305 w 5665745"/>
                <a:gd name="connsiteY242" fmla="*/ 3334544 h 6667500"/>
                <a:gd name="connsiteX243" fmla="*/ 336355 w 5665745"/>
                <a:gd name="connsiteY243" fmla="*/ 3665538 h 6667500"/>
                <a:gd name="connsiteX244" fmla="*/ 599 w 5665745"/>
                <a:gd name="connsiteY244" fmla="*/ 3238500 h 6667500"/>
                <a:gd name="connsiteX245" fmla="*/ 356199 w 5665745"/>
                <a:gd name="connsiteY245" fmla="*/ 2806700 h 6667500"/>
                <a:gd name="connsiteX246" fmla="*/ 279999 w 5665745"/>
                <a:gd name="connsiteY246" fmla="*/ 2120900 h 6667500"/>
                <a:gd name="connsiteX247" fmla="*/ 940399 w 5665745"/>
                <a:gd name="connsiteY247" fmla="*/ 1733550 h 6667500"/>
                <a:gd name="connsiteX248" fmla="*/ 1410299 w 5665745"/>
                <a:gd name="connsiteY248" fmla="*/ 1104900 h 6667500"/>
                <a:gd name="connsiteX249" fmla="*/ 1137249 w 5665745"/>
                <a:gd name="connsiteY249" fmla="*/ 895350 h 6667500"/>
                <a:gd name="connsiteX250" fmla="*/ 1080099 w 5665745"/>
                <a:gd name="connsiteY250" fmla="*/ 546100 h 6667500"/>
                <a:gd name="connsiteX251" fmla="*/ 1149949 w 5665745"/>
                <a:gd name="connsiteY251" fmla="*/ 355600 h 6667500"/>
                <a:gd name="connsiteX252" fmla="*/ 945479 w 5665745"/>
                <a:gd name="connsiteY252" fmla="*/ 271780 h 6667500"/>
                <a:gd name="connsiteX0" fmla="*/ 953099 w 5665745"/>
                <a:gd name="connsiteY0" fmla="*/ 254000 h 6667500"/>
                <a:gd name="connsiteX1" fmla="*/ 965799 w 5665745"/>
                <a:gd name="connsiteY1" fmla="*/ 165100 h 6667500"/>
                <a:gd name="connsiteX2" fmla="*/ 1003899 w 5665745"/>
                <a:gd name="connsiteY2" fmla="*/ 139700 h 6667500"/>
                <a:gd name="connsiteX3" fmla="*/ 1067399 w 5665745"/>
                <a:gd name="connsiteY3" fmla="*/ 63500 h 6667500"/>
                <a:gd name="connsiteX4" fmla="*/ 1105499 w 5665745"/>
                <a:gd name="connsiteY4" fmla="*/ 50800 h 6667500"/>
                <a:gd name="connsiteX5" fmla="*/ 1181699 w 5665745"/>
                <a:gd name="connsiteY5" fmla="*/ 25400 h 6667500"/>
                <a:gd name="connsiteX6" fmla="*/ 1257899 w 5665745"/>
                <a:gd name="connsiteY6" fmla="*/ 12700 h 6667500"/>
                <a:gd name="connsiteX7" fmla="*/ 1321399 w 5665745"/>
                <a:gd name="connsiteY7" fmla="*/ 0 h 6667500"/>
                <a:gd name="connsiteX8" fmla="*/ 1486499 w 5665745"/>
                <a:gd name="connsiteY8" fmla="*/ 12700 h 6667500"/>
                <a:gd name="connsiteX9" fmla="*/ 1499199 w 5665745"/>
                <a:gd name="connsiteY9" fmla="*/ 50800 h 6667500"/>
                <a:gd name="connsiteX10" fmla="*/ 1549999 w 5665745"/>
                <a:gd name="connsiteY10" fmla="*/ 127000 h 6667500"/>
                <a:gd name="connsiteX11" fmla="*/ 1600799 w 5665745"/>
                <a:gd name="connsiteY11" fmla="*/ 152400 h 6667500"/>
                <a:gd name="connsiteX12" fmla="*/ 1638899 w 5665745"/>
                <a:gd name="connsiteY12" fmla="*/ 177800 h 6667500"/>
                <a:gd name="connsiteX13" fmla="*/ 1702399 w 5665745"/>
                <a:gd name="connsiteY13" fmla="*/ 190500 h 6667500"/>
                <a:gd name="connsiteX14" fmla="*/ 1727799 w 5665745"/>
                <a:gd name="connsiteY14" fmla="*/ 228600 h 6667500"/>
                <a:gd name="connsiteX15" fmla="*/ 1740499 w 5665745"/>
                <a:gd name="connsiteY15" fmla="*/ 266700 h 6667500"/>
                <a:gd name="connsiteX16" fmla="*/ 1829399 w 5665745"/>
                <a:gd name="connsiteY16" fmla="*/ 304800 h 6667500"/>
                <a:gd name="connsiteX17" fmla="*/ 1842099 w 5665745"/>
                <a:gd name="connsiteY17" fmla="*/ 355600 h 6667500"/>
                <a:gd name="connsiteX18" fmla="*/ 2007199 w 5665745"/>
                <a:gd name="connsiteY18" fmla="*/ 381000 h 6667500"/>
                <a:gd name="connsiteX19" fmla="*/ 2121499 w 5665745"/>
                <a:gd name="connsiteY19" fmla="*/ 317500 h 6667500"/>
                <a:gd name="connsiteX20" fmla="*/ 2159599 w 5665745"/>
                <a:gd name="connsiteY20" fmla="*/ 292100 h 6667500"/>
                <a:gd name="connsiteX21" fmla="*/ 2299299 w 5665745"/>
                <a:gd name="connsiteY21" fmla="*/ 317500 h 6667500"/>
                <a:gd name="connsiteX22" fmla="*/ 2324699 w 5665745"/>
                <a:gd name="connsiteY22" fmla="*/ 571500 h 6667500"/>
                <a:gd name="connsiteX23" fmla="*/ 2286599 w 5665745"/>
                <a:gd name="connsiteY23" fmla="*/ 647700 h 6667500"/>
                <a:gd name="connsiteX24" fmla="*/ 2235799 w 5665745"/>
                <a:gd name="connsiteY24" fmla="*/ 660400 h 6667500"/>
                <a:gd name="connsiteX25" fmla="*/ 2197699 w 5665745"/>
                <a:gd name="connsiteY25" fmla="*/ 685800 h 6667500"/>
                <a:gd name="connsiteX26" fmla="*/ 2134199 w 5665745"/>
                <a:gd name="connsiteY26" fmla="*/ 762000 h 6667500"/>
                <a:gd name="connsiteX27" fmla="*/ 2121499 w 5665745"/>
                <a:gd name="connsiteY27" fmla="*/ 863600 h 6667500"/>
                <a:gd name="connsiteX28" fmla="*/ 2197699 w 5665745"/>
                <a:gd name="connsiteY28" fmla="*/ 889000 h 6667500"/>
                <a:gd name="connsiteX29" fmla="*/ 2210399 w 5665745"/>
                <a:gd name="connsiteY29" fmla="*/ 952500 h 6667500"/>
                <a:gd name="connsiteX30" fmla="*/ 2235799 w 5665745"/>
                <a:gd name="connsiteY30" fmla="*/ 990600 h 6667500"/>
                <a:gd name="connsiteX31" fmla="*/ 2223099 w 5665745"/>
                <a:gd name="connsiteY31" fmla="*/ 1066800 h 6667500"/>
                <a:gd name="connsiteX32" fmla="*/ 2146899 w 5665745"/>
                <a:gd name="connsiteY32" fmla="*/ 1104900 h 6667500"/>
                <a:gd name="connsiteX33" fmla="*/ 2083399 w 5665745"/>
                <a:gd name="connsiteY33" fmla="*/ 1092200 h 6667500"/>
                <a:gd name="connsiteX34" fmla="*/ 2045299 w 5665745"/>
                <a:gd name="connsiteY34" fmla="*/ 1079500 h 6667500"/>
                <a:gd name="connsiteX35" fmla="*/ 1994499 w 5665745"/>
                <a:gd name="connsiteY35" fmla="*/ 1092200 h 6667500"/>
                <a:gd name="connsiteX36" fmla="*/ 2019899 w 5665745"/>
                <a:gd name="connsiteY36" fmla="*/ 1168400 h 6667500"/>
                <a:gd name="connsiteX37" fmla="*/ 2032599 w 5665745"/>
                <a:gd name="connsiteY37" fmla="*/ 1206500 h 6667500"/>
                <a:gd name="connsiteX38" fmla="*/ 2045299 w 5665745"/>
                <a:gd name="connsiteY38" fmla="*/ 1244600 h 6667500"/>
                <a:gd name="connsiteX39" fmla="*/ 2057999 w 5665745"/>
                <a:gd name="connsiteY39" fmla="*/ 1346200 h 6667500"/>
                <a:gd name="connsiteX40" fmla="*/ 2134199 w 5665745"/>
                <a:gd name="connsiteY40" fmla="*/ 1371600 h 6667500"/>
                <a:gd name="connsiteX41" fmla="*/ 2172299 w 5665745"/>
                <a:gd name="connsiteY41" fmla="*/ 1397000 h 6667500"/>
                <a:gd name="connsiteX42" fmla="*/ 2210399 w 5665745"/>
                <a:gd name="connsiteY42" fmla="*/ 1409700 h 6667500"/>
                <a:gd name="connsiteX43" fmla="*/ 2235799 w 5665745"/>
                <a:gd name="connsiteY43" fmla="*/ 1447800 h 6667500"/>
                <a:gd name="connsiteX44" fmla="*/ 2311999 w 5665745"/>
                <a:gd name="connsiteY44" fmla="*/ 1473200 h 6667500"/>
                <a:gd name="connsiteX45" fmla="*/ 2388199 w 5665745"/>
                <a:gd name="connsiteY45" fmla="*/ 1536700 h 6667500"/>
                <a:gd name="connsiteX46" fmla="*/ 2451699 w 5665745"/>
                <a:gd name="connsiteY46" fmla="*/ 1612900 h 6667500"/>
                <a:gd name="connsiteX47" fmla="*/ 2413599 w 5665745"/>
                <a:gd name="connsiteY47" fmla="*/ 1638300 h 6667500"/>
                <a:gd name="connsiteX48" fmla="*/ 2362799 w 5665745"/>
                <a:gd name="connsiteY48" fmla="*/ 1663700 h 6667500"/>
                <a:gd name="connsiteX49" fmla="*/ 2350099 w 5665745"/>
                <a:gd name="connsiteY49" fmla="*/ 1701800 h 6667500"/>
                <a:gd name="connsiteX50" fmla="*/ 2311999 w 5665745"/>
                <a:gd name="connsiteY50" fmla="*/ 1841500 h 6667500"/>
                <a:gd name="connsiteX51" fmla="*/ 2324699 w 5665745"/>
                <a:gd name="connsiteY51" fmla="*/ 1930400 h 6667500"/>
                <a:gd name="connsiteX52" fmla="*/ 2362799 w 5665745"/>
                <a:gd name="connsiteY52" fmla="*/ 1943100 h 6667500"/>
                <a:gd name="connsiteX53" fmla="*/ 2438999 w 5665745"/>
                <a:gd name="connsiteY53" fmla="*/ 1993900 h 6667500"/>
                <a:gd name="connsiteX54" fmla="*/ 2515199 w 5665745"/>
                <a:gd name="connsiteY54" fmla="*/ 2019300 h 6667500"/>
                <a:gd name="connsiteX55" fmla="*/ 2591399 w 5665745"/>
                <a:gd name="connsiteY55" fmla="*/ 2070100 h 6667500"/>
                <a:gd name="connsiteX56" fmla="*/ 2629499 w 5665745"/>
                <a:gd name="connsiteY56" fmla="*/ 2095500 h 6667500"/>
                <a:gd name="connsiteX57" fmla="*/ 2654899 w 5665745"/>
                <a:gd name="connsiteY57" fmla="*/ 2133600 h 6667500"/>
                <a:gd name="connsiteX58" fmla="*/ 2731099 w 5665745"/>
                <a:gd name="connsiteY58" fmla="*/ 2184400 h 6667500"/>
                <a:gd name="connsiteX59" fmla="*/ 2807299 w 5665745"/>
                <a:gd name="connsiteY59" fmla="*/ 2222500 h 6667500"/>
                <a:gd name="connsiteX60" fmla="*/ 2845399 w 5665745"/>
                <a:gd name="connsiteY60" fmla="*/ 2247900 h 6667500"/>
                <a:gd name="connsiteX61" fmla="*/ 2921599 w 5665745"/>
                <a:gd name="connsiteY61" fmla="*/ 2273300 h 6667500"/>
                <a:gd name="connsiteX62" fmla="*/ 3213699 w 5665745"/>
                <a:gd name="connsiteY62" fmla="*/ 2311400 h 6667500"/>
                <a:gd name="connsiteX63" fmla="*/ 3264499 w 5665745"/>
                <a:gd name="connsiteY63" fmla="*/ 2387600 h 6667500"/>
                <a:gd name="connsiteX64" fmla="*/ 3340699 w 5665745"/>
                <a:gd name="connsiteY64" fmla="*/ 2438400 h 6667500"/>
                <a:gd name="connsiteX65" fmla="*/ 3454999 w 5665745"/>
                <a:gd name="connsiteY65" fmla="*/ 2476500 h 6667500"/>
                <a:gd name="connsiteX66" fmla="*/ 3810599 w 5665745"/>
                <a:gd name="connsiteY66" fmla="*/ 2463800 h 6667500"/>
                <a:gd name="connsiteX67" fmla="*/ 3848699 w 5665745"/>
                <a:gd name="connsiteY67" fmla="*/ 2438400 h 6667500"/>
                <a:gd name="connsiteX68" fmla="*/ 3861399 w 5665745"/>
                <a:gd name="connsiteY68" fmla="*/ 2400300 h 6667500"/>
                <a:gd name="connsiteX69" fmla="*/ 3874099 w 5665745"/>
                <a:gd name="connsiteY69" fmla="*/ 2209800 h 6667500"/>
                <a:gd name="connsiteX70" fmla="*/ 3912199 w 5665745"/>
                <a:gd name="connsiteY70" fmla="*/ 2184400 h 6667500"/>
                <a:gd name="connsiteX71" fmla="*/ 3988399 w 5665745"/>
                <a:gd name="connsiteY71" fmla="*/ 2120900 h 6667500"/>
                <a:gd name="connsiteX72" fmla="*/ 4013799 w 5665745"/>
                <a:gd name="connsiteY72" fmla="*/ 2222500 h 6667500"/>
                <a:gd name="connsiteX73" fmla="*/ 4039199 w 5665745"/>
                <a:gd name="connsiteY73" fmla="*/ 2298700 h 6667500"/>
                <a:gd name="connsiteX74" fmla="*/ 4077299 w 5665745"/>
                <a:gd name="connsiteY74" fmla="*/ 2324100 h 6667500"/>
                <a:gd name="connsiteX75" fmla="*/ 4115399 w 5665745"/>
                <a:gd name="connsiteY75" fmla="*/ 2336800 h 6667500"/>
                <a:gd name="connsiteX76" fmla="*/ 4305899 w 5665745"/>
                <a:gd name="connsiteY76" fmla="*/ 2349500 h 6667500"/>
                <a:gd name="connsiteX77" fmla="*/ 4585299 w 5665745"/>
                <a:gd name="connsiteY77" fmla="*/ 2336800 h 6667500"/>
                <a:gd name="connsiteX78" fmla="*/ 4636099 w 5665745"/>
                <a:gd name="connsiteY78" fmla="*/ 2324100 h 6667500"/>
                <a:gd name="connsiteX79" fmla="*/ 4661499 w 5665745"/>
                <a:gd name="connsiteY79" fmla="*/ 2247900 h 6667500"/>
                <a:gd name="connsiteX80" fmla="*/ 4636099 w 5665745"/>
                <a:gd name="connsiteY80" fmla="*/ 2197100 h 6667500"/>
                <a:gd name="connsiteX81" fmla="*/ 4559899 w 5665745"/>
                <a:gd name="connsiteY81" fmla="*/ 2171700 h 6667500"/>
                <a:gd name="connsiteX82" fmla="*/ 4572599 w 5665745"/>
                <a:gd name="connsiteY82" fmla="*/ 2082800 h 6667500"/>
                <a:gd name="connsiteX83" fmla="*/ 4648799 w 5665745"/>
                <a:gd name="connsiteY83" fmla="*/ 2108200 h 6667500"/>
                <a:gd name="connsiteX84" fmla="*/ 4788499 w 5665745"/>
                <a:gd name="connsiteY84" fmla="*/ 2095500 h 6667500"/>
                <a:gd name="connsiteX85" fmla="*/ 4813899 w 5665745"/>
                <a:gd name="connsiteY85" fmla="*/ 2057400 h 6667500"/>
                <a:gd name="connsiteX86" fmla="*/ 4826599 w 5665745"/>
                <a:gd name="connsiteY86" fmla="*/ 2019300 h 6667500"/>
                <a:gd name="connsiteX87" fmla="*/ 4839299 w 5665745"/>
                <a:gd name="connsiteY87" fmla="*/ 1955800 h 6667500"/>
                <a:gd name="connsiteX88" fmla="*/ 4928199 w 5665745"/>
                <a:gd name="connsiteY88" fmla="*/ 1917700 h 6667500"/>
                <a:gd name="connsiteX89" fmla="*/ 5004399 w 5665745"/>
                <a:gd name="connsiteY89" fmla="*/ 1866900 h 6667500"/>
                <a:gd name="connsiteX90" fmla="*/ 5042499 w 5665745"/>
                <a:gd name="connsiteY90" fmla="*/ 1841500 h 6667500"/>
                <a:gd name="connsiteX91" fmla="*/ 5067899 w 5665745"/>
                <a:gd name="connsiteY91" fmla="*/ 1803400 h 6667500"/>
                <a:gd name="connsiteX92" fmla="*/ 5080599 w 5665745"/>
                <a:gd name="connsiteY92" fmla="*/ 1739900 h 6667500"/>
                <a:gd name="connsiteX93" fmla="*/ 5131399 w 5665745"/>
                <a:gd name="connsiteY93" fmla="*/ 1752600 h 6667500"/>
                <a:gd name="connsiteX94" fmla="*/ 5207599 w 5665745"/>
                <a:gd name="connsiteY94" fmla="*/ 1778000 h 6667500"/>
                <a:gd name="connsiteX95" fmla="*/ 5258399 w 5665745"/>
                <a:gd name="connsiteY95" fmla="*/ 1765300 h 6667500"/>
                <a:gd name="connsiteX96" fmla="*/ 5296499 w 5665745"/>
                <a:gd name="connsiteY96" fmla="*/ 1727200 h 6667500"/>
                <a:gd name="connsiteX97" fmla="*/ 5334599 w 5665745"/>
                <a:gd name="connsiteY97" fmla="*/ 1701800 h 6667500"/>
                <a:gd name="connsiteX98" fmla="*/ 5410799 w 5665745"/>
                <a:gd name="connsiteY98" fmla="*/ 1714500 h 6667500"/>
                <a:gd name="connsiteX99" fmla="*/ 5461599 w 5665745"/>
                <a:gd name="connsiteY99" fmla="*/ 1790700 h 6667500"/>
                <a:gd name="connsiteX100" fmla="*/ 5512399 w 5665745"/>
                <a:gd name="connsiteY100" fmla="*/ 1841500 h 6667500"/>
                <a:gd name="connsiteX101" fmla="*/ 5499699 w 5665745"/>
                <a:gd name="connsiteY101" fmla="*/ 1879600 h 6667500"/>
                <a:gd name="connsiteX102" fmla="*/ 5537799 w 5665745"/>
                <a:gd name="connsiteY102" fmla="*/ 1892300 h 6667500"/>
                <a:gd name="connsiteX103" fmla="*/ 5639399 w 5665745"/>
                <a:gd name="connsiteY103" fmla="*/ 1905000 h 6667500"/>
                <a:gd name="connsiteX104" fmla="*/ 5664799 w 5665745"/>
                <a:gd name="connsiteY104" fmla="*/ 1943100 h 6667500"/>
                <a:gd name="connsiteX105" fmla="*/ 5626699 w 5665745"/>
                <a:gd name="connsiteY105" fmla="*/ 2044700 h 6667500"/>
                <a:gd name="connsiteX106" fmla="*/ 5601299 w 5665745"/>
                <a:gd name="connsiteY106" fmla="*/ 2171700 h 6667500"/>
                <a:gd name="connsiteX107" fmla="*/ 5461599 w 5665745"/>
                <a:gd name="connsiteY107" fmla="*/ 2197100 h 6667500"/>
                <a:gd name="connsiteX108" fmla="*/ 5385399 w 5665745"/>
                <a:gd name="connsiteY108" fmla="*/ 2222500 h 6667500"/>
                <a:gd name="connsiteX109" fmla="*/ 5359999 w 5665745"/>
                <a:gd name="connsiteY109" fmla="*/ 2260600 h 6667500"/>
                <a:gd name="connsiteX110" fmla="*/ 5309199 w 5665745"/>
                <a:gd name="connsiteY110" fmla="*/ 2349500 h 6667500"/>
                <a:gd name="connsiteX111" fmla="*/ 5271099 w 5665745"/>
                <a:gd name="connsiteY111" fmla="*/ 2374900 h 6667500"/>
                <a:gd name="connsiteX112" fmla="*/ 5258399 w 5665745"/>
                <a:gd name="connsiteY112" fmla="*/ 2438400 h 6667500"/>
                <a:gd name="connsiteX113" fmla="*/ 5245699 w 5665745"/>
                <a:gd name="connsiteY113" fmla="*/ 2552700 h 6667500"/>
                <a:gd name="connsiteX114" fmla="*/ 5182199 w 5665745"/>
                <a:gd name="connsiteY114" fmla="*/ 2616200 h 6667500"/>
                <a:gd name="connsiteX115" fmla="*/ 5169499 w 5665745"/>
                <a:gd name="connsiteY115" fmla="*/ 2654300 h 6667500"/>
                <a:gd name="connsiteX116" fmla="*/ 5194899 w 5665745"/>
                <a:gd name="connsiteY116" fmla="*/ 2781300 h 6667500"/>
                <a:gd name="connsiteX117" fmla="*/ 5182199 w 5665745"/>
                <a:gd name="connsiteY117" fmla="*/ 2870200 h 6667500"/>
                <a:gd name="connsiteX118" fmla="*/ 5144099 w 5665745"/>
                <a:gd name="connsiteY118" fmla="*/ 2895600 h 6667500"/>
                <a:gd name="connsiteX119" fmla="*/ 5080599 w 5665745"/>
                <a:gd name="connsiteY119" fmla="*/ 2946400 h 6667500"/>
                <a:gd name="connsiteX120" fmla="*/ 4966299 w 5665745"/>
                <a:gd name="connsiteY120" fmla="*/ 2959100 h 6667500"/>
                <a:gd name="connsiteX121" fmla="*/ 4940899 w 5665745"/>
                <a:gd name="connsiteY121" fmla="*/ 3048000 h 6667500"/>
                <a:gd name="connsiteX122" fmla="*/ 4915499 w 5665745"/>
                <a:gd name="connsiteY122" fmla="*/ 3124200 h 6667500"/>
                <a:gd name="connsiteX123" fmla="*/ 4940899 w 5665745"/>
                <a:gd name="connsiteY123" fmla="*/ 3162300 h 6667500"/>
                <a:gd name="connsiteX124" fmla="*/ 4902799 w 5665745"/>
                <a:gd name="connsiteY124" fmla="*/ 3416300 h 6667500"/>
                <a:gd name="connsiteX125" fmla="*/ 4851999 w 5665745"/>
                <a:gd name="connsiteY125" fmla="*/ 3340100 h 6667500"/>
                <a:gd name="connsiteX126" fmla="*/ 4839299 w 5665745"/>
                <a:gd name="connsiteY126" fmla="*/ 3302000 h 6667500"/>
                <a:gd name="connsiteX127" fmla="*/ 4788499 w 5665745"/>
                <a:gd name="connsiteY127" fmla="*/ 3225800 h 6667500"/>
                <a:gd name="connsiteX128" fmla="*/ 4737699 w 5665745"/>
                <a:gd name="connsiteY128" fmla="*/ 3111500 h 6667500"/>
                <a:gd name="connsiteX129" fmla="*/ 4661499 w 5665745"/>
                <a:gd name="connsiteY129" fmla="*/ 3187700 h 6667500"/>
                <a:gd name="connsiteX130" fmla="*/ 4585299 w 5665745"/>
                <a:gd name="connsiteY130" fmla="*/ 3213100 h 6667500"/>
                <a:gd name="connsiteX131" fmla="*/ 4547199 w 5665745"/>
                <a:gd name="connsiteY131" fmla="*/ 3187700 h 6667500"/>
                <a:gd name="connsiteX132" fmla="*/ 4534499 w 5665745"/>
                <a:gd name="connsiteY132" fmla="*/ 3136900 h 6667500"/>
                <a:gd name="connsiteX133" fmla="*/ 4572599 w 5665745"/>
                <a:gd name="connsiteY133" fmla="*/ 2971800 h 6667500"/>
                <a:gd name="connsiteX134" fmla="*/ 4610699 w 5665745"/>
                <a:gd name="connsiteY134" fmla="*/ 2959100 h 6667500"/>
                <a:gd name="connsiteX135" fmla="*/ 4686899 w 5665745"/>
                <a:gd name="connsiteY135" fmla="*/ 2895600 h 6667500"/>
                <a:gd name="connsiteX136" fmla="*/ 4712299 w 5665745"/>
                <a:gd name="connsiteY136" fmla="*/ 2819400 h 6667500"/>
                <a:gd name="connsiteX137" fmla="*/ 4699599 w 5665745"/>
                <a:gd name="connsiteY137" fmla="*/ 2743200 h 6667500"/>
                <a:gd name="connsiteX138" fmla="*/ 4636099 w 5665745"/>
                <a:gd name="connsiteY138" fmla="*/ 2730500 h 6667500"/>
                <a:gd name="connsiteX139" fmla="*/ 4585299 w 5665745"/>
                <a:gd name="connsiteY139" fmla="*/ 2717800 h 6667500"/>
                <a:gd name="connsiteX140" fmla="*/ 4483699 w 5665745"/>
                <a:gd name="connsiteY140" fmla="*/ 2705100 h 6667500"/>
                <a:gd name="connsiteX141" fmla="*/ 4394799 w 5665745"/>
                <a:gd name="connsiteY141" fmla="*/ 2692400 h 6667500"/>
                <a:gd name="connsiteX142" fmla="*/ 4356699 w 5665745"/>
                <a:gd name="connsiteY142" fmla="*/ 2679700 h 6667500"/>
                <a:gd name="connsiteX143" fmla="*/ 4242399 w 5665745"/>
                <a:gd name="connsiteY143" fmla="*/ 2667000 h 6667500"/>
                <a:gd name="connsiteX144" fmla="*/ 4191599 w 5665745"/>
                <a:gd name="connsiteY144" fmla="*/ 2578100 h 6667500"/>
                <a:gd name="connsiteX145" fmla="*/ 4178899 w 5665745"/>
                <a:gd name="connsiteY145" fmla="*/ 2514600 h 6667500"/>
                <a:gd name="connsiteX146" fmla="*/ 4102699 w 5665745"/>
                <a:gd name="connsiteY146" fmla="*/ 2540000 h 6667500"/>
                <a:gd name="connsiteX147" fmla="*/ 4064599 w 5665745"/>
                <a:gd name="connsiteY147" fmla="*/ 2501900 h 6667500"/>
                <a:gd name="connsiteX148" fmla="*/ 3975699 w 5665745"/>
                <a:gd name="connsiteY148" fmla="*/ 2501900 h 6667500"/>
                <a:gd name="connsiteX149" fmla="*/ 3937599 w 5665745"/>
                <a:gd name="connsiteY149" fmla="*/ 2514600 h 6667500"/>
                <a:gd name="connsiteX150" fmla="*/ 3874099 w 5665745"/>
                <a:gd name="connsiteY150" fmla="*/ 2578100 h 6667500"/>
                <a:gd name="connsiteX151" fmla="*/ 3899499 w 5665745"/>
                <a:gd name="connsiteY151" fmla="*/ 2616200 h 6667500"/>
                <a:gd name="connsiteX152" fmla="*/ 3937599 w 5665745"/>
                <a:gd name="connsiteY152" fmla="*/ 2628900 h 6667500"/>
                <a:gd name="connsiteX153" fmla="*/ 3975699 w 5665745"/>
                <a:gd name="connsiteY153" fmla="*/ 2654300 h 6667500"/>
                <a:gd name="connsiteX154" fmla="*/ 4013799 w 5665745"/>
                <a:gd name="connsiteY154" fmla="*/ 2667000 h 6667500"/>
                <a:gd name="connsiteX155" fmla="*/ 4026499 w 5665745"/>
                <a:gd name="connsiteY155" fmla="*/ 2705100 h 6667500"/>
                <a:gd name="connsiteX156" fmla="*/ 4013799 w 5665745"/>
                <a:gd name="connsiteY156" fmla="*/ 2755900 h 6667500"/>
                <a:gd name="connsiteX157" fmla="*/ 3937599 w 5665745"/>
                <a:gd name="connsiteY157" fmla="*/ 2806700 h 6667500"/>
                <a:gd name="connsiteX158" fmla="*/ 3899499 w 5665745"/>
                <a:gd name="connsiteY158" fmla="*/ 2882900 h 6667500"/>
                <a:gd name="connsiteX159" fmla="*/ 3912199 w 5665745"/>
                <a:gd name="connsiteY159" fmla="*/ 2921000 h 6667500"/>
                <a:gd name="connsiteX160" fmla="*/ 3950299 w 5665745"/>
                <a:gd name="connsiteY160" fmla="*/ 2933700 h 6667500"/>
                <a:gd name="connsiteX161" fmla="*/ 3988399 w 5665745"/>
                <a:gd name="connsiteY161" fmla="*/ 2959100 h 6667500"/>
                <a:gd name="connsiteX162" fmla="*/ 4026499 w 5665745"/>
                <a:gd name="connsiteY162" fmla="*/ 2971800 h 6667500"/>
                <a:gd name="connsiteX163" fmla="*/ 4001099 w 5665745"/>
                <a:gd name="connsiteY163" fmla="*/ 3009900 h 6667500"/>
                <a:gd name="connsiteX164" fmla="*/ 3988399 w 5665745"/>
                <a:gd name="connsiteY164" fmla="*/ 3060700 h 6667500"/>
                <a:gd name="connsiteX165" fmla="*/ 4026499 w 5665745"/>
                <a:gd name="connsiteY165" fmla="*/ 3086100 h 6667500"/>
                <a:gd name="connsiteX166" fmla="*/ 4051899 w 5665745"/>
                <a:gd name="connsiteY166" fmla="*/ 3175000 h 6667500"/>
                <a:gd name="connsiteX167" fmla="*/ 4077299 w 5665745"/>
                <a:gd name="connsiteY167" fmla="*/ 3213100 h 6667500"/>
                <a:gd name="connsiteX168" fmla="*/ 4089999 w 5665745"/>
                <a:gd name="connsiteY168" fmla="*/ 3340100 h 6667500"/>
                <a:gd name="connsiteX169" fmla="*/ 4089999 w 5665745"/>
                <a:gd name="connsiteY169" fmla="*/ 3479800 h 6667500"/>
                <a:gd name="connsiteX170" fmla="*/ 4051899 w 5665745"/>
                <a:gd name="connsiteY170" fmla="*/ 3492500 h 6667500"/>
                <a:gd name="connsiteX171" fmla="*/ 3975699 w 5665745"/>
                <a:gd name="connsiteY171" fmla="*/ 3505200 h 6667500"/>
                <a:gd name="connsiteX172" fmla="*/ 3899499 w 5665745"/>
                <a:gd name="connsiteY172" fmla="*/ 3530600 h 6667500"/>
                <a:gd name="connsiteX173" fmla="*/ 3848699 w 5665745"/>
                <a:gd name="connsiteY173" fmla="*/ 3543300 h 6667500"/>
                <a:gd name="connsiteX174" fmla="*/ 3772499 w 5665745"/>
                <a:gd name="connsiteY174" fmla="*/ 3568700 h 6667500"/>
                <a:gd name="connsiteX175" fmla="*/ 3734399 w 5665745"/>
                <a:gd name="connsiteY175" fmla="*/ 3606800 h 6667500"/>
                <a:gd name="connsiteX176" fmla="*/ 3696299 w 5665745"/>
                <a:gd name="connsiteY176" fmla="*/ 3632200 h 6667500"/>
                <a:gd name="connsiteX177" fmla="*/ 3670899 w 5665745"/>
                <a:gd name="connsiteY177" fmla="*/ 3670300 h 6667500"/>
                <a:gd name="connsiteX178" fmla="*/ 3658199 w 5665745"/>
                <a:gd name="connsiteY178" fmla="*/ 3784600 h 6667500"/>
                <a:gd name="connsiteX179" fmla="*/ 3594699 w 5665745"/>
                <a:gd name="connsiteY179" fmla="*/ 3898900 h 6667500"/>
                <a:gd name="connsiteX180" fmla="*/ 3543899 w 5665745"/>
                <a:gd name="connsiteY180" fmla="*/ 3975100 h 6667500"/>
                <a:gd name="connsiteX181" fmla="*/ 3480399 w 5665745"/>
                <a:gd name="connsiteY181" fmla="*/ 3987800 h 6667500"/>
                <a:gd name="connsiteX182" fmla="*/ 3442299 w 5665745"/>
                <a:gd name="connsiteY182" fmla="*/ 4000500 h 6667500"/>
                <a:gd name="connsiteX183" fmla="*/ 3391499 w 5665745"/>
                <a:gd name="connsiteY183" fmla="*/ 4013200 h 6667500"/>
                <a:gd name="connsiteX184" fmla="*/ 3289899 w 5665745"/>
                <a:gd name="connsiteY184" fmla="*/ 4038600 h 6667500"/>
                <a:gd name="connsiteX185" fmla="*/ 3213699 w 5665745"/>
                <a:gd name="connsiteY185" fmla="*/ 4165600 h 6667500"/>
                <a:gd name="connsiteX186" fmla="*/ 3175599 w 5665745"/>
                <a:gd name="connsiteY186" fmla="*/ 4191000 h 6667500"/>
                <a:gd name="connsiteX187" fmla="*/ 3162899 w 5665745"/>
                <a:gd name="connsiteY187" fmla="*/ 4241800 h 6667500"/>
                <a:gd name="connsiteX188" fmla="*/ 3010499 w 5665745"/>
                <a:gd name="connsiteY188" fmla="*/ 4368800 h 6667500"/>
                <a:gd name="connsiteX189" fmla="*/ 2934299 w 5665745"/>
                <a:gd name="connsiteY189" fmla="*/ 4432300 h 6667500"/>
                <a:gd name="connsiteX190" fmla="*/ 2896199 w 5665745"/>
                <a:gd name="connsiteY190" fmla="*/ 4457700 h 6667500"/>
                <a:gd name="connsiteX191" fmla="*/ 2858099 w 5665745"/>
                <a:gd name="connsiteY191" fmla="*/ 4495800 h 6667500"/>
                <a:gd name="connsiteX192" fmla="*/ 2769199 w 5665745"/>
                <a:gd name="connsiteY192" fmla="*/ 4559300 h 6667500"/>
                <a:gd name="connsiteX193" fmla="*/ 2718399 w 5665745"/>
                <a:gd name="connsiteY193" fmla="*/ 4673600 h 6667500"/>
                <a:gd name="connsiteX194" fmla="*/ 2705699 w 5665745"/>
                <a:gd name="connsiteY194" fmla="*/ 4711700 h 6667500"/>
                <a:gd name="connsiteX195" fmla="*/ 2629499 w 5665745"/>
                <a:gd name="connsiteY195" fmla="*/ 4787900 h 6667500"/>
                <a:gd name="connsiteX196" fmla="*/ 2502499 w 5665745"/>
                <a:gd name="connsiteY196" fmla="*/ 4800600 h 6667500"/>
                <a:gd name="connsiteX197" fmla="*/ 2438999 w 5665745"/>
                <a:gd name="connsiteY197" fmla="*/ 4864100 h 6667500"/>
                <a:gd name="connsiteX198" fmla="*/ 2426299 w 5665745"/>
                <a:gd name="connsiteY198" fmla="*/ 4902200 h 6667500"/>
                <a:gd name="connsiteX199" fmla="*/ 2350099 w 5665745"/>
                <a:gd name="connsiteY199" fmla="*/ 4940300 h 6667500"/>
                <a:gd name="connsiteX200" fmla="*/ 2286599 w 5665745"/>
                <a:gd name="connsiteY200" fmla="*/ 4914900 h 6667500"/>
                <a:gd name="connsiteX201" fmla="*/ 2273899 w 5665745"/>
                <a:gd name="connsiteY201" fmla="*/ 4953000 h 6667500"/>
                <a:gd name="connsiteX202" fmla="*/ 2248499 w 5665745"/>
                <a:gd name="connsiteY202" fmla="*/ 4991100 h 6667500"/>
                <a:gd name="connsiteX203" fmla="*/ 2235799 w 5665745"/>
                <a:gd name="connsiteY203" fmla="*/ 5041900 h 6667500"/>
                <a:gd name="connsiteX204" fmla="*/ 2210399 w 5665745"/>
                <a:gd name="connsiteY204" fmla="*/ 5118100 h 6667500"/>
                <a:gd name="connsiteX205" fmla="*/ 2197699 w 5665745"/>
                <a:gd name="connsiteY205" fmla="*/ 5168900 h 6667500"/>
                <a:gd name="connsiteX206" fmla="*/ 2172299 w 5665745"/>
                <a:gd name="connsiteY206" fmla="*/ 5245100 h 6667500"/>
                <a:gd name="connsiteX207" fmla="*/ 2184999 w 5665745"/>
                <a:gd name="connsiteY207" fmla="*/ 5448300 h 6667500"/>
                <a:gd name="connsiteX208" fmla="*/ 2197699 w 5665745"/>
                <a:gd name="connsiteY208" fmla="*/ 5486400 h 6667500"/>
                <a:gd name="connsiteX209" fmla="*/ 2210399 w 5665745"/>
                <a:gd name="connsiteY209" fmla="*/ 5537200 h 6667500"/>
                <a:gd name="connsiteX210" fmla="*/ 2159599 w 5665745"/>
                <a:gd name="connsiteY210" fmla="*/ 5854700 h 6667500"/>
                <a:gd name="connsiteX211" fmla="*/ 2146899 w 5665745"/>
                <a:gd name="connsiteY211" fmla="*/ 6108700 h 6667500"/>
                <a:gd name="connsiteX212" fmla="*/ 2134199 w 5665745"/>
                <a:gd name="connsiteY212" fmla="*/ 6146800 h 6667500"/>
                <a:gd name="connsiteX213" fmla="*/ 2108799 w 5665745"/>
                <a:gd name="connsiteY213" fmla="*/ 6184900 h 6667500"/>
                <a:gd name="connsiteX214" fmla="*/ 2032599 w 5665745"/>
                <a:gd name="connsiteY214" fmla="*/ 6223000 h 6667500"/>
                <a:gd name="connsiteX215" fmla="*/ 1969099 w 5665745"/>
                <a:gd name="connsiteY215" fmla="*/ 6337300 h 6667500"/>
                <a:gd name="connsiteX216" fmla="*/ 1956399 w 5665745"/>
                <a:gd name="connsiteY216" fmla="*/ 6400800 h 6667500"/>
                <a:gd name="connsiteX217" fmla="*/ 1842099 w 5665745"/>
                <a:gd name="connsiteY217" fmla="*/ 6413500 h 6667500"/>
                <a:gd name="connsiteX218" fmla="*/ 1791299 w 5665745"/>
                <a:gd name="connsiteY218" fmla="*/ 6438900 h 6667500"/>
                <a:gd name="connsiteX219" fmla="*/ 1740499 w 5665745"/>
                <a:gd name="connsiteY219" fmla="*/ 6553200 h 6667500"/>
                <a:gd name="connsiteX220" fmla="*/ 1715099 w 5665745"/>
                <a:gd name="connsiteY220" fmla="*/ 6591300 h 6667500"/>
                <a:gd name="connsiteX221" fmla="*/ 1702399 w 5665745"/>
                <a:gd name="connsiteY221" fmla="*/ 6629400 h 6667500"/>
                <a:gd name="connsiteX222" fmla="*/ 1626199 w 5665745"/>
                <a:gd name="connsiteY222" fmla="*/ 6667500 h 6667500"/>
                <a:gd name="connsiteX223" fmla="*/ 1549999 w 5665745"/>
                <a:gd name="connsiteY223" fmla="*/ 6616700 h 6667500"/>
                <a:gd name="connsiteX224" fmla="*/ 1473799 w 5665745"/>
                <a:gd name="connsiteY224" fmla="*/ 6565900 h 6667500"/>
                <a:gd name="connsiteX225" fmla="*/ 1435699 w 5665745"/>
                <a:gd name="connsiteY225" fmla="*/ 6540500 h 6667500"/>
                <a:gd name="connsiteX226" fmla="*/ 1372199 w 5665745"/>
                <a:gd name="connsiteY226" fmla="*/ 6413500 h 6667500"/>
                <a:gd name="connsiteX227" fmla="*/ 1359499 w 5665745"/>
                <a:gd name="connsiteY227" fmla="*/ 6375400 h 6667500"/>
                <a:gd name="connsiteX228" fmla="*/ 1330924 w 5665745"/>
                <a:gd name="connsiteY228" fmla="*/ 6181725 h 6667500"/>
                <a:gd name="connsiteX229" fmla="*/ 1257899 w 5665745"/>
                <a:gd name="connsiteY229" fmla="*/ 5940425 h 6667500"/>
                <a:gd name="connsiteX230" fmla="*/ 1175349 w 5665745"/>
                <a:gd name="connsiteY230" fmla="*/ 5762625 h 6667500"/>
                <a:gd name="connsiteX231" fmla="*/ 1064225 w 5665745"/>
                <a:gd name="connsiteY231" fmla="*/ 5540375 h 6667500"/>
                <a:gd name="connsiteX232" fmla="*/ 994374 w 5665745"/>
                <a:gd name="connsiteY232" fmla="*/ 5184775 h 6667500"/>
                <a:gd name="connsiteX233" fmla="*/ 895950 w 5665745"/>
                <a:gd name="connsiteY233" fmla="*/ 4984750 h 6667500"/>
                <a:gd name="connsiteX234" fmla="*/ 807050 w 5665745"/>
                <a:gd name="connsiteY234" fmla="*/ 4724400 h 6667500"/>
                <a:gd name="connsiteX235" fmla="*/ 756250 w 5665745"/>
                <a:gd name="connsiteY235" fmla="*/ 4333875 h 6667500"/>
                <a:gd name="connsiteX236" fmla="*/ 708625 w 5665745"/>
                <a:gd name="connsiteY236" fmla="*/ 3968750 h 6667500"/>
                <a:gd name="connsiteX237" fmla="*/ 749899 w 5665745"/>
                <a:gd name="connsiteY237" fmla="*/ 3717925 h 6667500"/>
                <a:gd name="connsiteX238" fmla="*/ 717355 w 5665745"/>
                <a:gd name="connsiteY238" fmla="*/ 3586956 h 6667500"/>
                <a:gd name="connsiteX239" fmla="*/ 769743 w 5665745"/>
                <a:gd name="connsiteY239" fmla="*/ 3484563 h 6667500"/>
                <a:gd name="connsiteX240" fmla="*/ 708624 w 5665745"/>
                <a:gd name="connsiteY240" fmla="*/ 3471069 h 6667500"/>
                <a:gd name="connsiteX241" fmla="*/ 738787 w 5665745"/>
                <a:gd name="connsiteY241" fmla="*/ 3403600 h 6667500"/>
                <a:gd name="connsiteX242" fmla="*/ 698305 w 5665745"/>
                <a:gd name="connsiteY242" fmla="*/ 3334544 h 6667500"/>
                <a:gd name="connsiteX243" fmla="*/ 336355 w 5665745"/>
                <a:gd name="connsiteY243" fmla="*/ 3665538 h 6667500"/>
                <a:gd name="connsiteX244" fmla="*/ 599 w 5665745"/>
                <a:gd name="connsiteY244" fmla="*/ 3238500 h 6667500"/>
                <a:gd name="connsiteX245" fmla="*/ 356199 w 5665745"/>
                <a:gd name="connsiteY245" fmla="*/ 2806700 h 6667500"/>
                <a:gd name="connsiteX246" fmla="*/ 279999 w 5665745"/>
                <a:gd name="connsiteY246" fmla="*/ 2120900 h 6667500"/>
                <a:gd name="connsiteX247" fmla="*/ 940399 w 5665745"/>
                <a:gd name="connsiteY247" fmla="*/ 1733550 h 6667500"/>
                <a:gd name="connsiteX248" fmla="*/ 1410299 w 5665745"/>
                <a:gd name="connsiteY248" fmla="*/ 1104900 h 6667500"/>
                <a:gd name="connsiteX249" fmla="*/ 1137249 w 5665745"/>
                <a:gd name="connsiteY249" fmla="*/ 895350 h 6667500"/>
                <a:gd name="connsiteX250" fmla="*/ 1080099 w 5665745"/>
                <a:gd name="connsiteY250" fmla="*/ 546100 h 6667500"/>
                <a:gd name="connsiteX251" fmla="*/ 1149949 w 5665745"/>
                <a:gd name="connsiteY251" fmla="*/ 355600 h 6667500"/>
                <a:gd name="connsiteX252" fmla="*/ 945479 w 5665745"/>
                <a:gd name="connsiteY252" fmla="*/ 271780 h 6667500"/>
                <a:gd name="connsiteX0" fmla="*/ 953099 w 5665745"/>
                <a:gd name="connsiteY0" fmla="*/ 254000 h 6667500"/>
                <a:gd name="connsiteX1" fmla="*/ 965799 w 5665745"/>
                <a:gd name="connsiteY1" fmla="*/ 165100 h 6667500"/>
                <a:gd name="connsiteX2" fmla="*/ 1003899 w 5665745"/>
                <a:gd name="connsiteY2" fmla="*/ 139700 h 6667500"/>
                <a:gd name="connsiteX3" fmla="*/ 1067399 w 5665745"/>
                <a:gd name="connsiteY3" fmla="*/ 63500 h 6667500"/>
                <a:gd name="connsiteX4" fmla="*/ 1105499 w 5665745"/>
                <a:gd name="connsiteY4" fmla="*/ 50800 h 6667500"/>
                <a:gd name="connsiteX5" fmla="*/ 1181699 w 5665745"/>
                <a:gd name="connsiteY5" fmla="*/ 25400 h 6667500"/>
                <a:gd name="connsiteX6" fmla="*/ 1257899 w 5665745"/>
                <a:gd name="connsiteY6" fmla="*/ 12700 h 6667500"/>
                <a:gd name="connsiteX7" fmla="*/ 1321399 w 5665745"/>
                <a:gd name="connsiteY7" fmla="*/ 0 h 6667500"/>
                <a:gd name="connsiteX8" fmla="*/ 1486499 w 5665745"/>
                <a:gd name="connsiteY8" fmla="*/ 12700 h 6667500"/>
                <a:gd name="connsiteX9" fmla="*/ 1499199 w 5665745"/>
                <a:gd name="connsiteY9" fmla="*/ 50800 h 6667500"/>
                <a:gd name="connsiteX10" fmla="*/ 1549999 w 5665745"/>
                <a:gd name="connsiteY10" fmla="*/ 127000 h 6667500"/>
                <a:gd name="connsiteX11" fmla="*/ 1600799 w 5665745"/>
                <a:gd name="connsiteY11" fmla="*/ 152400 h 6667500"/>
                <a:gd name="connsiteX12" fmla="*/ 1638899 w 5665745"/>
                <a:gd name="connsiteY12" fmla="*/ 177800 h 6667500"/>
                <a:gd name="connsiteX13" fmla="*/ 1702399 w 5665745"/>
                <a:gd name="connsiteY13" fmla="*/ 190500 h 6667500"/>
                <a:gd name="connsiteX14" fmla="*/ 1727799 w 5665745"/>
                <a:gd name="connsiteY14" fmla="*/ 228600 h 6667500"/>
                <a:gd name="connsiteX15" fmla="*/ 1740499 w 5665745"/>
                <a:gd name="connsiteY15" fmla="*/ 266700 h 6667500"/>
                <a:gd name="connsiteX16" fmla="*/ 1829399 w 5665745"/>
                <a:gd name="connsiteY16" fmla="*/ 304800 h 6667500"/>
                <a:gd name="connsiteX17" fmla="*/ 1842099 w 5665745"/>
                <a:gd name="connsiteY17" fmla="*/ 355600 h 6667500"/>
                <a:gd name="connsiteX18" fmla="*/ 2007199 w 5665745"/>
                <a:gd name="connsiteY18" fmla="*/ 381000 h 6667500"/>
                <a:gd name="connsiteX19" fmla="*/ 2121499 w 5665745"/>
                <a:gd name="connsiteY19" fmla="*/ 317500 h 6667500"/>
                <a:gd name="connsiteX20" fmla="*/ 2159599 w 5665745"/>
                <a:gd name="connsiteY20" fmla="*/ 292100 h 6667500"/>
                <a:gd name="connsiteX21" fmla="*/ 2299299 w 5665745"/>
                <a:gd name="connsiteY21" fmla="*/ 317500 h 6667500"/>
                <a:gd name="connsiteX22" fmla="*/ 2324699 w 5665745"/>
                <a:gd name="connsiteY22" fmla="*/ 571500 h 6667500"/>
                <a:gd name="connsiteX23" fmla="*/ 2286599 w 5665745"/>
                <a:gd name="connsiteY23" fmla="*/ 647700 h 6667500"/>
                <a:gd name="connsiteX24" fmla="*/ 2235799 w 5665745"/>
                <a:gd name="connsiteY24" fmla="*/ 660400 h 6667500"/>
                <a:gd name="connsiteX25" fmla="*/ 2197699 w 5665745"/>
                <a:gd name="connsiteY25" fmla="*/ 685800 h 6667500"/>
                <a:gd name="connsiteX26" fmla="*/ 2134199 w 5665745"/>
                <a:gd name="connsiteY26" fmla="*/ 762000 h 6667500"/>
                <a:gd name="connsiteX27" fmla="*/ 2121499 w 5665745"/>
                <a:gd name="connsiteY27" fmla="*/ 863600 h 6667500"/>
                <a:gd name="connsiteX28" fmla="*/ 2197699 w 5665745"/>
                <a:gd name="connsiteY28" fmla="*/ 889000 h 6667500"/>
                <a:gd name="connsiteX29" fmla="*/ 2210399 w 5665745"/>
                <a:gd name="connsiteY29" fmla="*/ 952500 h 6667500"/>
                <a:gd name="connsiteX30" fmla="*/ 2235799 w 5665745"/>
                <a:gd name="connsiteY30" fmla="*/ 990600 h 6667500"/>
                <a:gd name="connsiteX31" fmla="*/ 2223099 w 5665745"/>
                <a:gd name="connsiteY31" fmla="*/ 1066800 h 6667500"/>
                <a:gd name="connsiteX32" fmla="*/ 2146899 w 5665745"/>
                <a:gd name="connsiteY32" fmla="*/ 1104900 h 6667500"/>
                <a:gd name="connsiteX33" fmla="*/ 2083399 w 5665745"/>
                <a:gd name="connsiteY33" fmla="*/ 1092200 h 6667500"/>
                <a:gd name="connsiteX34" fmla="*/ 2045299 w 5665745"/>
                <a:gd name="connsiteY34" fmla="*/ 1079500 h 6667500"/>
                <a:gd name="connsiteX35" fmla="*/ 1994499 w 5665745"/>
                <a:gd name="connsiteY35" fmla="*/ 1092200 h 6667500"/>
                <a:gd name="connsiteX36" fmla="*/ 2019899 w 5665745"/>
                <a:gd name="connsiteY36" fmla="*/ 1168400 h 6667500"/>
                <a:gd name="connsiteX37" fmla="*/ 2032599 w 5665745"/>
                <a:gd name="connsiteY37" fmla="*/ 1206500 h 6667500"/>
                <a:gd name="connsiteX38" fmla="*/ 2045299 w 5665745"/>
                <a:gd name="connsiteY38" fmla="*/ 1244600 h 6667500"/>
                <a:gd name="connsiteX39" fmla="*/ 2057999 w 5665745"/>
                <a:gd name="connsiteY39" fmla="*/ 1346200 h 6667500"/>
                <a:gd name="connsiteX40" fmla="*/ 2134199 w 5665745"/>
                <a:gd name="connsiteY40" fmla="*/ 1371600 h 6667500"/>
                <a:gd name="connsiteX41" fmla="*/ 2172299 w 5665745"/>
                <a:gd name="connsiteY41" fmla="*/ 1397000 h 6667500"/>
                <a:gd name="connsiteX42" fmla="*/ 2210399 w 5665745"/>
                <a:gd name="connsiteY42" fmla="*/ 1409700 h 6667500"/>
                <a:gd name="connsiteX43" fmla="*/ 2235799 w 5665745"/>
                <a:gd name="connsiteY43" fmla="*/ 1447800 h 6667500"/>
                <a:gd name="connsiteX44" fmla="*/ 2311999 w 5665745"/>
                <a:gd name="connsiteY44" fmla="*/ 1473200 h 6667500"/>
                <a:gd name="connsiteX45" fmla="*/ 2388199 w 5665745"/>
                <a:gd name="connsiteY45" fmla="*/ 1536700 h 6667500"/>
                <a:gd name="connsiteX46" fmla="*/ 2451699 w 5665745"/>
                <a:gd name="connsiteY46" fmla="*/ 1612900 h 6667500"/>
                <a:gd name="connsiteX47" fmla="*/ 2413599 w 5665745"/>
                <a:gd name="connsiteY47" fmla="*/ 1638300 h 6667500"/>
                <a:gd name="connsiteX48" fmla="*/ 2362799 w 5665745"/>
                <a:gd name="connsiteY48" fmla="*/ 1663700 h 6667500"/>
                <a:gd name="connsiteX49" fmla="*/ 2350099 w 5665745"/>
                <a:gd name="connsiteY49" fmla="*/ 1701800 h 6667500"/>
                <a:gd name="connsiteX50" fmla="*/ 2311999 w 5665745"/>
                <a:gd name="connsiteY50" fmla="*/ 1841500 h 6667500"/>
                <a:gd name="connsiteX51" fmla="*/ 2324699 w 5665745"/>
                <a:gd name="connsiteY51" fmla="*/ 1930400 h 6667500"/>
                <a:gd name="connsiteX52" fmla="*/ 2362799 w 5665745"/>
                <a:gd name="connsiteY52" fmla="*/ 1943100 h 6667500"/>
                <a:gd name="connsiteX53" fmla="*/ 2438999 w 5665745"/>
                <a:gd name="connsiteY53" fmla="*/ 1993900 h 6667500"/>
                <a:gd name="connsiteX54" fmla="*/ 2515199 w 5665745"/>
                <a:gd name="connsiteY54" fmla="*/ 2019300 h 6667500"/>
                <a:gd name="connsiteX55" fmla="*/ 2591399 w 5665745"/>
                <a:gd name="connsiteY55" fmla="*/ 2070100 h 6667500"/>
                <a:gd name="connsiteX56" fmla="*/ 2629499 w 5665745"/>
                <a:gd name="connsiteY56" fmla="*/ 2095500 h 6667500"/>
                <a:gd name="connsiteX57" fmla="*/ 2654899 w 5665745"/>
                <a:gd name="connsiteY57" fmla="*/ 2133600 h 6667500"/>
                <a:gd name="connsiteX58" fmla="*/ 2731099 w 5665745"/>
                <a:gd name="connsiteY58" fmla="*/ 2184400 h 6667500"/>
                <a:gd name="connsiteX59" fmla="*/ 2807299 w 5665745"/>
                <a:gd name="connsiteY59" fmla="*/ 2222500 h 6667500"/>
                <a:gd name="connsiteX60" fmla="*/ 2845399 w 5665745"/>
                <a:gd name="connsiteY60" fmla="*/ 2247900 h 6667500"/>
                <a:gd name="connsiteX61" fmla="*/ 2921599 w 5665745"/>
                <a:gd name="connsiteY61" fmla="*/ 2273300 h 6667500"/>
                <a:gd name="connsiteX62" fmla="*/ 3213699 w 5665745"/>
                <a:gd name="connsiteY62" fmla="*/ 2311400 h 6667500"/>
                <a:gd name="connsiteX63" fmla="*/ 3264499 w 5665745"/>
                <a:gd name="connsiteY63" fmla="*/ 2387600 h 6667500"/>
                <a:gd name="connsiteX64" fmla="*/ 3340699 w 5665745"/>
                <a:gd name="connsiteY64" fmla="*/ 2438400 h 6667500"/>
                <a:gd name="connsiteX65" fmla="*/ 3454999 w 5665745"/>
                <a:gd name="connsiteY65" fmla="*/ 2476500 h 6667500"/>
                <a:gd name="connsiteX66" fmla="*/ 3810599 w 5665745"/>
                <a:gd name="connsiteY66" fmla="*/ 2463800 h 6667500"/>
                <a:gd name="connsiteX67" fmla="*/ 3848699 w 5665745"/>
                <a:gd name="connsiteY67" fmla="*/ 2438400 h 6667500"/>
                <a:gd name="connsiteX68" fmla="*/ 3861399 w 5665745"/>
                <a:gd name="connsiteY68" fmla="*/ 2400300 h 6667500"/>
                <a:gd name="connsiteX69" fmla="*/ 3874099 w 5665745"/>
                <a:gd name="connsiteY69" fmla="*/ 2209800 h 6667500"/>
                <a:gd name="connsiteX70" fmla="*/ 3912199 w 5665745"/>
                <a:gd name="connsiteY70" fmla="*/ 2184400 h 6667500"/>
                <a:gd name="connsiteX71" fmla="*/ 3988399 w 5665745"/>
                <a:gd name="connsiteY71" fmla="*/ 2120900 h 6667500"/>
                <a:gd name="connsiteX72" fmla="*/ 4013799 w 5665745"/>
                <a:gd name="connsiteY72" fmla="*/ 2222500 h 6667500"/>
                <a:gd name="connsiteX73" fmla="*/ 4039199 w 5665745"/>
                <a:gd name="connsiteY73" fmla="*/ 2298700 h 6667500"/>
                <a:gd name="connsiteX74" fmla="*/ 4077299 w 5665745"/>
                <a:gd name="connsiteY74" fmla="*/ 2324100 h 6667500"/>
                <a:gd name="connsiteX75" fmla="*/ 4115399 w 5665745"/>
                <a:gd name="connsiteY75" fmla="*/ 2336800 h 6667500"/>
                <a:gd name="connsiteX76" fmla="*/ 4305899 w 5665745"/>
                <a:gd name="connsiteY76" fmla="*/ 2349500 h 6667500"/>
                <a:gd name="connsiteX77" fmla="*/ 4585299 w 5665745"/>
                <a:gd name="connsiteY77" fmla="*/ 2336800 h 6667500"/>
                <a:gd name="connsiteX78" fmla="*/ 4636099 w 5665745"/>
                <a:gd name="connsiteY78" fmla="*/ 2324100 h 6667500"/>
                <a:gd name="connsiteX79" fmla="*/ 4661499 w 5665745"/>
                <a:gd name="connsiteY79" fmla="*/ 2247900 h 6667500"/>
                <a:gd name="connsiteX80" fmla="*/ 4636099 w 5665745"/>
                <a:gd name="connsiteY80" fmla="*/ 2197100 h 6667500"/>
                <a:gd name="connsiteX81" fmla="*/ 4559899 w 5665745"/>
                <a:gd name="connsiteY81" fmla="*/ 2171700 h 6667500"/>
                <a:gd name="connsiteX82" fmla="*/ 4572599 w 5665745"/>
                <a:gd name="connsiteY82" fmla="*/ 2082800 h 6667500"/>
                <a:gd name="connsiteX83" fmla="*/ 4648799 w 5665745"/>
                <a:gd name="connsiteY83" fmla="*/ 2108200 h 6667500"/>
                <a:gd name="connsiteX84" fmla="*/ 4788499 w 5665745"/>
                <a:gd name="connsiteY84" fmla="*/ 2095500 h 6667500"/>
                <a:gd name="connsiteX85" fmla="*/ 4813899 w 5665745"/>
                <a:gd name="connsiteY85" fmla="*/ 2057400 h 6667500"/>
                <a:gd name="connsiteX86" fmla="*/ 4826599 w 5665745"/>
                <a:gd name="connsiteY86" fmla="*/ 2019300 h 6667500"/>
                <a:gd name="connsiteX87" fmla="*/ 4839299 w 5665745"/>
                <a:gd name="connsiteY87" fmla="*/ 1955800 h 6667500"/>
                <a:gd name="connsiteX88" fmla="*/ 4928199 w 5665745"/>
                <a:gd name="connsiteY88" fmla="*/ 1917700 h 6667500"/>
                <a:gd name="connsiteX89" fmla="*/ 5004399 w 5665745"/>
                <a:gd name="connsiteY89" fmla="*/ 1866900 h 6667500"/>
                <a:gd name="connsiteX90" fmla="*/ 5042499 w 5665745"/>
                <a:gd name="connsiteY90" fmla="*/ 1841500 h 6667500"/>
                <a:gd name="connsiteX91" fmla="*/ 5067899 w 5665745"/>
                <a:gd name="connsiteY91" fmla="*/ 1803400 h 6667500"/>
                <a:gd name="connsiteX92" fmla="*/ 5080599 w 5665745"/>
                <a:gd name="connsiteY92" fmla="*/ 1739900 h 6667500"/>
                <a:gd name="connsiteX93" fmla="*/ 5131399 w 5665745"/>
                <a:gd name="connsiteY93" fmla="*/ 1752600 h 6667500"/>
                <a:gd name="connsiteX94" fmla="*/ 5207599 w 5665745"/>
                <a:gd name="connsiteY94" fmla="*/ 1778000 h 6667500"/>
                <a:gd name="connsiteX95" fmla="*/ 5258399 w 5665745"/>
                <a:gd name="connsiteY95" fmla="*/ 1765300 h 6667500"/>
                <a:gd name="connsiteX96" fmla="*/ 5296499 w 5665745"/>
                <a:gd name="connsiteY96" fmla="*/ 1727200 h 6667500"/>
                <a:gd name="connsiteX97" fmla="*/ 5334599 w 5665745"/>
                <a:gd name="connsiteY97" fmla="*/ 1701800 h 6667500"/>
                <a:gd name="connsiteX98" fmla="*/ 5410799 w 5665745"/>
                <a:gd name="connsiteY98" fmla="*/ 1714500 h 6667500"/>
                <a:gd name="connsiteX99" fmla="*/ 5461599 w 5665745"/>
                <a:gd name="connsiteY99" fmla="*/ 1790700 h 6667500"/>
                <a:gd name="connsiteX100" fmla="*/ 5512399 w 5665745"/>
                <a:gd name="connsiteY100" fmla="*/ 1841500 h 6667500"/>
                <a:gd name="connsiteX101" fmla="*/ 5499699 w 5665745"/>
                <a:gd name="connsiteY101" fmla="*/ 1879600 h 6667500"/>
                <a:gd name="connsiteX102" fmla="*/ 5537799 w 5665745"/>
                <a:gd name="connsiteY102" fmla="*/ 1892300 h 6667500"/>
                <a:gd name="connsiteX103" fmla="*/ 5639399 w 5665745"/>
                <a:gd name="connsiteY103" fmla="*/ 1905000 h 6667500"/>
                <a:gd name="connsiteX104" fmla="*/ 5664799 w 5665745"/>
                <a:gd name="connsiteY104" fmla="*/ 1943100 h 6667500"/>
                <a:gd name="connsiteX105" fmla="*/ 5626699 w 5665745"/>
                <a:gd name="connsiteY105" fmla="*/ 2044700 h 6667500"/>
                <a:gd name="connsiteX106" fmla="*/ 5601299 w 5665745"/>
                <a:gd name="connsiteY106" fmla="*/ 2171700 h 6667500"/>
                <a:gd name="connsiteX107" fmla="*/ 5461599 w 5665745"/>
                <a:gd name="connsiteY107" fmla="*/ 2197100 h 6667500"/>
                <a:gd name="connsiteX108" fmla="*/ 5385399 w 5665745"/>
                <a:gd name="connsiteY108" fmla="*/ 2222500 h 6667500"/>
                <a:gd name="connsiteX109" fmla="*/ 5359999 w 5665745"/>
                <a:gd name="connsiteY109" fmla="*/ 2260600 h 6667500"/>
                <a:gd name="connsiteX110" fmla="*/ 5309199 w 5665745"/>
                <a:gd name="connsiteY110" fmla="*/ 2349500 h 6667500"/>
                <a:gd name="connsiteX111" fmla="*/ 5271099 w 5665745"/>
                <a:gd name="connsiteY111" fmla="*/ 2374900 h 6667500"/>
                <a:gd name="connsiteX112" fmla="*/ 5258399 w 5665745"/>
                <a:gd name="connsiteY112" fmla="*/ 2438400 h 6667500"/>
                <a:gd name="connsiteX113" fmla="*/ 5245699 w 5665745"/>
                <a:gd name="connsiteY113" fmla="*/ 2552700 h 6667500"/>
                <a:gd name="connsiteX114" fmla="*/ 5182199 w 5665745"/>
                <a:gd name="connsiteY114" fmla="*/ 2616200 h 6667500"/>
                <a:gd name="connsiteX115" fmla="*/ 5169499 w 5665745"/>
                <a:gd name="connsiteY115" fmla="*/ 2654300 h 6667500"/>
                <a:gd name="connsiteX116" fmla="*/ 5194899 w 5665745"/>
                <a:gd name="connsiteY116" fmla="*/ 2781300 h 6667500"/>
                <a:gd name="connsiteX117" fmla="*/ 5182199 w 5665745"/>
                <a:gd name="connsiteY117" fmla="*/ 2870200 h 6667500"/>
                <a:gd name="connsiteX118" fmla="*/ 5144099 w 5665745"/>
                <a:gd name="connsiteY118" fmla="*/ 2895600 h 6667500"/>
                <a:gd name="connsiteX119" fmla="*/ 5080599 w 5665745"/>
                <a:gd name="connsiteY119" fmla="*/ 2946400 h 6667500"/>
                <a:gd name="connsiteX120" fmla="*/ 4966299 w 5665745"/>
                <a:gd name="connsiteY120" fmla="*/ 2959100 h 6667500"/>
                <a:gd name="connsiteX121" fmla="*/ 4940899 w 5665745"/>
                <a:gd name="connsiteY121" fmla="*/ 3048000 h 6667500"/>
                <a:gd name="connsiteX122" fmla="*/ 4915499 w 5665745"/>
                <a:gd name="connsiteY122" fmla="*/ 3124200 h 6667500"/>
                <a:gd name="connsiteX123" fmla="*/ 4940899 w 5665745"/>
                <a:gd name="connsiteY123" fmla="*/ 3162300 h 6667500"/>
                <a:gd name="connsiteX124" fmla="*/ 4902799 w 5665745"/>
                <a:gd name="connsiteY124" fmla="*/ 3416300 h 6667500"/>
                <a:gd name="connsiteX125" fmla="*/ 4851999 w 5665745"/>
                <a:gd name="connsiteY125" fmla="*/ 3340100 h 6667500"/>
                <a:gd name="connsiteX126" fmla="*/ 4839299 w 5665745"/>
                <a:gd name="connsiteY126" fmla="*/ 3302000 h 6667500"/>
                <a:gd name="connsiteX127" fmla="*/ 4788499 w 5665745"/>
                <a:gd name="connsiteY127" fmla="*/ 3225800 h 6667500"/>
                <a:gd name="connsiteX128" fmla="*/ 4737699 w 5665745"/>
                <a:gd name="connsiteY128" fmla="*/ 3111500 h 6667500"/>
                <a:gd name="connsiteX129" fmla="*/ 4661499 w 5665745"/>
                <a:gd name="connsiteY129" fmla="*/ 3187700 h 6667500"/>
                <a:gd name="connsiteX130" fmla="*/ 4585299 w 5665745"/>
                <a:gd name="connsiteY130" fmla="*/ 3213100 h 6667500"/>
                <a:gd name="connsiteX131" fmla="*/ 4547199 w 5665745"/>
                <a:gd name="connsiteY131" fmla="*/ 3187700 h 6667500"/>
                <a:gd name="connsiteX132" fmla="*/ 4534499 w 5665745"/>
                <a:gd name="connsiteY132" fmla="*/ 3136900 h 6667500"/>
                <a:gd name="connsiteX133" fmla="*/ 4572599 w 5665745"/>
                <a:gd name="connsiteY133" fmla="*/ 2971800 h 6667500"/>
                <a:gd name="connsiteX134" fmla="*/ 4610699 w 5665745"/>
                <a:gd name="connsiteY134" fmla="*/ 2959100 h 6667500"/>
                <a:gd name="connsiteX135" fmla="*/ 4686899 w 5665745"/>
                <a:gd name="connsiteY135" fmla="*/ 2895600 h 6667500"/>
                <a:gd name="connsiteX136" fmla="*/ 4712299 w 5665745"/>
                <a:gd name="connsiteY136" fmla="*/ 2819400 h 6667500"/>
                <a:gd name="connsiteX137" fmla="*/ 4699599 w 5665745"/>
                <a:gd name="connsiteY137" fmla="*/ 2743200 h 6667500"/>
                <a:gd name="connsiteX138" fmla="*/ 4636099 w 5665745"/>
                <a:gd name="connsiteY138" fmla="*/ 2730500 h 6667500"/>
                <a:gd name="connsiteX139" fmla="*/ 4585299 w 5665745"/>
                <a:gd name="connsiteY139" fmla="*/ 2717800 h 6667500"/>
                <a:gd name="connsiteX140" fmla="*/ 4483699 w 5665745"/>
                <a:gd name="connsiteY140" fmla="*/ 2705100 h 6667500"/>
                <a:gd name="connsiteX141" fmla="*/ 4394799 w 5665745"/>
                <a:gd name="connsiteY141" fmla="*/ 2692400 h 6667500"/>
                <a:gd name="connsiteX142" fmla="*/ 4356699 w 5665745"/>
                <a:gd name="connsiteY142" fmla="*/ 2679700 h 6667500"/>
                <a:gd name="connsiteX143" fmla="*/ 4242399 w 5665745"/>
                <a:gd name="connsiteY143" fmla="*/ 2667000 h 6667500"/>
                <a:gd name="connsiteX144" fmla="*/ 4191599 w 5665745"/>
                <a:gd name="connsiteY144" fmla="*/ 2578100 h 6667500"/>
                <a:gd name="connsiteX145" fmla="*/ 4178899 w 5665745"/>
                <a:gd name="connsiteY145" fmla="*/ 2514600 h 6667500"/>
                <a:gd name="connsiteX146" fmla="*/ 4102699 w 5665745"/>
                <a:gd name="connsiteY146" fmla="*/ 2540000 h 6667500"/>
                <a:gd name="connsiteX147" fmla="*/ 4064599 w 5665745"/>
                <a:gd name="connsiteY147" fmla="*/ 2501900 h 6667500"/>
                <a:gd name="connsiteX148" fmla="*/ 3975699 w 5665745"/>
                <a:gd name="connsiteY148" fmla="*/ 2501900 h 6667500"/>
                <a:gd name="connsiteX149" fmla="*/ 3937599 w 5665745"/>
                <a:gd name="connsiteY149" fmla="*/ 2514600 h 6667500"/>
                <a:gd name="connsiteX150" fmla="*/ 3874099 w 5665745"/>
                <a:gd name="connsiteY150" fmla="*/ 2578100 h 6667500"/>
                <a:gd name="connsiteX151" fmla="*/ 3899499 w 5665745"/>
                <a:gd name="connsiteY151" fmla="*/ 2616200 h 6667500"/>
                <a:gd name="connsiteX152" fmla="*/ 3937599 w 5665745"/>
                <a:gd name="connsiteY152" fmla="*/ 2628900 h 6667500"/>
                <a:gd name="connsiteX153" fmla="*/ 3975699 w 5665745"/>
                <a:gd name="connsiteY153" fmla="*/ 2654300 h 6667500"/>
                <a:gd name="connsiteX154" fmla="*/ 4013799 w 5665745"/>
                <a:gd name="connsiteY154" fmla="*/ 2667000 h 6667500"/>
                <a:gd name="connsiteX155" fmla="*/ 4026499 w 5665745"/>
                <a:gd name="connsiteY155" fmla="*/ 2705100 h 6667500"/>
                <a:gd name="connsiteX156" fmla="*/ 4013799 w 5665745"/>
                <a:gd name="connsiteY156" fmla="*/ 2755900 h 6667500"/>
                <a:gd name="connsiteX157" fmla="*/ 3937599 w 5665745"/>
                <a:gd name="connsiteY157" fmla="*/ 2806700 h 6667500"/>
                <a:gd name="connsiteX158" fmla="*/ 3899499 w 5665745"/>
                <a:gd name="connsiteY158" fmla="*/ 2882900 h 6667500"/>
                <a:gd name="connsiteX159" fmla="*/ 3912199 w 5665745"/>
                <a:gd name="connsiteY159" fmla="*/ 2921000 h 6667500"/>
                <a:gd name="connsiteX160" fmla="*/ 3950299 w 5665745"/>
                <a:gd name="connsiteY160" fmla="*/ 2933700 h 6667500"/>
                <a:gd name="connsiteX161" fmla="*/ 3988399 w 5665745"/>
                <a:gd name="connsiteY161" fmla="*/ 2959100 h 6667500"/>
                <a:gd name="connsiteX162" fmla="*/ 4026499 w 5665745"/>
                <a:gd name="connsiteY162" fmla="*/ 2971800 h 6667500"/>
                <a:gd name="connsiteX163" fmla="*/ 4001099 w 5665745"/>
                <a:gd name="connsiteY163" fmla="*/ 3009900 h 6667500"/>
                <a:gd name="connsiteX164" fmla="*/ 3988399 w 5665745"/>
                <a:gd name="connsiteY164" fmla="*/ 3060700 h 6667500"/>
                <a:gd name="connsiteX165" fmla="*/ 4026499 w 5665745"/>
                <a:gd name="connsiteY165" fmla="*/ 3086100 h 6667500"/>
                <a:gd name="connsiteX166" fmla="*/ 4051899 w 5665745"/>
                <a:gd name="connsiteY166" fmla="*/ 3175000 h 6667500"/>
                <a:gd name="connsiteX167" fmla="*/ 4077299 w 5665745"/>
                <a:gd name="connsiteY167" fmla="*/ 3213100 h 6667500"/>
                <a:gd name="connsiteX168" fmla="*/ 4089999 w 5665745"/>
                <a:gd name="connsiteY168" fmla="*/ 3340100 h 6667500"/>
                <a:gd name="connsiteX169" fmla="*/ 4089999 w 5665745"/>
                <a:gd name="connsiteY169" fmla="*/ 3479800 h 6667500"/>
                <a:gd name="connsiteX170" fmla="*/ 4051899 w 5665745"/>
                <a:gd name="connsiteY170" fmla="*/ 3492500 h 6667500"/>
                <a:gd name="connsiteX171" fmla="*/ 3975699 w 5665745"/>
                <a:gd name="connsiteY171" fmla="*/ 3505200 h 6667500"/>
                <a:gd name="connsiteX172" fmla="*/ 3899499 w 5665745"/>
                <a:gd name="connsiteY172" fmla="*/ 3530600 h 6667500"/>
                <a:gd name="connsiteX173" fmla="*/ 3848699 w 5665745"/>
                <a:gd name="connsiteY173" fmla="*/ 3543300 h 6667500"/>
                <a:gd name="connsiteX174" fmla="*/ 3772499 w 5665745"/>
                <a:gd name="connsiteY174" fmla="*/ 3568700 h 6667500"/>
                <a:gd name="connsiteX175" fmla="*/ 3734399 w 5665745"/>
                <a:gd name="connsiteY175" fmla="*/ 3606800 h 6667500"/>
                <a:gd name="connsiteX176" fmla="*/ 3696299 w 5665745"/>
                <a:gd name="connsiteY176" fmla="*/ 3632200 h 6667500"/>
                <a:gd name="connsiteX177" fmla="*/ 3670899 w 5665745"/>
                <a:gd name="connsiteY177" fmla="*/ 3670300 h 6667500"/>
                <a:gd name="connsiteX178" fmla="*/ 3658199 w 5665745"/>
                <a:gd name="connsiteY178" fmla="*/ 3784600 h 6667500"/>
                <a:gd name="connsiteX179" fmla="*/ 3594699 w 5665745"/>
                <a:gd name="connsiteY179" fmla="*/ 3898900 h 6667500"/>
                <a:gd name="connsiteX180" fmla="*/ 3543899 w 5665745"/>
                <a:gd name="connsiteY180" fmla="*/ 3975100 h 6667500"/>
                <a:gd name="connsiteX181" fmla="*/ 3480399 w 5665745"/>
                <a:gd name="connsiteY181" fmla="*/ 3987800 h 6667500"/>
                <a:gd name="connsiteX182" fmla="*/ 3442299 w 5665745"/>
                <a:gd name="connsiteY182" fmla="*/ 4000500 h 6667500"/>
                <a:gd name="connsiteX183" fmla="*/ 3391499 w 5665745"/>
                <a:gd name="connsiteY183" fmla="*/ 4013200 h 6667500"/>
                <a:gd name="connsiteX184" fmla="*/ 3289899 w 5665745"/>
                <a:gd name="connsiteY184" fmla="*/ 4038600 h 6667500"/>
                <a:gd name="connsiteX185" fmla="*/ 3213699 w 5665745"/>
                <a:gd name="connsiteY185" fmla="*/ 4165600 h 6667500"/>
                <a:gd name="connsiteX186" fmla="*/ 3175599 w 5665745"/>
                <a:gd name="connsiteY186" fmla="*/ 4191000 h 6667500"/>
                <a:gd name="connsiteX187" fmla="*/ 3162899 w 5665745"/>
                <a:gd name="connsiteY187" fmla="*/ 4241800 h 6667500"/>
                <a:gd name="connsiteX188" fmla="*/ 3010499 w 5665745"/>
                <a:gd name="connsiteY188" fmla="*/ 4368800 h 6667500"/>
                <a:gd name="connsiteX189" fmla="*/ 2934299 w 5665745"/>
                <a:gd name="connsiteY189" fmla="*/ 4432300 h 6667500"/>
                <a:gd name="connsiteX190" fmla="*/ 2896199 w 5665745"/>
                <a:gd name="connsiteY190" fmla="*/ 4457700 h 6667500"/>
                <a:gd name="connsiteX191" fmla="*/ 2858099 w 5665745"/>
                <a:gd name="connsiteY191" fmla="*/ 4495800 h 6667500"/>
                <a:gd name="connsiteX192" fmla="*/ 2769199 w 5665745"/>
                <a:gd name="connsiteY192" fmla="*/ 4559300 h 6667500"/>
                <a:gd name="connsiteX193" fmla="*/ 2718399 w 5665745"/>
                <a:gd name="connsiteY193" fmla="*/ 4673600 h 6667500"/>
                <a:gd name="connsiteX194" fmla="*/ 2705699 w 5665745"/>
                <a:gd name="connsiteY194" fmla="*/ 4711700 h 6667500"/>
                <a:gd name="connsiteX195" fmla="*/ 2629499 w 5665745"/>
                <a:gd name="connsiteY195" fmla="*/ 4787900 h 6667500"/>
                <a:gd name="connsiteX196" fmla="*/ 2502499 w 5665745"/>
                <a:gd name="connsiteY196" fmla="*/ 4800600 h 6667500"/>
                <a:gd name="connsiteX197" fmla="*/ 2438999 w 5665745"/>
                <a:gd name="connsiteY197" fmla="*/ 4864100 h 6667500"/>
                <a:gd name="connsiteX198" fmla="*/ 2426299 w 5665745"/>
                <a:gd name="connsiteY198" fmla="*/ 4902200 h 6667500"/>
                <a:gd name="connsiteX199" fmla="*/ 2350099 w 5665745"/>
                <a:gd name="connsiteY199" fmla="*/ 4940300 h 6667500"/>
                <a:gd name="connsiteX200" fmla="*/ 2286599 w 5665745"/>
                <a:gd name="connsiteY200" fmla="*/ 4914900 h 6667500"/>
                <a:gd name="connsiteX201" fmla="*/ 2273899 w 5665745"/>
                <a:gd name="connsiteY201" fmla="*/ 4953000 h 6667500"/>
                <a:gd name="connsiteX202" fmla="*/ 2248499 w 5665745"/>
                <a:gd name="connsiteY202" fmla="*/ 4991100 h 6667500"/>
                <a:gd name="connsiteX203" fmla="*/ 2235799 w 5665745"/>
                <a:gd name="connsiteY203" fmla="*/ 5041900 h 6667500"/>
                <a:gd name="connsiteX204" fmla="*/ 2210399 w 5665745"/>
                <a:gd name="connsiteY204" fmla="*/ 5118100 h 6667500"/>
                <a:gd name="connsiteX205" fmla="*/ 2197699 w 5665745"/>
                <a:gd name="connsiteY205" fmla="*/ 5168900 h 6667500"/>
                <a:gd name="connsiteX206" fmla="*/ 2172299 w 5665745"/>
                <a:gd name="connsiteY206" fmla="*/ 5245100 h 6667500"/>
                <a:gd name="connsiteX207" fmla="*/ 2184999 w 5665745"/>
                <a:gd name="connsiteY207" fmla="*/ 5448300 h 6667500"/>
                <a:gd name="connsiteX208" fmla="*/ 2197699 w 5665745"/>
                <a:gd name="connsiteY208" fmla="*/ 5486400 h 6667500"/>
                <a:gd name="connsiteX209" fmla="*/ 2210399 w 5665745"/>
                <a:gd name="connsiteY209" fmla="*/ 5537200 h 6667500"/>
                <a:gd name="connsiteX210" fmla="*/ 2159599 w 5665745"/>
                <a:gd name="connsiteY210" fmla="*/ 5854700 h 6667500"/>
                <a:gd name="connsiteX211" fmla="*/ 2146899 w 5665745"/>
                <a:gd name="connsiteY211" fmla="*/ 6108700 h 6667500"/>
                <a:gd name="connsiteX212" fmla="*/ 2134199 w 5665745"/>
                <a:gd name="connsiteY212" fmla="*/ 6146800 h 6667500"/>
                <a:gd name="connsiteX213" fmla="*/ 2108799 w 5665745"/>
                <a:gd name="connsiteY213" fmla="*/ 6184900 h 6667500"/>
                <a:gd name="connsiteX214" fmla="*/ 2032599 w 5665745"/>
                <a:gd name="connsiteY214" fmla="*/ 6223000 h 6667500"/>
                <a:gd name="connsiteX215" fmla="*/ 1969099 w 5665745"/>
                <a:gd name="connsiteY215" fmla="*/ 6337300 h 6667500"/>
                <a:gd name="connsiteX216" fmla="*/ 1956399 w 5665745"/>
                <a:gd name="connsiteY216" fmla="*/ 6400800 h 6667500"/>
                <a:gd name="connsiteX217" fmla="*/ 1842099 w 5665745"/>
                <a:gd name="connsiteY217" fmla="*/ 6413500 h 6667500"/>
                <a:gd name="connsiteX218" fmla="*/ 1791299 w 5665745"/>
                <a:gd name="connsiteY218" fmla="*/ 6438900 h 6667500"/>
                <a:gd name="connsiteX219" fmla="*/ 1740499 w 5665745"/>
                <a:gd name="connsiteY219" fmla="*/ 6553200 h 6667500"/>
                <a:gd name="connsiteX220" fmla="*/ 1715099 w 5665745"/>
                <a:gd name="connsiteY220" fmla="*/ 6591300 h 6667500"/>
                <a:gd name="connsiteX221" fmla="*/ 1702399 w 5665745"/>
                <a:gd name="connsiteY221" fmla="*/ 6629400 h 6667500"/>
                <a:gd name="connsiteX222" fmla="*/ 1626199 w 5665745"/>
                <a:gd name="connsiteY222" fmla="*/ 6667500 h 6667500"/>
                <a:gd name="connsiteX223" fmla="*/ 1549999 w 5665745"/>
                <a:gd name="connsiteY223" fmla="*/ 6616700 h 6667500"/>
                <a:gd name="connsiteX224" fmla="*/ 1473799 w 5665745"/>
                <a:gd name="connsiteY224" fmla="*/ 6565900 h 6667500"/>
                <a:gd name="connsiteX225" fmla="*/ 1435699 w 5665745"/>
                <a:gd name="connsiteY225" fmla="*/ 6540500 h 6667500"/>
                <a:gd name="connsiteX226" fmla="*/ 1372199 w 5665745"/>
                <a:gd name="connsiteY226" fmla="*/ 6413500 h 6667500"/>
                <a:gd name="connsiteX227" fmla="*/ 1359499 w 5665745"/>
                <a:gd name="connsiteY227" fmla="*/ 6375400 h 6667500"/>
                <a:gd name="connsiteX228" fmla="*/ 1330924 w 5665745"/>
                <a:gd name="connsiteY228" fmla="*/ 6181725 h 6667500"/>
                <a:gd name="connsiteX229" fmla="*/ 1257899 w 5665745"/>
                <a:gd name="connsiteY229" fmla="*/ 5940425 h 6667500"/>
                <a:gd name="connsiteX230" fmla="*/ 1175349 w 5665745"/>
                <a:gd name="connsiteY230" fmla="*/ 5762625 h 6667500"/>
                <a:gd name="connsiteX231" fmla="*/ 1064225 w 5665745"/>
                <a:gd name="connsiteY231" fmla="*/ 5540375 h 6667500"/>
                <a:gd name="connsiteX232" fmla="*/ 994374 w 5665745"/>
                <a:gd name="connsiteY232" fmla="*/ 5184775 h 6667500"/>
                <a:gd name="connsiteX233" fmla="*/ 895950 w 5665745"/>
                <a:gd name="connsiteY233" fmla="*/ 4984750 h 6667500"/>
                <a:gd name="connsiteX234" fmla="*/ 807050 w 5665745"/>
                <a:gd name="connsiteY234" fmla="*/ 4724400 h 6667500"/>
                <a:gd name="connsiteX235" fmla="*/ 756250 w 5665745"/>
                <a:gd name="connsiteY235" fmla="*/ 4333875 h 6667500"/>
                <a:gd name="connsiteX236" fmla="*/ 708625 w 5665745"/>
                <a:gd name="connsiteY236" fmla="*/ 3968750 h 6667500"/>
                <a:gd name="connsiteX237" fmla="*/ 749899 w 5665745"/>
                <a:gd name="connsiteY237" fmla="*/ 3717925 h 6667500"/>
                <a:gd name="connsiteX238" fmla="*/ 717355 w 5665745"/>
                <a:gd name="connsiteY238" fmla="*/ 3586956 h 6667500"/>
                <a:gd name="connsiteX239" fmla="*/ 769743 w 5665745"/>
                <a:gd name="connsiteY239" fmla="*/ 3484563 h 6667500"/>
                <a:gd name="connsiteX240" fmla="*/ 708624 w 5665745"/>
                <a:gd name="connsiteY240" fmla="*/ 3471069 h 6667500"/>
                <a:gd name="connsiteX241" fmla="*/ 738787 w 5665745"/>
                <a:gd name="connsiteY241" fmla="*/ 3403600 h 6667500"/>
                <a:gd name="connsiteX242" fmla="*/ 698305 w 5665745"/>
                <a:gd name="connsiteY242" fmla="*/ 3334544 h 6667500"/>
                <a:gd name="connsiteX243" fmla="*/ 626868 w 5665745"/>
                <a:gd name="connsiteY243" fmla="*/ 3532188 h 6667500"/>
                <a:gd name="connsiteX244" fmla="*/ 336355 w 5665745"/>
                <a:gd name="connsiteY244" fmla="*/ 3665538 h 6667500"/>
                <a:gd name="connsiteX245" fmla="*/ 599 w 5665745"/>
                <a:gd name="connsiteY245" fmla="*/ 3238500 h 6667500"/>
                <a:gd name="connsiteX246" fmla="*/ 356199 w 5665745"/>
                <a:gd name="connsiteY246" fmla="*/ 2806700 h 6667500"/>
                <a:gd name="connsiteX247" fmla="*/ 279999 w 5665745"/>
                <a:gd name="connsiteY247" fmla="*/ 2120900 h 6667500"/>
                <a:gd name="connsiteX248" fmla="*/ 940399 w 5665745"/>
                <a:gd name="connsiteY248" fmla="*/ 1733550 h 6667500"/>
                <a:gd name="connsiteX249" fmla="*/ 1410299 w 5665745"/>
                <a:gd name="connsiteY249" fmla="*/ 1104900 h 6667500"/>
                <a:gd name="connsiteX250" fmla="*/ 1137249 w 5665745"/>
                <a:gd name="connsiteY250" fmla="*/ 895350 h 6667500"/>
                <a:gd name="connsiteX251" fmla="*/ 1080099 w 5665745"/>
                <a:gd name="connsiteY251" fmla="*/ 546100 h 6667500"/>
                <a:gd name="connsiteX252" fmla="*/ 1149949 w 5665745"/>
                <a:gd name="connsiteY252" fmla="*/ 355600 h 6667500"/>
                <a:gd name="connsiteX253" fmla="*/ 945479 w 5665745"/>
                <a:gd name="connsiteY253" fmla="*/ 271780 h 6667500"/>
                <a:gd name="connsiteX0" fmla="*/ 953099 w 5665745"/>
                <a:gd name="connsiteY0" fmla="*/ 254000 h 6667500"/>
                <a:gd name="connsiteX1" fmla="*/ 965799 w 5665745"/>
                <a:gd name="connsiteY1" fmla="*/ 165100 h 6667500"/>
                <a:gd name="connsiteX2" fmla="*/ 1003899 w 5665745"/>
                <a:gd name="connsiteY2" fmla="*/ 139700 h 6667500"/>
                <a:gd name="connsiteX3" fmla="*/ 1067399 w 5665745"/>
                <a:gd name="connsiteY3" fmla="*/ 63500 h 6667500"/>
                <a:gd name="connsiteX4" fmla="*/ 1105499 w 5665745"/>
                <a:gd name="connsiteY4" fmla="*/ 50800 h 6667500"/>
                <a:gd name="connsiteX5" fmla="*/ 1181699 w 5665745"/>
                <a:gd name="connsiteY5" fmla="*/ 25400 h 6667500"/>
                <a:gd name="connsiteX6" fmla="*/ 1257899 w 5665745"/>
                <a:gd name="connsiteY6" fmla="*/ 12700 h 6667500"/>
                <a:gd name="connsiteX7" fmla="*/ 1321399 w 5665745"/>
                <a:gd name="connsiteY7" fmla="*/ 0 h 6667500"/>
                <a:gd name="connsiteX8" fmla="*/ 1486499 w 5665745"/>
                <a:gd name="connsiteY8" fmla="*/ 12700 h 6667500"/>
                <a:gd name="connsiteX9" fmla="*/ 1499199 w 5665745"/>
                <a:gd name="connsiteY9" fmla="*/ 50800 h 6667500"/>
                <a:gd name="connsiteX10" fmla="*/ 1549999 w 5665745"/>
                <a:gd name="connsiteY10" fmla="*/ 127000 h 6667500"/>
                <a:gd name="connsiteX11" fmla="*/ 1600799 w 5665745"/>
                <a:gd name="connsiteY11" fmla="*/ 152400 h 6667500"/>
                <a:gd name="connsiteX12" fmla="*/ 1638899 w 5665745"/>
                <a:gd name="connsiteY12" fmla="*/ 177800 h 6667500"/>
                <a:gd name="connsiteX13" fmla="*/ 1702399 w 5665745"/>
                <a:gd name="connsiteY13" fmla="*/ 190500 h 6667500"/>
                <a:gd name="connsiteX14" fmla="*/ 1727799 w 5665745"/>
                <a:gd name="connsiteY14" fmla="*/ 228600 h 6667500"/>
                <a:gd name="connsiteX15" fmla="*/ 1740499 w 5665745"/>
                <a:gd name="connsiteY15" fmla="*/ 266700 h 6667500"/>
                <a:gd name="connsiteX16" fmla="*/ 1829399 w 5665745"/>
                <a:gd name="connsiteY16" fmla="*/ 304800 h 6667500"/>
                <a:gd name="connsiteX17" fmla="*/ 1842099 w 5665745"/>
                <a:gd name="connsiteY17" fmla="*/ 355600 h 6667500"/>
                <a:gd name="connsiteX18" fmla="*/ 2007199 w 5665745"/>
                <a:gd name="connsiteY18" fmla="*/ 381000 h 6667500"/>
                <a:gd name="connsiteX19" fmla="*/ 2121499 w 5665745"/>
                <a:gd name="connsiteY19" fmla="*/ 317500 h 6667500"/>
                <a:gd name="connsiteX20" fmla="*/ 2159599 w 5665745"/>
                <a:gd name="connsiteY20" fmla="*/ 292100 h 6667500"/>
                <a:gd name="connsiteX21" fmla="*/ 2299299 w 5665745"/>
                <a:gd name="connsiteY21" fmla="*/ 317500 h 6667500"/>
                <a:gd name="connsiteX22" fmla="*/ 2324699 w 5665745"/>
                <a:gd name="connsiteY22" fmla="*/ 571500 h 6667500"/>
                <a:gd name="connsiteX23" fmla="*/ 2286599 w 5665745"/>
                <a:gd name="connsiteY23" fmla="*/ 647700 h 6667500"/>
                <a:gd name="connsiteX24" fmla="*/ 2235799 w 5665745"/>
                <a:gd name="connsiteY24" fmla="*/ 660400 h 6667500"/>
                <a:gd name="connsiteX25" fmla="*/ 2197699 w 5665745"/>
                <a:gd name="connsiteY25" fmla="*/ 685800 h 6667500"/>
                <a:gd name="connsiteX26" fmla="*/ 2134199 w 5665745"/>
                <a:gd name="connsiteY26" fmla="*/ 762000 h 6667500"/>
                <a:gd name="connsiteX27" fmla="*/ 2121499 w 5665745"/>
                <a:gd name="connsiteY27" fmla="*/ 863600 h 6667500"/>
                <a:gd name="connsiteX28" fmla="*/ 2197699 w 5665745"/>
                <a:gd name="connsiteY28" fmla="*/ 889000 h 6667500"/>
                <a:gd name="connsiteX29" fmla="*/ 2210399 w 5665745"/>
                <a:gd name="connsiteY29" fmla="*/ 952500 h 6667500"/>
                <a:gd name="connsiteX30" fmla="*/ 2235799 w 5665745"/>
                <a:gd name="connsiteY30" fmla="*/ 990600 h 6667500"/>
                <a:gd name="connsiteX31" fmla="*/ 2223099 w 5665745"/>
                <a:gd name="connsiteY31" fmla="*/ 1066800 h 6667500"/>
                <a:gd name="connsiteX32" fmla="*/ 2146899 w 5665745"/>
                <a:gd name="connsiteY32" fmla="*/ 1104900 h 6667500"/>
                <a:gd name="connsiteX33" fmla="*/ 2083399 w 5665745"/>
                <a:gd name="connsiteY33" fmla="*/ 1092200 h 6667500"/>
                <a:gd name="connsiteX34" fmla="*/ 2045299 w 5665745"/>
                <a:gd name="connsiteY34" fmla="*/ 1079500 h 6667500"/>
                <a:gd name="connsiteX35" fmla="*/ 1994499 w 5665745"/>
                <a:gd name="connsiteY35" fmla="*/ 1092200 h 6667500"/>
                <a:gd name="connsiteX36" fmla="*/ 2019899 w 5665745"/>
                <a:gd name="connsiteY36" fmla="*/ 1168400 h 6667500"/>
                <a:gd name="connsiteX37" fmla="*/ 2032599 w 5665745"/>
                <a:gd name="connsiteY37" fmla="*/ 1206500 h 6667500"/>
                <a:gd name="connsiteX38" fmla="*/ 2045299 w 5665745"/>
                <a:gd name="connsiteY38" fmla="*/ 1244600 h 6667500"/>
                <a:gd name="connsiteX39" fmla="*/ 2057999 w 5665745"/>
                <a:gd name="connsiteY39" fmla="*/ 1346200 h 6667500"/>
                <a:gd name="connsiteX40" fmla="*/ 2134199 w 5665745"/>
                <a:gd name="connsiteY40" fmla="*/ 1371600 h 6667500"/>
                <a:gd name="connsiteX41" fmla="*/ 2172299 w 5665745"/>
                <a:gd name="connsiteY41" fmla="*/ 1397000 h 6667500"/>
                <a:gd name="connsiteX42" fmla="*/ 2210399 w 5665745"/>
                <a:gd name="connsiteY42" fmla="*/ 1409700 h 6667500"/>
                <a:gd name="connsiteX43" fmla="*/ 2235799 w 5665745"/>
                <a:gd name="connsiteY43" fmla="*/ 1447800 h 6667500"/>
                <a:gd name="connsiteX44" fmla="*/ 2311999 w 5665745"/>
                <a:gd name="connsiteY44" fmla="*/ 1473200 h 6667500"/>
                <a:gd name="connsiteX45" fmla="*/ 2388199 w 5665745"/>
                <a:gd name="connsiteY45" fmla="*/ 1536700 h 6667500"/>
                <a:gd name="connsiteX46" fmla="*/ 2451699 w 5665745"/>
                <a:gd name="connsiteY46" fmla="*/ 1612900 h 6667500"/>
                <a:gd name="connsiteX47" fmla="*/ 2413599 w 5665745"/>
                <a:gd name="connsiteY47" fmla="*/ 1638300 h 6667500"/>
                <a:gd name="connsiteX48" fmla="*/ 2362799 w 5665745"/>
                <a:gd name="connsiteY48" fmla="*/ 1663700 h 6667500"/>
                <a:gd name="connsiteX49" fmla="*/ 2350099 w 5665745"/>
                <a:gd name="connsiteY49" fmla="*/ 1701800 h 6667500"/>
                <a:gd name="connsiteX50" fmla="*/ 2311999 w 5665745"/>
                <a:gd name="connsiteY50" fmla="*/ 1841500 h 6667500"/>
                <a:gd name="connsiteX51" fmla="*/ 2324699 w 5665745"/>
                <a:gd name="connsiteY51" fmla="*/ 1930400 h 6667500"/>
                <a:gd name="connsiteX52" fmla="*/ 2362799 w 5665745"/>
                <a:gd name="connsiteY52" fmla="*/ 1943100 h 6667500"/>
                <a:gd name="connsiteX53" fmla="*/ 2438999 w 5665745"/>
                <a:gd name="connsiteY53" fmla="*/ 1993900 h 6667500"/>
                <a:gd name="connsiteX54" fmla="*/ 2515199 w 5665745"/>
                <a:gd name="connsiteY54" fmla="*/ 2019300 h 6667500"/>
                <a:gd name="connsiteX55" fmla="*/ 2591399 w 5665745"/>
                <a:gd name="connsiteY55" fmla="*/ 2070100 h 6667500"/>
                <a:gd name="connsiteX56" fmla="*/ 2629499 w 5665745"/>
                <a:gd name="connsiteY56" fmla="*/ 2095500 h 6667500"/>
                <a:gd name="connsiteX57" fmla="*/ 2654899 w 5665745"/>
                <a:gd name="connsiteY57" fmla="*/ 2133600 h 6667500"/>
                <a:gd name="connsiteX58" fmla="*/ 2731099 w 5665745"/>
                <a:gd name="connsiteY58" fmla="*/ 2184400 h 6667500"/>
                <a:gd name="connsiteX59" fmla="*/ 2807299 w 5665745"/>
                <a:gd name="connsiteY59" fmla="*/ 2222500 h 6667500"/>
                <a:gd name="connsiteX60" fmla="*/ 2845399 w 5665745"/>
                <a:gd name="connsiteY60" fmla="*/ 2247900 h 6667500"/>
                <a:gd name="connsiteX61" fmla="*/ 2921599 w 5665745"/>
                <a:gd name="connsiteY61" fmla="*/ 2273300 h 6667500"/>
                <a:gd name="connsiteX62" fmla="*/ 3213699 w 5665745"/>
                <a:gd name="connsiteY62" fmla="*/ 2311400 h 6667500"/>
                <a:gd name="connsiteX63" fmla="*/ 3264499 w 5665745"/>
                <a:gd name="connsiteY63" fmla="*/ 2387600 h 6667500"/>
                <a:gd name="connsiteX64" fmla="*/ 3340699 w 5665745"/>
                <a:gd name="connsiteY64" fmla="*/ 2438400 h 6667500"/>
                <a:gd name="connsiteX65" fmla="*/ 3454999 w 5665745"/>
                <a:gd name="connsiteY65" fmla="*/ 2476500 h 6667500"/>
                <a:gd name="connsiteX66" fmla="*/ 3810599 w 5665745"/>
                <a:gd name="connsiteY66" fmla="*/ 2463800 h 6667500"/>
                <a:gd name="connsiteX67" fmla="*/ 3848699 w 5665745"/>
                <a:gd name="connsiteY67" fmla="*/ 2438400 h 6667500"/>
                <a:gd name="connsiteX68" fmla="*/ 3861399 w 5665745"/>
                <a:gd name="connsiteY68" fmla="*/ 2400300 h 6667500"/>
                <a:gd name="connsiteX69" fmla="*/ 3874099 w 5665745"/>
                <a:gd name="connsiteY69" fmla="*/ 2209800 h 6667500"/>
                <a:gd name="connsiteX70" fmla="*/ 3912199 w 5665745"/>
                <a:gd name="connsiteY70" fmla="*/ 2184400 h 6667500"/>
                <a:gd name="connsiteX71" fmla="*/ 3988399 w 5665745"/>
                <a:gd name="connsiteY71" fmla="*/ 2120900 h 6667500"/>
                <a:gd name="connsiteX72" fmla="*/ 4013799 w 5665745"/>
                <a:gd name="connsiteY72" fmla="*/ 2222500 h 6667500"/>
                <a:gd name="connsiteX73" fmla="*/ 4039199 w 5665745"/>
                <a:gd name="connsiteY73" fmla="*/ 2298700 h 6667500"/>
                <a:gd name="connsiteX74" fmla="*/ 4077299 w 5665745"/>
                <a:gd name="connsiteY74" fmla="*/ 2324100 h 6667500"/>
                <a:gd name="connsiteX75" fmla="*/ 4115399 w 5665745"/>
                <a:gd name="connsiteY75" fmla="*/ 2336800 h 6667500"/>
                <a:gd name="connsiteX76" fmla="*/ 4305899 w 5665745"/>
                <a:gd name="connsiteY76" fmla="*/ 2349500 h 6667500"/>
                <a:gd name="connsiteX77" fmla="*/ 4585299 w 5665745"/>
                <a:gd name="connsiteY77" fmla="*/ 2336800 h 6667500"/>
                <a:gd name="connsiteX78" fmla="*/ 4636099 w 5665745"/>
                <a:gd name="connsiteY78" fmla="*/ 2324100 h 6667500"/>
                <a:gd name="connsiteX79" fmla="*/ 4661499 w 5665745"/>
                <a:gd name="connsiteY79" fmla="*/ 2247900 h 6667500"/>
                <a:gd name="connsiteX80" fmla="*/ 4636099 w 5665745"/>
                <a:gd name="connsiteY80" fmla="*/ 2197100 h 6667500"/>
                <a:gd name="connsiteX81" fmla="*/ 4559899 w 5665745"/>
                <a:gd name="connsiteY81" fmla="*/ 2171700 h 6667500"/>
                <a:gd name="connsiteX82" fmla="*/ 4572599 w 5665745"/>
                <a:gd name="connsiteY82" fmla="*/ 2082800 h 6667500"/>
                <a:gd name="connsiteX83" fmla="*/ 4648799 w 5665745"/>
                <a:gd name="connsiteY83" fmla="*/ 2108200 h 6667500"/>
                <a:gd name="connsiteX84" fmla="*/ 4788499 w 5665745"/>
                <a:gd name="connsiteY84" fmla="*/ 2095500 h 6667500"/>
                <a:gd name="connsiteX85" fmla="*/ 4813899 w 5665745"/>
                <a:gd name="connsiteY85" fmla="*/ 2057400 h 6667500"/>
                <a:gd name="connsiteX86" fmla="*/ 4826599 w 5665745"/>
                <a:gd name="connsiteY86" fmla="*/ 2019300 h 6667500"/>
                <a:gd name="connsiteX87" fmla="*/ 4839299 w 5665745"/>
                <a:gd name="connsiteY87" fmla="*/ 1955800 h 6667500"/>
                <a:gd name="connsiteX88" fmla="*/ 4928199 w 5665745"/>
                <a:gd name="connsiteY88" fmla="*/ 1917700 h 6667500"/>
                <a:gd name="connsiteX89" fmla="*/ 5004399 w 5665745"/>
                <a:gd name="connsiteY89" fmla="*/ 1866900 h 6667500"/>
                <a:gd name="connsiteX90" fmla="*/ 5042499 w 5665745"/>
                <a:gd name="connsiteY90" fmla="*/ 1841500 h 6667500"/>
                <a:gd name="connsiteX91" fmla="*/ 5067899 w 5665745"/>
                <a:gd name="connsiteY91" fmla="*/ 1803400 h 6667500"/>
                <a:gd name="connsiteX92" fmla="*/ 5080599 w 5665745"/>
                <a:gd name="connsiteY92" fmla="*/ 1739900 h 6667500"/>
                <a:gd name="connsiteX93" fmla="*/ 5131399 w 5665745"/>
                <a:gd name="connsiteY93" fmla="*/ 1752600 h 6667500"/>
                <a:gd name="connsiteX94" fmla="*/ 5207599 w 5665745"/>
                <a:gd name="connsiteY94" fmla="*/ 1778000 h 6667500"/>
                <a:gd name="connsiteX95" fmla="*/ 5258399 w 5665745"/>
                <a:gd name="connsiteY95" fmla="*/ 1765300 h 6667500"/>
                <a:gd name="connsiteX96" fmla="*/ 5296499 w 5665745"/>
                <a:gd name="connsiteY96" fmla="*/ 1727200 h 6667500"/>
                <a:gd name="connsiteX97" fmla="*/ 5334599 w 5665745"/>
                <a:gd name="connsiteY97" fmla="*/ 1701800 h 6667500"/>
                <a:gd name="connsiteX98" fmla="*/ 5410799 w 5665745"/>
                <a:gd name="connsiteY98" fmla="*/ 1714500 h 6667500"/>
                <a:gd name="connsiteX99" fmla="*/ 5461599 w 5665745"/>
                <a:gd name="connsiteY99" fmla="*/ 1790700 h 6667500"/>
                <a:gd name="connsiteX100" fmla="*/ 5512399 w 5665745"/>
                <a:gd name="connsiteY100" fmla="*/ 1841500 h 6667500"/>
                <a:gd name="connsiteX101" fmla="*/ 5499699 w 5665745"/>
                <a:gd name="connsiteY101" fmla="*/ 1879600 h 6667500"/>
                <a:gd name="connsiteX102" fmla="*/ 5537799 w 5665745"/>
                <a:gd name="connsiteY102" fmla="*/ 1892300 h 6667500"/>
                <a:gd name="connsiteX103" fmla="*/ 5639399 w 5665745"/>
                <a:gd name="connsiteY103" fmla="*/ 1905000 h 6667500"/>
                <a:gd name="connsiteX104" fmla="*/ 5664799 w 5665745"/>
                <a:gd name="connsiteY104" fmla="*/ 1943100 h 6667500"/>
                <a:gd name="connsiteX105" fmla="*/ 5626699 w 5665745"/>
                <a:gd name="connsiteY105" fmla="*/ 2044700 h 6667500"/>
                <a:gd name="connsiteX106" fmla="*/ 5601299 w 5665745"/>
                <a:gd name="connsiteY106" fmla="*/ 2171700 h 6667500"/>
                <a:gd name="connsiteX107" fmla="*/ 5461599 w 5665745"/>
                <a:gd name="connsiteY107" fmla="*/ 2197100 h 6667500"/>
                <a:gd name="connsiteX108" fmla="*/ 5385399 w 5665745"/>
                <a:gd name="connsiteY108" fmla="*/ 2222500 h 6667500"/>
                <a:gd name="connsiteX109" fmla="*/ 5359999 w 5665745"/>
                <a:gd name="connsiteY109" fmla="*/ 2260600 h 6667500"/>
                <a:gd name="connsiteX110" fmla="*/ 5309199 w 5665745"/>
                <a:gd name="connsiteY110" fmla="*/ 2349500 h 6667500"/>
                <a:gd name="connsiteX111" fmla="*/ 5271099 w 5665745"/>
                <a:gd name="connsiteY111" fmla="*/ 2374900 h 6667500"/>
                <a:gd name="connsiteX112" fmla="*/ 5258399 w 5665745"/>
                <a:gd name="connsiteY112" fmla="*/ 2438400 h 6667500"/>
                <a:gd name="connsiteX113" fmla="*/ 5245699 w 5665745"/>
                <a:gd name="connsiteY113" fmla="*/ 2552700 h 6667500"/>
                <a:gd name="connsiteX114" fmla="*/ 5182199 w 5665745"/>
                <a:gd name="connsiteY114" fmla="*/ 2616200 h 6667500"/>
                <a:gd name="connsiteX115" fmla="*/ 5169499 w 5665745"/>
                <a:gd name="connsiteY115" fmla="*/ 2654300 h 6667500"/>
                <a:gd name="connsiteX116" fmla="*/ 5194899 w 5665745"/>
                <a:gd name="connsiteY116" fmla="*/ 2781300 h 6667500"/>
                <a:gd name="connsiteX117" fmla="*/ 5182199 w 5665745"/>
                <a:gd name="connsiteY117" fmla="*/ 2870200 h 6667500"/>
                <a:gd name="connsiteX118" fmla="*/ 5144099 w 5665745"/>
                <a:gd name="connsiteY118" fmla="*/ 2895600 h 6667500"/>
                <a:gd name="connsiteX119" fmla="*/ 5080599 w 5665745"/>
                <a:gd name="connsiteY119" fmla="*/ 2946400 h 6667500"/>
                <a:gd name="connsiteX120" fmla="*/ 4966299 w 5665745"/>
                <a:gd name="connsiteY120" fmla="*/ 2959100 h 6667500"/>
                <a:gd name="connsiteX121" fmla="*/ 4940899 w 5665745"/>
                <a:gd name="connsiteY121" fmla="*/ 3048000 h 6667500"/>
                <a:gd name="connsiteX122" fmla="*/ 4915499 w 5665745"/>
                <a:gd name="connsiteY122" fmla="*/ 3124200 h 6667500"/>
                <a:gd name="connsiteX123" fmla="*/ 4940899 w 5665745"/>
                <a:gd name="connsiteY123" fmla="*/ 3162300 h 6667500"/>
                <a:gd name="connsiteX124" fmla="*/ 4902799 w 5665745"/>
                <a:gd name="connsiteY124" fmla="*/ 3416300 h 6667500"/>
                <a:gd name="connsiteX125" fmla="*/ 4851999 w 5665745"/>
                <a:gd name="connsiteY125" fmla="*/ 3340100 h 6667500"/>
                <a:gd name="connsiteX126" fmla="*/ 4839299 w 5665745"/>
                <a:gd name="connsiteY126" fmla="*/ 3302000 h 6667500"/>
                <a:gd name="connsiteX127" fmla="*/ 4788499 w 5665745"/>
                <a:gd name="connsiteY127" fmla="*/ 3225800 h 6667500"/>
                <a:gd name="connsiteX128" fmla="*/ 4737699 w 5665745"/>
                <a:gd name="connsiteY128" fmla="*/ 3111500 h 6667500"/>
                <a:gd name="connsiteX129" fmla="*/ 4661499 w 5665745"/>
                <a:gd name="connsiteY129" fmla="*/ 3187700 h 6667500"/>
                <a:gd name="connsiteX130" fmla="*/ 4585299 w 5665745"/>
                <a:gd name="connsiteY130" fmla="*/ 3213100 h 6667500"/>
                <a:gd name="connsiteX131" fmla="*/ 4547199 w 5665745"/>
                <a:gd name="connsiteY131" fmla="*/ 3187700 h 6667500"/>
                <a:gd name="connsiteX132" fmla="*/ 4534499 w 5665745"/>
                <a:gd name="connsiteY132" fmla="*/ 3136900 h 6667500"/>
                <a:gd name="connsiteX133" fmla="*/ 4572599 w 5665745"/>
                <a:gd name="connsiteY133" fmla="*/ 2971800 h 6667500"/>
                <a:gd name="connsiteX134" fmla="*/ 4610699 w 5665745"/>
                <a:gd name="connsiteY134" fmla="*/ 2959100 h 6667500"/>
                <a:gd name="connsiteX135" fmla="*/ 4686899 w 5665745"/>
                <a:gd name="connsiteY135" fmla="*/ 2895600 h 6667500"/>
                <a:gd name="connsiteX136" fmla="*/ 4712299 w 5665745"/>
                <a:gd name="connsiteY136" fmla="*/ 2819400 h 6667500"/>
                <a:gd name="connsiteX137" fmla="*/ 4699599 w 5665745"/>
                <a:gd name="connsiteY137" fmla="*/ 2743200 h 6667500"/>
                <a:gd name="connsiteX138" fmla="*/ 4636099 w 5665745"/>
                <a:gd name="connsiteY138" fmla="*/ 2730500 h 6667500"/>
                <a:gd name="connsiteX139" fmla="*/ 4585299 w 5665745"/>
                <a:gd name="connsiteY139" fmla="*/ 2717800 h 6667500"/>
                <a:gd name="connsiteX140" fmla="*/ 4483699 w 5665745"/>
                <a:gd name="connsiteY140" fmla="*/ 2705100 h 6667500"/>
                <a:gd name="connsiteX141" fmla="*/ 4394799 w 5665745"/>
                <a:gd name="connsiteY141" fmla="*/ 2692400 h 6667500"/>
                <a:gd name="connsiteX142" fmla="*/ 4356699 w 5665745"/>
                <a:gd name="connsiteY142" fmla="*/ 2679700 h 6667500"/>
                <a:gd name="connsiteX143" fmla="*/ 4242399 w 5665745"/>
                <a:gd name="connsiteY143" fmla="*/ 2667000 h 6667500"/>
                <a:gd name="connsiteX144" fmla="*/ 4191599 w 5665745"/>
                <a:gd name="connsiteY144" fmla="*/ 2578100 h 6667500"/>
                <a:gd name="connsiteX145" fmla="*/ 4178899 w 5665745"/>
                <a:gd name="connsiteY145" fmla="*/ 2514600 h 6667500"/>
                <a:gd name="connsiteX146" fmla="*/ 4102699 w 5665745"/>
                <a:gd name="connsiteY146" fmla="*/ 2540000 h 6667500"/>
                <a:gd name="connsiteX147" fmla="*/ 4064599 w 5665745"/>
                <a:gd name="connsiteY147" fmla="*/ 2501900 h 6667500"/>
                <a:gd name="connsiteX148" fmla="*/ 3975699 w 5665745"/>
                <a:gd name="connsiteY148" fmla="*/ 2501900 h 6667500"/>
                <a:gd name="connsiteX149" fmla="*/ 3937599 w 5665745"/>
                <a:gd name="connsiteY149" fmla="*/ 2514600 h 6667500"/>
                <a:gd name="connsiteX150" fmla="*/ 3874099 w 5665745"/>
                <a:gd name="connsiteY150" fmla="*/ 2578100 h 6667500"/>
                <a:gd name="connsiteX151" fmla="*/ 3899499 w 5665745"/>
                <a:gd name="connsiteY151" fmla="*/ 2616200 h 6667500"/>
                <a:gd name="connsiteX152" fmla="*/ 3937599 w 5665745"/>
                <a:gd name="connsiteY152" fmla="*/ 2628900 h 6667500"/>
                <a:gd name="connsiteX153" fmla="*/ 3975699 w 5665745"/>
                <a:gd name="connsiteY153" fmla="*/ 2654300 h 6667500"/>
                <a:gd name="connsiteX154" fmla="*/ 4013799 w 5665745"/>
                <a:gd name="connsiteY154" fmla="*/ 2667000 h 6667500"/>
                <a:gd name="connsiteX155" fmla="*/ 4026499 w 5665745"/>
                <a:gd name="connsiteY155" fmla="*/ 2705100 h 6667500"/>
                <a:gd name="connsiteX156" fmla="*/ 4013799 w 5665745"/>
                <a:gd name="connsiteY156" fmla="*/ 2755900 h 6667500"/>
                <a:gd name="connsiteX157" fmla="*/ 3937599 w 5665745"/>
                <a:gd name="connsiteY157" fmla="*/ 2806700 h 6667500"/>
                <a:gd name="connsiteX158" fmla="*/ 3899499 w 5665745"/>
                <a:gd name="connsiteY158" fmla="*/ 2882900 h 6667500"/>
                <a:gd name="connsiteX159" fmla="*/ 3912199 w 5665745"/>
                <a:gd name="connsiteY159" fmla="*/ 2921000 h 6667500"/>
                <a:gd name="connsiteX160" fmla="*/ 3950299 w 5665745"/>
                <a:gd name="connsiteY160" fmla="*/ 2933700 h 6667500"/>
                <a:gd name="connsiteX161" fmla="*/ 3988399 w 5665745"/>
                <a:gd name="connsiteY161" fmla="*/ 2959100 h 6667500"/>
                <a:gd name="connsiteX162" fmla="*/ 4026499 w 5665745"/>
                <a:gd name="connsiteY162" fmla="*/ 2971800 h 6667500"/>
                <a:gd name="connsiteX163" fmla="*/ 4001099 w 5665745"/>
                <a:gd name="connsiteY163" fmla="*/ 3009900 h 6667500"/>
                <a:gd name="connsiteX164" fmla="*/ 3988399 w 5665745"/>
                <a:gd name="connsiteY164" fmla="*/ 3060700 h 6667500"/>
                <a:gd name="connsiteX165" fmla="*/ 4026499 w 5665745"/>
                <a:gd name="connsiteY165" fmla="*/ 3086100 h 6667500"/>
                <a:gd name="connsiteX166" fmla="*/ 4051899 w 5665745"/>
                <a:gd name="connsiteY166" fmla="*/ 3175000 h 6667500"/>
                <a:gd name="connsiteX167" fmla="*/ 4077299 w 5665745"/>
                <a:gd name="connsiteY167" fmla="*/ 3213100 h 6667500"/>
                <a:gd name="connsiteX168" fmla="*/ 4089999 w 5665745"/>
                <a:gd name="connsiteY168" fmla="*/ 3340100 h 6667500"/>
                <a:gd name="connsiteX169" fmla="*/ 4089999 w 5665745"/>
                <a:gd name="connsiteY169" fmla="*/ 3479800 h 6667500"/>
                <a:gd name="connsiteX170" fmla="*/ 4051899 w 5665745"/>
                <a:gd name="connsiteY170" fmla="*/ 3492500 h 6667500"/>
                <a:gd name="connsiteX171" fmla="*/ 3975699 w 5665745"/>
                <a:gd name="connsiteY171" fmla="*/ 3505200 h 6667500"/>
                <a:gd name="connsiteX172" fmla="*/ 3899499 w 5665745"/>
                <a:gd name="connsiteY172" fmla="*/ 3530600 h 6667500"/>
                <a:gd name="connsiteX173" fmla="*/ 3848699 w 5665745"/>
                <a:gd name="connsiteY173" fmla="*/ 3543300 h 6667500"/>
                <a:gd name="connsiteX174" fmla="*/ 3772499 w 5665745"/>
                <a:gd name="connsiteY174" fmla="*/ 3568700 h 6667500"/>
                <a:gd name="connsiteX175" fmla="*/ 3734399 w 5665745"/>
                <a:gd name="connsiteY175" fmla="*/ 3606800 h 6667500"/>
                <a:gd name="connsiteX176" fmla="*/ 3696299 w 5665745"/>
                <a:gd name="connsiteY176" fmla="*/ 3632200 h 6667500"/>
                <a:gd name="connsiteX177" fmla="*/ 3670899 w 5665745"/>
                <a:gd name="connsiteY177" fmla="*/ 3670300 h 6667500"/>
                <a:gd name="connsiteX178" fmla="*/ 3658199 w 5665745"/>
                <a:gd name="connsiteY178" fmla="*/ 3784600 h 6667500"/>
                <a:gd name="connsiteX179" fmla="*/ 3594699 w 5665745"/>
                <a:gd name="connsiteY179" fmla="*/ 3898900 h 6667500"/>
                <a:gd name="connsiteX180" fmla="*/ 3543899 w 5665745"/>
                <a:gd name="connsiteY180" fmla="*/ 3975100 h 6667500"/>
                <a:gd name="connsiteX181" fmla="*/ 3480399 w 5665745"/>
                <a:gd name="connsiteY181" fmla="*/ 3987800 h 6667500"/>
                <a:gd name="connsiteX182" fmla="*/ 3442299 w 5665745"/>
                <a:gd name="connsiteY182" fmla="*/ 4000500 h 6667500"/>
                <a:gd name="connsiteX183" fmla="*/ 3391499 w 5665745"/>
                <a:gd name="connsiteY183" fmla="*/ 4013200 h 6667500"/>
                <a:gd name="connsiteX184" fmla="*/ 3289899 w 5665745"/>
                <a:gd name="connsiteY184" fmla="*/ 4038600 h 6667500"/>
                <a:gd name="connsiteX185" fmla="*/ 3213699 w 5665745"/>
                <a:gd name="connsiteY185" fmla="*/ 4165600 h 6667500"/>
                <a:gd name="connsiteX186" fmla="*/ 3175599 w 5665745"/>
                <a:gd name="connsiteY186" fmla="*/ 4191000 h 6667500"/>
                <a:gd name="connsiteX187" fmla="*/ 3162899 w 5665745"/>
                <a:gd name="connsiteY187" fmla="*/ 4241800 h 6667500"/>
                <a:gd name="connsiteX188" fmla="*/ 3010499 w 5665745"/>
                <a:gd name="connsiteY188" fmla="*/ 4368800 h 6667500"/>
                <a:gd name="connsiteX189" fmla="*/ 2934299 w 5665745"/>
                <a:gd name="connsiteY189" fmla="*/ 4432300 h 6667500"/>
                <a:gd name="connsiteX190" fmla="*/ 2896199 w 5665745"/>
                <a:gd name="connsiteY190" fmla="*/ 4457700 h 6667500"/>
                <a:gd name="connsiteX191" fmla="*/ 2858099 w 5665745"/>
                <a:gd name="connsiteY191" fmla="*/ 4495800 h 6667500"/>
                <a:gd name="connsiteX192" fmla="*/ 2769199 w 5665745"/>
                <a:gd name="connsiteY192" fmla="*/ 4559300 h 6667500"/>
                <a:gd name="connsiteX193" fmla="*/ 2718399 w 5665745"/>
                <a:gd name="connsiteY193" fmla="*/ 4673600 h 6667500"/>
                <a:gd name="connsiteX194" fmla="*/ 2705699 w 5665745"/>
                <a:gd name="connsiteY194" fmla="*/ 4711700 h 6667500"/>
                <a:gd name="connsiteX195" fmla="*/ 2629499 w 5665745"/>
                <a:gd name="connsiteY195" fmla="*/ 4787900 h 6667500"/>
                <a:gd name="connsiteX196" fmla="*/ 2502499 w 5665745"/>
                <a:gd name="connsiteY196" fmla="*/ 4800600 h 6667500"/>
                <a:gd name="connsiteX197" fmla="*/ 2438999 w 5665745"/>
                <a:gd name="connsiteY197" fmla="*/ 4864100 h 6667500"/>
                <a:gd name="connsiteX198" fmla="*/ 2426299 w 5665745"/>
                <a:gd name="connsiteY198" fmla="*/ 4902200 h 6667500"/>
                <a:gd name="connsiteX199" fmla="*/ 2350099 w 5665745"/>
                <a:gd name="connsiteY199" fmla="*/ 4940300 h 6667500"/>
                <a:gd name="connsiteX200" fmla="*/ 2286599 w 5665745"/>
                <a:gd name="connsiteY200" fmla="*/ 4914900 h 6667500"/>
                <a:gd name="connsiteX201" fmla="*/ 2273899 w 5665745"/>
                <a:gd name="connsiteY201" fmla="*/ 4953000 h 6667500"/>
                <a:gd name="connsiteX202" fmla="*/ 2248499 w 5665745"/>
                <a:gd name="connsiteY202" fmla="*/ 4991100 h 6667500"/>
                <a:gd name="connsiteX203" fmla="*/ 2235799 w 5665745"/>
                <a:gd name="connsiteY203" fmla="*/ 5041900 h 6667500"/>
                <a:gd name="connsiteX204" fmla="*/ 2210399 w 5665745"/>
                <a:gd name="connsiteY204" fmla="*/ 5118100 h 6667500"/>
                <a:gd name="connsiteX205" fmla="*/ 2197699 w 5665745"/>
                <a:gd name="connsiteY205" fmla="*/ 5168900 h 6667500"/>
                <a:gd name="connsiteX206" fmla="*/ 2172299 w 5665745"/>
                <a:gd name="connsiteY206" fmla="*/ 5245100 h 6667500"/>
                <a:gd name="connsiteX207" fmla="*/ 2184999 w 5665745"/>
                <a:gd name="connsiteY207" fmla="*/ 5448300 h 6667500"/>
                <a:gd name="connsiteX208" fmla="*/ 2197699 w 5665745"/>
                <a:gd name="connsiteY208" fmla="*/ 5486400 h 6667500"/>
                <a:gd name="connsiteX209" fmla="*/ 2210399 w 5665745"/>
                <a:gd name="connsiteY209" fmla="*/ 5537200 h 6667500"/>
                <a:gd name="connsiteX210" fmla="*/ 2159599 w 5665745"/>
                <a:gd name="connsiteY210" fmla="*/ 5854700 h 6667500"/>
                <a:gd name="connsiteX211" fmla="*/ 2146899 w 5665745"/>
                <a:gd name="connsiteY211" fmla="*/ 6108700 h 6667500"/>
                <a:gd name="connsiteX212" fmla="*/ 2134199 w 5665745"/>
                <a:gd name="connsiteY212" fmla="*/ 6146800 h 6667500"/>
                <a:gd name="connsiteX213" fmla="*/ 2108799 w 5665745"/>
                <a:gd name="connsiteY213" fmla="*/ 6184900 h 6667500"/>
                <a:gd name="connsiteX214" fmla="*/ 2032599 w 5665745"/>
                <a:gd name="connsiteY214" fmla="*/ 6223000 h 6667500"/>
                <a:gd name="connsiteX215" fmla="*/ 1969099 w 5665745"/>
                <a:gd name="connsiteY215" fmla="*/ 6337300 h 6667500"/>
                <a:gd name="connsiteX216" fmla="*/ 1956399 w 5665745"/>
                <a:gd name="connsiteY216" fmla="*/ 6400800 h 6667500"/>
                <a:gd name="connsiteX217" fmla="*/ 1842099 w 5665745"/>
                <a:gd name="connsiteY217" fmla="*/ 6413500 h 6667500"/>
                <a:gd name="connsiteX218" fmla="*/ 1791299 w 5665745"/>
                <a:gd name="connsiteY218" fmla="*/ 6438900 h 6667500"/>
                <a:gd name="connsiteX219" fmla="*/ 1740499 w 5665745"/>
                <a:gd name="connsiteY219" fmla="*/ 6553200 h 6667500"/>
                <a:gd name="connsiteX220" fmla="*/ 1715099 w 5665745"/>
                <a:gd name="connsiteY220" fmla="*/ 6591300 h 6667500"/>
                <a:gd name="connsiteX221" fmla="*/ 1702399 w 5665745"/>
                <a:gd name="connsiteY221" fmla="*/ 6629400 h 6667500"/>
                <a:gd name="connsiteX222" fmla="*/ 1626199 w 5665745"/>
                <a:gd name="connsiteY222" fmla="*/ 6667500 h 6667500"/>
                <a:gd name="connsiteX223" fmla="*/ 1549999 w 5665745"/>
                <a:gd name="connsiteY223" fmla="*/ 6616700 h 6667500"/>
                <a:gd name="connsiteX224" fmla="*/ 1473799 w 5665745"/>
                <a:gd name="connsiteY224" fmla="*/ 6565900 h 6667500"/>
                <a:gd name="connsiteX225" fmla="*/ 1435699 w 5665745"/>
                <a:gd name="connsiteY225" fmla="*/ 6540500 h 6667500"/>
                <a:gd name="connsiteX226" fmla="*/ 1372199 w 5665745"/>
                <a:gd name="connsiteY226" fmla="*/ 6413500 h 6667500"/>
                <a:gd name="connsiteX227" fmla="*/ 1359499 w 5665745"/>
                <a:gd name="connsiteY227" fmla="*/ 6375400 h 6667500"/>
                <a:gd name="connsiteX228" fmla="*/ 1330924 w 5665745"/>
                <a:gd name="connsiteY228" fmla="*/ 6181725 h 6667500"/>
                <a:gd name="connsiteX229" fmla="*/ 1257899 w 5665745"/>
                <a:gd name="connsiteY229" fmla="*/ 5940425 h 6667500"/>
                <a:gd name="connsiteX230" fmla="*/ 1175349 w 5665745"/>
                <a:gd name="connsiteY230" fmla="*/ 5762625 h 6667500"/>
                <a:gd name="connsiteX231" fmla="*/ 1064225 w 5665745"/>
                <a:gd name="connsiteY231" fmla="*/ 5540375 h 6667500"/>
                <a:gd name="connsiteX232" fmla="*/ 994374 w 5665745"/>
                <a:gd name="connsiteY232" fmla="*/ 5184775 h 6667500"/>
                <a:gd name="connsiteX233" fmla="*/ 895950 w 5665745"/>
                <a:gd name="connsiteY233" fmla="*/ 4984750 h 6667500"/>
                <a:gd name="connsiteX234" fmla="*/ 807050 w 5665745"/>
                <a:gd name="connsiteY234" fmla="*/ 4724400 h 6667500"/>
                <a:gd name="connsiteX235" fmla="*/ 756250 w 5665745"/>
                <a:gd name="connsiteY235" fmla="*/ 4333875 h 6667500"/>
                <a:gd name="connsiteX236" fmla="*/ 708625 w 5665745"/>
                <a:gd name="connsiteY236" fmla="*/ 3968750 h 6667500"/>
                <a:gd name="connsiteX237" fmla="*/ 749899 w 5665745"/>
                <a:gd name="connsiteY237" fmla="*/ 3717925 h 6667500"/>
                <a:gd name="connsiteX238" fmla="*/ 717355 w 5665745"/>
                <a:gd name="connsiteY238" fmla="*/ 3586956 h 6667500"/>
                <a:gd name="connsiteX239" fmla="*/ 769743 w 5665745"/>
                <a:gd name="connsiteY239" fmla="*/ 3484563 h 6667500"/>
                <a:gd name="connsiteX240" fmla="*/ 708624 w 5665745"/>
                <a:gd name="connsiteY240" fmla="*/ 3471069 h 6667500"/>
                <a:gd name="connsiteX241" fmla="*/ 738787 w 5665745"/>
                <a:gd name="connsiteY241" fmla="*/ 3403600 h 6667500"/>
                <a:gd name="connsiteX242" fmla="*/ 698305 w 5665745"/>
                <a:gd name="connsiteY242" fmla="*/ 3334544 h 6667500"/>
                <a:gd name="connsiteX243" fmla="*/ 626868 w 5665745"/>
                <a:gd name="connsiteY243" fmla="*/ 3532188 h 6667500"/>
                <a:gd name="connsiteX244" fmla="*/ 336355 w 5665745"/>
                <a:gd name="connsiteY244" fmla="*/ 3665538 h 6667500"/>
                <a:gd name="connsiteX245" fmla="*/ 599 w 5665745"/>
                <a:gd name="connsiteY245" fmla="*/ 3238500 h 6667500"/>
                <a:gd name="connsiteX246" fmla="*/ 356199 w 5665745"/>
                <a:gd name="connsiteY246" fmla="*/ 2806700 h 6667500"/>
                <a:gd name="connsiteX247" fmla="*/ 279999 w 5665745"/>
                <a:gd name="connsiteY247" fmla="*/ 2120900 h 6667500"/>
                <a:gd name="connsiteX248" fmla="*/ 940399 w 5665745"/>
                <a:gd name="connsiteY248" fmla="*/ 1733550 h 6667500"/>
                <a:gd name="connsiteX249" fmla="*/ 1410299 w 5665745"/>
                <a:gd name="connsiteY249" fmla="*/ 1104900 h 6667500"/>
                <a:gd name="connsiteX250" fmla="*/ 1137249 w 5665745"/>
                <a:gd name="connsiteY250" fmla="*/ 895350 h 6667500"/>
                <a:gd name="connsiteX251" fmla="*/ 1080099 w 5665745"/>
                <a:gd name="connsiteY251" fmla="*/ 546100 h 6667500"/>
                <a:gd name="connsiteX252" fmla="*/ 1149949 w 5665745"/>
                <a:gd name="connsiteY252" fmla="*/ 355600 h 6667500"/>
                <a:gd name="connsiteX253" fmla="*/ 945479 w 5665745"/>
                <a:gd name="connsiteY253" fmla="*/ 271780 h 6667500"/>
                <a:gd name="connsiteX0" fmla="*/ 953099 w 5665745"/>
                <a:gd name="connsiteY0" fmla="*/ 254000 h 6667500"/>
                <a:gd name="connsiteX1" fmla="*/ 965799 w 5665745"/>
                <a:gd name="connsiteY1" fmla="*/ 165100 h 6667500"/>
                <a:gd name="connsiteX2" fmla="*/ 1003899 w 5665745"/>
                <a:gd name="connsiteY2" fmla="*/ 139700 h 6667500"/>
                <a:gd name="connsiteX3" fmla="*/ 1067399 w 5665745"/>
                <a:gd name="connsiteY3" fmla="*/ 63500 h 6667500"/>
                <a:gd name="connsiteX4" fmla="*/ 1105499 w 5665745"/>
                <a:gd name="connsiteY4" fmla="*/ 50800 h 6667500"/>
                <a:gd name="connsiteX5" fmla="*/ 1181699 w 5665745"/>
                <a:gd name="connsiteY5" fmla="*/ 25400 h 6667500"/>
                <a:gd name="connsiteX6" fmla="*/ 1257899 w 5665745"/>
                <a:gd name="connsiteY6" fmla="*/ 12700 h 6667500"/>
                <a:gd name="connsiteX7" fmla="*/ 1321399 w 5665745"/>
                <a:gd name="connsiteY7" fmla="*/ 0 h 6667500"/>
                <a:gd name="connsiteX8" fmla="*/ 1486499 w 5665745"/>
                <a:gd name="connsiteY8" fmla="*/ 12700 h 6667500"/>
                <a:gd name="connsiteX9" fmla="*/ 1499199 w 5665745"/>
                <a:gd name="connsiteY9" fmla="*/ 50800 h 6667500"/>
                <a:gd name="connsiteX10" fmla="*/ 1549999 w 5665745"/>
                <a:gd name="connsiteY10" fmla="*/ 127000 h 6667500"/>
                <a:gd name="connsiteX11" fmla="*/ 1600799 w 5665745"/>
                <a:gd name="connsiteY11" fmla="*/ 152400 h 6667500"/>
                <a:gd name="connsiteX12" fmla="*/ 1638899 w 5665745"/>
                <a:gd name="connsiteY12" fmla="*/ 177800 h 6667500"/>
                <a:gd name="connsiteX13" fmla="*/ 1702399 w 5665745"/>
                <a:gd name="connsiteY13" fmla="*/ 190500 h 6667500"/>
                <a:gd name="connsiteX14" fmla="*/ 1727799 w 5665745"/>
                <a:gd name="connsiteY14" fmla="*/ 228600 h 6667500"/>
                <a:gd name="connsiteX15" fmla="*/ 1740499 w 5665745"/>
                <a:gd name="connsiteY15" fmla="*/ 266700 h 6667500"/>
                <a:gd name="connsiteX16" fmla="*/ 1829399 w 5665745"/>
                <a:gd name="connsiteY16" fmla="*/ 304800 h 6667500"/>
                <a:gd name="connsiteX17" fmla="*/ 1842099 w 5665745"/>
                <a:gd name="connsiteY17" fmla="*/ 355600 h 6667500"/>
                <a:gd name="connsiteX18" fmla="*/ 2007199 w 5665745"/>
                <a:gd name="connsiteY18" fmla="*/ 381000 h 6667500"/>
                <a:gd name="connsiteX19" fmla="*/ 2121499 w 5665745"/>
                <a:gd name="connsiteY19" fmla="*/ 317500 h 6667500"/>
                <a:gd name="connsiteX20" fmla="*/ 2159599 w 5665745"/>
                <a:gd name="connsiteY20" fmla="*/ 292100 h 6667500"/>
                <a:gd name="connsiteX21" fmla="*/ 2299299 w 5665745"/>
                <a:gd name="connsiteY21" fmla="*/ 317500 h 6667500"/>
                <a:gd name="connsiteX22" fmla="*/ 2324699 w 5665745"/>
                <a:gd name="connsiteY22" fmla="*/ 571500 h 6667500"/>
                <a:gd name="connsiteX23" fmla="*/ 2286599 w 5665745"/>
                <a:gd name="connsiteY23" fmla="*/ 647700 h 6667500"/>
                <a:gd name="connsiteX24" fmla="*/ 2235799 w 5665745"/>
                <a:gd name="connsiteY24" fmla="*/ 660400 h 6667500"/>
                <a:gd name="connsiteX25" fmla="*/ 2197699 w 5665745"/>
                <a:gd name="connsiteY25" fmla="*/ 685800 h 6667500"/>
                <a:gd name="connsiteX26" fmla="*/ 2134199 w 5665745"/>
                <a:gd name="connsiteY26" fmla="*/ 762000 h 6667500"/>
                <a:gd name="connsiteX27" fmla="*/ 2121499 w 5665745"/>
                <a:gd name="connsiteY27" fmla="*/ 863600 h 6667500"/>
                <a:gd name="connsiteX28" fmla="*/ 2197699 w 5665745"/>
                <a:gd name="connsiteY28" fmla="*/ 889000 h 6667500"/>
                <a:gd name="connsiteX29" fmla="*/ 2210399 w 5665745"/>
                <a:gd name="connsiteY29" fmla="*/ 952500 h 6667500"/>
                <a:gd name="connsiteX30" fmla="*/ 2235799 w 5665745"/>
                <a:gd name="connsiteY30" fmla="*/ 990600 h 6667500"/>
                <a:gd name="connsiteX31" fmla="*/ 2223099 w 5665745"/>
                <a:gd name="connsiteY31" fmla="*/ 1066800 h 6667500"/>
                <a:gd name="connsiteX32" fmla="*/ 2146899 w 5665745"/>
                <a:gd name="connsiteY32" fmla="*/ 1104900 h 6667500"/>
                <a:gd name="connsiteX33" fmla="*/ 2083399 w 5665745"/>
                <a:gd name="connsiteY33" fmla="*/ 1092200 h 6667500"/>
                <a:gd name="connsiteX34" fmla="*/ 2045299 w 5665745"/>
                <a:gd name="connsiteY34" fmla="*/ 1079500 h 6667500"/>
                <a:gd name="connsiteX35" fmla="*/ 1994499 w 5665745"/>
                <a:gd name="connsiteY35" fmla="*/ 1092200 h 6667500"/>
                <a:gd name="connsiteX36" fmla="*/ 2019899 w 5665745"/>
                <a:gd name="connsiteY36" fmla="*/ 1168400 h 6667500"/>
                <a:gd name="connsiteX37" fmla="*/ 2032599 w 5665745"/>
                <a:gd name="connsiteY37" fmla="*/ 1206500 h 6667500"/>
                <a:gd name="connsiteX38" fmla="*/ 2045299 w 5665745"/>
                <a:gd name="connsiteY38" fmla="*/ 1244600 h 6667500"/>
                <a:gd name="connsiteX39" fmla="*/ 2057999 w 5665745"/>
                <a:gd name="connsiteY39" fmla="*/ 1346200 h 6667500"/>
                <a:gd name="connsiteX40" fmla="*/ 2134199 w 5665745"/>
                <a:gd name="connsiteY40" fmla="*/ 1371600 h 6667500"/>
                <a:gd name="connsiteX41" fmla="*/ 2172299 w 5665745"/>
                <a:gd name="connsiteY41" fmla="*/ 1397000 h 6667500"/>
                <a:gd name="connsiteX42" fmla="*/ 2210399 w 5665745"/>
                <a:gd name="connsiteY42" fmla="*/ 1409700 h 6667500"/>
                <a:gd name="connsiteX43" fmla="*/ 2235799 w 5665745"/>
                <a:gd name="connsiteY43" fmla="*/ 1447800 h 6667500"/>
                <a:gd name="connsiteX44" fmla="*/ 2311999 w 5665745"/>
                <a:gd name="connsiteY44" fmla="*/ 1473200 h 6667500"/>
                <a:gd name="connsiteX45" fmla="*/ 2388199 w 5665745"/>
                <a:gd name="connsiteY45" fmla="*/ 1536700 h 6667500"/>
                <a:gd name="connsiteX46" fmla="*/ 2451699 w 5665745"/>
                <a:gd name="connsiteY46" fmla="*/ 1612900 h 6667500"/>
                <a:gd name="connsiteX47" fmla="*/ 2413599 w 5665745"/>
                <a:gd name="connsiteY47" fmla="*/ 1638300 h 6667500"/>
                <a:gd name="connsiteX48" fmla="*/ 2362799 w 5665745"/>
                <a:gd name="connsiteY48" fmla="*/ 1663700 h 6667500"/>
                <a:gd name="connsiteX49" fmla="*/ 2350099 w 5665745"/>
                <a:gd name="connsiteY49" fmla="*/ 1701800 h 6667500"/>
                <a:gd name="connsiteX50" fmla="*/ 2311999 w 5665745"/>
                <a:gd name="connsiteY50" fmla="*/ 1841500 h 6667500"/>
                <a:gd name="connsiteX51" fmla="*/ 2324699 w 5665745"/>
                <a:gd name="connsiteY51" fmla="*/ 1930400 h 6667500"/>
                <a:gd name="connsiteX52" fmla="*/ 2362799 w 5665745"/>
                <a:gd name="connsiteY52" fmla="*/ 1943100 h 6667500"/>
                <a:gd name="connsiteX53" fmla="*/ 2438999 w 5665745"/>
                <a:gd name="connsiteY53" fmla="*/ 1993900 h 6667500"/>
                <a:gd name="connsiteX54" fmla="*/ 2515199 w 5665745"/>
                <a:gd name="connsiteY54" fmla="*/ 2019300 h 6667500"/>
                <a:gd name="connsiteX55" fmla="*/ 2591399 w 5665745"/>
                <a:gd name="connsiteY55" fmla="*/ 2070100 h 6667500"/>
                <a:gd name="connsiteX56" fmla="*/ 2629499 w 5665745"/>
                <a:gd name="connsiteY56" fmla="*/ 2095500 h 6667500"/>
                <a:gd name="connsiteX57" fmla="*/ 2654899 w 5665745"/>
                <a:gd name="connsiteY57" fmla="*/ 2133600 h 6667500"/>
                <a:gd name="connsiteX58" fmla="*/ 2731099 w 5665745"/>
                <a:gd name="connsiteY58" fmla="*/ 2184400 h 6667500"/>
                <a:gd name="connsiteX59" fmla="*/ 2807299 w 5665745"/>
                <a:gd name="connsiteY59" fmla="*/ 2222500 h 6667500"/>
                <a:gd name="connsiteX60" fmla="*/ 2845399 w 5665745"/>
                <a:gd name="connsiteY60" fmla="*/ 2247900 h 6667500"/>
                <a:gd name="connsiteX61" fmla="*/ 2921599 w 5665745"/>
                <a:gd name="connsiteY61" fmla="*/ 2273300 h 6667500"/>
                <a:gd name="connsiteX62" fmla="*/ 3213699 w 5665745"/>
                <a:gd name="connsiteY62" fmla="*/ 2311400 h 6667500"/>
                <a:gd name="connsiteX63" fmla="*/ 3264499 w 5665745"/>
                <a:gd name="connsiteY63" fmla="*/ 2387600 h 6667500"/>
                <a:gd name="connsiteX64" fmla="*/ 3340699 w 5665745"/>
                <a:gd name="connsiteY64" fmla="*/ 2438400 h 6667500"/>
                <a:gd name="connsiteX65" fmla="*/ 3454999 w 5665745"/>
                <a:gd name="connsiteY65" fmla="*/ 2476500 h 6667500"/>
                <a:gd name="connsiteX66" fmla="*/ 3810599 w 5665745"/>
                <a:gd name="connsiteY66" fmla="*/ 2463800 h 6667500"/>
                <a:gd name="connsiteX67" fmla="*/ 3848699 w 5665745"/>
                <a:gd name="connsiteY67" fmla="*/ 2438400 h 6667500"/>
                <a:gd name="connsiteX68" fmla="*/ 3861399 w 5665745"/>
                <a:gd name="connsiteY68" fmla="*/ 2400300 h 6667500"/>
                <a:gd name="connsiteX69" fmla="*/ 3874099 w 5665745"/>
                <a:gd name="connsiteY69" fmla="*/ 2209800 h 6667500"/>
                <a:gd name="connsiteX70" fmla="*/ 3912199 w 5665745"/>
                <a:gd name="connsiteY70" fmla="*/ 2184400 h 6667500"/>
                <a:gd name="connsiteX71" fmla="*/ 3988399 w 5665745"/>
                <a:gd name="connsiteY71" fmla="*/ 2120900 h 6667500"/>
                <a:gd name="connsiteX72" fmla="*/ 4013799 w 5665745"/>
                <a:gd name="connsiteY72" fmla="*/ 2222500 h 6667500"/>
                <a:gd name="connsiteX73" fmla="*/ 4039199 w 5665745"/>
                <a:gd name="connsiteY73" fmla="*/ 2298700 h 6667500"/>
                <a:gd name="connsiteX74" fmla="*/ 4077299 w 5665745"/>
                <a:gd name="connsiteY74" fmla="*/ 2324100 h 6667500"/>
                <a:gd name="connsiteX75" fmla="*/ 4115399 w 5665745"/>
                <a:gd name="connsiteY75" fmla="*/ 2336800 h 6667500"/>
                <a:gd name="connsiteX76" fmla="*/ 4305899 w 5665745"/>
                <a:gd name="connsiteY76" fmla="*/ 2349500 h 6667500"/>
                <a:gd name="connsiteX77" fmla="*/ 4585299 w 5665745"/>
                <a:gd name="connsiteY77" fmla="*/ 2336800 h 6667500"/>
                <a:gd name="connsiteX78" fmla="*/ 4636099 w 5665745"/>
                <a:gd name="connsiteY78" fmla="*/ 2324100 h 6667500"/>
                <a:gd name="connsiteX79" fmla="*/ 4661499 w 5665745"/>
                <a:gd name="connsiteY79" fmla="*/ 2247900 h 6667500"/>
                <a:gd name="connsiteX80" fmla="*/ 4636099 w 5665745"/>
                <a:gd name="connsiteY80" fmla="*/ 2197100 h 6667500"/>
                <a:gd name="connsiteX81" fmla="*/ 4559899 w 5665745"/>
                <a:gd name="connsiteY81" fmla="*/ 2171700 h 6667500"/>
                <a:gd name="connsiteX82" fmla="*/ 4572599 w 5665745"/>
                <a:gd name="connsiteY82" fmla="*/ 2082800 h 6667500"/>
                <a:gd name="connsiteX83" fmla="*/ 4648799 w 5665745"/>
                <a:gd name="connsiteY83" fmla="*/ 2108200 h 6667500"/>
                <a:gd name="connsiteX84" fmla="*/ 4788499 w 5665745"/>
                <a:gd name="connsiteY84" fmla="*/ 2095500 h 6667500"/>
                <a:gd name="connsiteX85" fmla="*/ 4813899 w 5665745"/>
                <a:gd name="connsiteY85" fmla="*/ 2057400 h 6667500"/>
                <a:gd name="connsiteX86" fmla="*/ 4826599 w 5665745"/>
                <a:gd name="connsiteY86" fmla="*/ 2019300 h 6667500"/>
                <a:gd name="connsiteX87" fmla="*/ 4839299 w 5665745"/>
                <a:gd name="connsiteY87" fmla="*/ 1955800 h 6667500"/>
                <a:gd name="connsiteX88" fmla="*/ 4928199 w 5665745"/>
                <a:gd name="connsiteY88" fmla="*/ 1917700 h 6667500"/>
                <a:gd name="connsiteX89" fmla="*/ 5004399 w 5665745"/>
                <a:gd name="connsiteY89" fmla="*/ 1866900 h 6667500"/>
                <a:gd name="connsiteX90" fmla="*/ 5042499 w 5665745"/>
                <a:gd name="connsiteY90" fmla="*/ 1841500 h 6667500"/>
                <a:gd name="connsiteX91" fmla="*/ 5067899 w 5665745"/>
                <a:gd name="connsiteY91" fmla="*/ 1803400 h 6667500"/>
                <a:gd name="connsiteX92" fmla="*/ 5080599 w 5665745"/>
                <a:gd name="connsiteY92" fmla="*/ 1739900 h 6667500"/>
                <a:gd name="connsiteX93" fmla="*/ 5131399 w 5665745"/>
                <a:gd name="connsiteY93" fmla="*/ 1752600 h 6667500"/>
                <a:gd name="connsiteX94" fmla="*/ 5207599 w 5665745"/>
                <a:gd name="connsiteY94" fmla="*/ 1778000 h 6667500"/>
                <a:gd name="connsiteX95" fmla="*/ 5258399 w 5665745"/>
                <a:gd name="connsiteY95" fmla="*/ 1765300 h 6667500"/>
                <a:gd name="connsiteX96" fmla="*/ 5296499 w 5665745"/>
                <a:gd name="connsiteY96" fmla="*/ 1727200 h 6667500"/>
                <a:gd name="connsiteX97" fmla="*/ 5334599 w 5665745"/>
                <a:gd name="connsiteY97" fmla="*/ 1701800 h 6667500"/>
                <a:gd name="connsiteX98" fmla="*/ 5410799 w 5665745"/>
                <a:gd name="connsiteY98" fmla="*/ 1714500 h 6667500"/>
                <a:gd name="connsiteX99" fmla="*/ 5461599 w 5665745"/>
                <a:gd name="connsiteY99" fmla="*/ 1790700 h 6667500"/>
                <a:gd name="connsiteX100" fmla="*/ 5512399 w 5665745"/>
                <a:gd name="connsiteY100" fmla="*/ 1841500 h 6667500"/>
                <a:gd name="connsiteX101" fmla="*/ 5499699 w 5665745"/>
                <a:gd name="connsiteY101" fmla="*/ 1879600 h 6667500"/>
                <a:gd name="connsiteX102" fmla="*/ 5537799 w 5665745"/>
                <a:gd name="connsiteY102" fmla="*/ 1892300 h 6667500"/>
                <a:gd name="connsiteX103" fmla="*/ 5639399 w 5665745"/>
                <a:gd name="connsiteY103" fmla="*/ 1905000 h 6667500"/>
                <a:gd name="connsiteX104" fmla="*/ 5664799 w 5665745"/>
                <a:gd name="connsiteY104" fmla="*/ 1943100 h 6667500"/>
                <a:gd name="connsiteX105" fmla="*/ 5626699 w 5665745"/>
                <a:gd name="connsiteY105" fmla="*/ 2044700 h 6667500"/>
                <a:gd name="connsiteX106" fmla="*/ 5601299 w 5665745"/>
                <a:gd name="connsiteY106" fmla="*/ 2171700 h 6667500"/>
                <a:gd name="connsiteX107" fmla="*/ 5461599 w 5665745"/>
                <a:gd name="connsiteY107" fmla="*/ 2197100 h 6667500"/>
                <a:gd name="connsiteX108" fmla="*/ 5385399 w 5665745"/>
                <a:gd name="connsiteY108" fmla="*/ 2222500 h 6667500"/>
                <a:gd name="connsiteX109" fmla="*/ 5359999 w 5665745"/>
                <a:gd name="connsiteY109" fmla="*/ 2260600 h 6667500"/>
                <a:gd name="connsiteX110" fmla="*/ 5309199 w 5665745"/>
                <a:gd name="connsiteY110" fmla="*/ 2349500 h 6667500"/>
                <a:gd name="connsiteX111" fmla="*/ 5271099 w 5665745"/>
                <a:gd name="connsiteY111" fmla="*/ 2374900 h 6667500"/>
                <a:gd name="connsiteX112" fmla="*/ 5258399 w 5665745"/>
                <a:gd name="connsiteY112" fmla="*/ 2438400 h 6667500"/>
                <a:gd name="connsiteX113" fmla="*/ 5245699 w 5665745"/>
                <a:gd name="connsiteY113" fmla="*/ 2552700 h 6667500"/>
                <a:gd name="connsiteX114" fmla="*/ 5182199 w 5665745"/>
                <a:gd name="connsiteY114" fmla="*/ 2616200 h 6667500"/>
                <a:gd name="connsiteX115" fmla="*/ 5169499 w 5665745"/>
                <a:gd name="connsiteY115" fmla="*/ 2654300 h 6667500"/>
                <a:gd name="connsiteX116" fmla="*/ 5194899 w 5665745"/>
                <a:gd name="connsiteY116" fmla="*/ 2781300 h 6667500"/>
                <a:gd name="connsiteX117" fmla="*/ 5182199 w 5665745"/>
                <a:gd name="connsiteY117" fmla="*/ 2870200 h 6667500"/>
                <a:gd name="connsiteX118" fmla="*/ 5144099 w 5665745"/>
                <a:gd name="connsiteY118" fmla="*/ 2895600 h 6667500"/>
                <a:gd name="connsiteX119" fmla="*/ 5080599 w 5665745"/>
                <a:gd name="connsiteY119" fmla="*/ 2946400 h 6667500"/>
                <a:gd name="connsiteX120" fmla="*/ 4966299 w 5665745"/>
                <a:gd name="connsiteY120" fmla="*/ 2959100 h 6667500"/>
                <a:gd name="connsiteX121" fmla="*/ 4940899 w 5665745"/>
                <a:gd name="connsiteY121" fmla="*/ 3048000 h 6667500"/>
                <a:gd name="connsiteX122" fmla="*/ 4915499 w 5665745"/>
                <a:gd name="connsiteY122" fmla="*/ 3124200 h 6667500"/>
                <a:gd name="connsiteX123" fmla="*/ 4940899 w 5665745"/>
                <a:gd name="connsiteY123" fmla="*/ 3162300 h 6667500"/>
                <a:gd name="connsiteX124" fmla="*/ 4902799 w 5665745"/>
                <a:gd name="connsiteY124" fmla="*/ 3416300 h 6667500"/>
                <a:gd name="connsiteX125" fmla="*/ 4851999 w 5665745"/>
                <a:gd name="connsiteY125" fmla="*/ 3340100 h 6667500"/>
                <a:gd name="connsiteX126" fmla="*/ 4839299 w 5665745"/>
                <a:gd name="connsiteY126" fmla="*/ 3302000 h 6667500"/>
                <a:gd name="connsiteX127" fmla="*/ 4788499 w 5665745"/>
                <a:gd name="connsiteY127" fmla="*/ 3225800 h 6667500"/>
                <a:gd name="connsiteX128" fmla="*/ 4737699 w 5665745"/>
                <a:gd name="connsiteY128" fmla="*/ 3111500 h 6667500"/>
                <a:gd name="connsiteX129" fmla="*/ 4661499 w 5665745"/>
                <a:gd name="connsiteY129" fmla="*/ 3187700 h 6667500"/>
                <a:gd name="connsiteX130" fmla="*/ 4585299 w 5665745"/>
                <a:gd name="connsiteY130" fmla="*/ 3213100 h 6667500"/>
                <a:gd name="connsiteX131" fmla="*/ 4547199 w 5665745"/>
                <a:gd name="connsiteY131" fmla="*/ 3187700 h 6667500"/>
                <a:gd name="connsiteX132" fmla="*/ 4534499 w 5665745"/>
                <a:gd name="connsiteY132" fmla="*/ 3136900 h 6667500"/>
                <a:gd name="connsiteX133" fmla="*/ 4572599 w 5665745"/>
                <a:gd name="connsiteY133" fmla="*/ 2971800 h 6667500"/>
                <a:gd name="connsiteX134" fmla="*/ 4610699 w 5665745"/>
                <a:gd name="connsiteY134" fmla="*/ 2959100 h 6667500"/>
                <a:gd name="connsiteX135" fmla="*/ 4686899 w 5665745"/>
                <a:gd name="connsiteY135" fmla="*/ 2895600 h 6667500"/>
                <a:gd name="connsiteX136" fmla="*/ 4712299 w 5665745"/>
                <a:gd name="connsiteY136" fmla="*/ 2819400 h 6667500"/>
                <a:gd name="connsiteX137" fmla="*/ 4699599 w 5665745"/>
                <a:gd name="connsiteY137" fmla="*/ 2743200 h 6667500"/>
                <a:gd name="connsiteX138" fmla="*/ 4636099 w 5665745"/>
                <a:gd name="connsiteY138" fmla="*/ 2730500 h 6667500"/>
                <a:gd name="connsiteX139" fmla="*/ 4585299 w 5665745"/>
                <a:gd name="connsiteY139" fmla="*/ 2717800 h 6667500"/>
                <a:gd name="connsiteX140" fmla="*/ 4483699 w 5665745"/>
                <a:gd name="connsiteY140" fmla="*/ 2705100 h 6667500"/>
                <a:gd name="connsiteX141" fmla="*/ 4394799 w 5665745"/>
                <a:gd name="connsiteY141" fmla="*/ 2692400 h 6667500"/>
                <a:gd name="connsiteX142" fmla="*/ 4356699 w 5665745"/>
                <a:gd name="connsiteY142" fmla="*/ 2679700 h 6667500"/>
                <a:gd name="connsiteX143" fmla="*/ 4242399 w 5665745"/>
                <a:gd name="connsiteY143" fmla="*/ 2667000 h 6667500"/>
                <a:gd name="connsiteX144" fmla="*/ 4191599 w 5665745"/>
                <a:gd name="connsiteY144" fmla="*/ 2578100 h 6667500"/>
                <a:gd name="connsiteX145" fmla="*/ 4178899 w 5665745"/>
                <a:gd name="connsiteY145" fmla="*/ 2514600 h 6667500"/>
                <a:gd name="connsiteX146" fmla="*/ 4102699 w 5665745"/>
                <a:gd name="connsiteY146" fmla="*/ 2540000 h 6667500"/>
                <a:gd name="connsiteX147" fmla="*/ 4064599 w 5665745"/>
                <a:gd name="connsiteY147" fmla="*/ 2501900 h 6667500"/>
                <a:gd name="connsiteX148" fmla="*/ 3975699 w 5665745"/>
                <a:gd name="connsiteY148" fmla="*/ 2501900 h 6667500"/>
                <a:gd name="connsiteX149" fmla="*/ 3937599 w 5665745"/>
                <a:gd name="connsiteY149" fmla="*/ 2514600 h 6667500"/>
                <a:gd name="connsiteX150" fmla="*/ 3874099 w 5665745"/>
                <a:gd name="connsiteY150" fmla="*/ 2578100 h 6667500"/>
                <a:gd name="connsiteX151" fmla="*/ 3899499 w 5665745"/>
                <a:gd name="connsiteY151" fmla="*/ 2616200 h 6667500"/>
                <a:gd name="connsiteX152" fmla="*/ 3937599 w 5665745"/>
                <a:gd name="connsiteY152" fmla="*/ 2628900 h 6667500"/>
                <a:gd name="connsiteX153" fmla="*/ 3975699 w 5665745"/>
                <a:gd name="connsiteY153" fmla="*/ 2654300 h 6667500"/>
                <a:gd name="connsiteX154" fmla="*/ 4013799 w 5665745"/>
                <a:gd name="connsiteY154" fmla="*/ 2667000 h 6667500"/>
                <a:gd name="connsiteX155" fmla="*/ 4026499 w 5665745"/>
                <a:gd name="connsiteY155" fmla="*/ 2705100 h 6667500"/>
                <a:gd name="connsiteX156" fmla="*/ 4013799 w 5665745"/>
                <a:gd name="connsiteY156" fmla="*/ 2755900 h 6667500"/>
                <a:gd name="connsiteX157" fmla="*/ 3937599 w 5665745"/>
                <a:gd name="connsiteY157" fmla="*/ 2806700 h 6667500"/>
                <a:gd name="connsiteX158" fmla="*/ 3899499 w 5665745"/>
                <a:gd name="connsiteY158" fmla="*/ 2882900 h 6667500"/>
                <a:gd name="connsiteX159" fmla="*/ 3912199 w 5665745"/>
                <a:gd name="connsiteY159" fmla="*/ 2921000 h 6667500"/>
                <a:gd name="connsiteX160" fmla="*/ 3950299 w 5665745"/>
                <a:gd name="connsiteY160" fmla="*/ 2933700 h 6667500"/>
                <a:gd name="connsiteX161" fmla="*/ 3988399 w 5665745"/>
                <a:gd name="connsiteY161" fmla="*/ 2959100 h 6667500"/>
                <a:gd name="connsiteX162" fmla="*/ 4026499 w 5665745"/>
                <a:gd name="connsiteY162" fmla="*/ 2971800 h 6667500"/>
                <a:gd name="connsiteX163" fmla="*/ 4001099 w 5665745"/>
                <a:gd name="connsiteY163" fmla="*/ 3009900 h 6667500"/>
                <a:gd name="connsiteX164" fmla="*/ 3988399 w 5665745"/>
                <a:gd name="connsiteY164" fmla="*/ 3060700 h 6667500"/>
                <a:gd name="connsiteX165" fmla="*/ 4026499 w 5665745"/>
                <a:gd name="connsiteY165" fmla="*/ 3086100 h 6667500"/>
                <a:gd name="connsiteX166" fmla="*/ 4051899 w 5665745"/>
                <a:gd name="connsiteY166" fmla="*/ 3175000 h 6667500"/>
                <a:gd name="connsiteX167" fmla="*/ 4077299 w 5665745"/>
                <a:gd name="connsiteY167" fmla="*/ 3213100 h 6667500"/>
                <a:gd name="connsiteX168" fmla="*/ 4089999 w 5665745"/>
                <a:gd name="connsiteY168" fmla="*/ 3340100 h 6667500"/>
                <a:gd name="connsiteX169" fmla="*/ 4089999 w 5665745"/>
                <a:gd name="connsiteY169" fmla="*/ 3479800 h 6667500"/>
                <a:gd name="connsiteX170" fmla="*/ 4051899 w 5665745"/>
                <a:gd name="connsiteY170" fmla="*/ 3492500 h 6667500"/>
                <a:gd name="connsiteX171" fmla="*/ 3975699 w 5665745"/>
                <a:gd name="connsiteY171" fmla="*/ 3505200 h 6667500"/>
                <a:gd name="connsiteX172" fmla="*/ 3899499 w 5665745"/>
                <a:gd name="connsiteY172" fmla="*/ 3530600 h 6667500"/>
                <a:gd name="connsiteX173" fmla="*/ 3848699 w 5665745"/>
                <a:gd name="connsiteY173" fmla="*/ 3543300 h 6667500"/>
                <a:gd name="connsiteX174" fmla="*/ 3772499 w 5665745"/>
                <a:gd name="connsiteY174" fmla="*/ 3568700 h 6667500"/>
                <a:gd name="connsiteX175" fmla="*/ 3734399 w 5665745"/>
                <a:gd name="connsiteY175" fmla="*/ 3606800 h 6667500"/>
                <a:gd name="connsiteX176" fmla="*/ 3696299 w 5665745"/>
                <a:gd name="connsiteY176" fmla="*/ 3632200 h 6667500"/>
                <a:gd name="connsiteX177" fmla="*/ 3670899 w 5665745"/>
                <a:gd name="connsiteY177" fmla="*/ 3670300 h 6667500"/>
                <a:gd name="connsiteX178" fmla="*/ 3658199 w 5665745"/>
                <a:gd name="connsiteY178" fmla="*/ 3784600 h 6667500"/>
                <a:gd name="connsiteX179" fmla="*/ 3594699 w 5665745"/>
                <a:gd name="connsiteY179" fmla="*/ 3898900 h 6667500"/>
                <a:gd name="connsiteX180" fmla="*/ 3543899 w 5665745"/>
                <a:gd name="connsiteY180" fmla="*/ 3975100 h 6667500"/>
                <a:gd name="connsiteX181" fmla="*/ 3480399 w 5665745"/>
                <a:gd name="connsiteY181" fmla="*/ 3987800 h 6667500"/>
                <a:gd name="connsiteX182" fmla="*/ 3442299 w 5665745"/>
                <a:gd name="connsiteY182" fmla="*/ 4000500 h 6667500"/>
                <a:gd name="connsiteX183" fmla="*/ 3391499 w 5665745"/>
                <a:gd name="connsiteY183" fmla="*/ 4013200 h 6667500"/>
                <a:gd name="connsiteX184" fmla="*/ 3289899 w 5665745"/>
                <a:gd name="connsiteY184" fmla="*/ 4038600 h 6667500"/>
                <a:gd name="connsiteX185" fmla="*/ 3213699 w 5665745"/>
                <a:gd name="connsiteY185" fmla="*/ 4165600 h 6667500"/>
                <a:gd name="connsiteX186" fmla="*/ 3175599 w 5665745"/>
                <a:gd name="connsiteY186" fmla="*/ 4191000 h 6667500"/>
                <a:gd name="connsiteX187" fmla="*/ 3162899 w 5665745"/>
                <a:gd name="connsiteY187" fmla="*/ 4241800 h 6667500"/>
                <a:gd name="connsiteX188" fmla="*/ 3010499 w 5665745"/>
                <a:gd name="connsiteY188" fmla="*/ 4368800 h 6667500"/>
                <a:gd name="connsiteX189" fmla="*/ 2934299 w 5665745"/>
                <a:gd name="connsiteY189" fmla="*/ 4432300 h 6667500"/>
                <a:gd name="connsiteX190" fmla="*/ 2896199 w 5665745"/>
                <a:gd name="connsiteY190" fmla="*/ 4457700 h 6667500"/>
                <a:gd name="connsiteX191" fmla="*/ 2858099 w 5665745"/>
                <a:gd name="connsiteY191" fmla="*/ 4495800 h 6667500"/>
                <a:gd name="connsiteX192" fmla="*/ 2769199 w 5665745"/>
                <a:gd name="connsiteY192" fmla="*/ 4559300 h 6667500"/>
                <a:gd name="connsiteX193" fmla="*/ 2718399 w 5665745"/>
                <a:gd name="connsiteY193" fmla="*/ 4673600 h 6667500"/>
                <a:gd name="connsiteX194" fmla="*/ 2705699 w 5665745"/>
                <a:gd name="connsiteY194" fmla="*/ 4711700 h 6667500"/>
                <a:gd name="connsiteX195" fmla="*/ 2629499 w 5665745"/>
                <a:gd name="connsiteY195" fmla="*/ 4787900 h 6667500"/>
                <a:gd name="connsiteX196" fmla="*/ 2502499 w 5665745"/>
                <a:gd name="connsiteY196" fmla="*/ 4800600 h 6667500"/>
                <a:gd name="connsiteX197" fmla="*/ 2438999 w 5665745"/>
                <a:gd name="connsiteY197" fmla="*/ 4864100 h 6667500"/>
                <a:gd name="connsiteX198" fmla="*/ 2426299 w 5665745"/>
                <a:gd name="connsiteY198" fmla="*/ 4902200 h 6667500"/>
                <a:gd name="connsiteX199" fmla="*/ 2350099 w 5665745"/>
                <a:gd name="connsiteY199" fmla="*/ 4940300 h 6667500"/>
                <a:gd name="connsiteX200" fmla="*/ 2286599 w 5665745"/>
                <a:gd name="connsiteY200" fmla="*/ 4914900 h 6667500"/>
                <a:gd name="connsiteX201" fmla="*/ 2273899 w 5665745"/>
                <a:gd name="connsiteY201" fmla="*/ 4953000 h 6667500"/>
                <a:gd name="connsiteX202" fmla="*/ 2248499 w 5665745"/>
                <a:gd name="connsiteY202" fmla="*/ 4991100 h 6667500"/>
                <a:gd name="connsiteX203" fmla="*/ 2235799 w 5665745"/>
                <a:gd name="connsiteY203" fmla="*/ 5041900 h 6667500"/>
                <a:gd name="connsiteX204" fmla="*/ 2210399 w 5665745"/>
                <a:gd name="connsiteY204" fmla="*/ 5118100 h 6667500"/>
                <a:gd name="connsiteX205" fmla="*/ 2197699 w 5665745"/>
                <a:gd name="connsiteY205" fmla="*/ 5168900 h 6667500"/>
                <a:gd name="connsiteX206" fmla="*/ 2172299 w 5665745"/>
                <a:gd name="connsiteY206" fmla="*/ 5245100 h 6667500"/>
                <a:gd name="connsiteX207" fmla="*/ 2184999 w 5665745"/>
                <a:gd name="connsiteY207" fmla="*/ 5448300 h 6667500"/>
                <a:gd name="connsiteX208" fmla="*/ 2197699 w 5665745"/>
                <a:gd name="connsiteY208" fmla="*/ 5486400 h 6667500"/>
                <a:gd name="connsiteX209" fmla="*/ 2210399 w 5665745"/>
                <a:gd name="connsiteY209" fmla="*/ 5537200 h 6667500"/>
                <a:gd name="connsiteX210" fmla="*/ 2159599 w 5665745"/>
                <a:gd name="connsiteY210" fmla="*/ 5854700 h 6667500"/>
                <a:gd name="connsiteX211" fmla="*/ 2146899 w 5665745"/>
                <a:gd name="connsiteY211" fmla="*/ 6108700 h 6667500"/>
                <a:gd name="connsiteX212" fmla="*/ 2134199 w 5665745"/>
                <a:gd name="connsiteY212" fmla="*/ 6146800 h 6667500"/>
                <a:gd name="connsiteX213" fmla="*/ 2108799 w 5665745"/>
                <a:gd name="connsiteY213" fmla="*/ 6184900 h 6667500"/>
                <a:gd name="connsiteX214" fmla="*/ 2032599 w 5665745"/>
                <a:gd name="connsiteY214" fmla="*/ 6223000 h 6667500"/>
                <a:gd name="connsiteX215" fmla="*/ 1969099 w 5665745"/>
                <a:gd name="connsiteY215" fmla="*/ 6337300 h 6667500"/>
                <a:gd name="connsiteX216" fmla="*/ 1956399 w 5665745"/>
                <a:gd name="connsiteY216" fmla="*/ 6400800 h 6667500"/>
                <a:gd name="connsiteX217" fmla="*/ 1842099 w 5665745"/>
                <a:gd name="connsiteY217" fmla="*/ 6413500 h 6667500"/>
                <a:gd name="connsiteX218" fmla="*/ 1791299 w 5665745"/>
                <a:gd name="connsiteY218" fmla="*/ 6438900 h 6667500"/>
                <a:gd name="connsiteX219" fmla="*/ 1740499 w 5665745"/>
                <a:gd name="connsiteY219" fmla="*/ 6553200 h 6667500"/>
                <a:gd name="connsiteX220" fmla="*/ 1715099 w 5665745"/>
                <a:gd name="connsiteY220" fmla="*/ 6591300 h 6667500"/>
                <a:gd name="connsiteX221" fmla="*/ 1702399 w 5665745"/>
                <a:gd name="connsiteY221" fmla="*/ 6629400 h 6667500"/>
                <a:gd name="connsiteX222" fmla="*/ 1626199 w 5665745"/>
                <a:gd name="connsiteY222" fmla="*/ 6667500 h 6667500"/>
                <a:gd name="connsiteX223" fmla="*/ 1549999 w 5665745"/>
                <a:gd name="connsiteY223" fmla="*/ 6616700 h 6667500"/>
                <a:gd name="connsiteX224" fmla="*/ 1473799 w 5665745"/>
                <a:gd name="connsiteY224" fmla="*/ 6565900 h 6667500"/>
                <a:gd name="connsiteX225" fmla="*/ 1435699 w 5665745"/>
                <a:gd name="connsiteY225" fmla="*/ 6540500 h 6667500"/>
                <a:gd name="connsiteX226" fmla="*/ 1372199 w 5665745"/>
                <a:gd name="connsiteY226" fmla="*/ 6413500 h 6667500"/>
                <a:gd name="connsiteX227" fmla="*/ 1359499 w 5665745"/>
                <a:gd name="connsiteY227" fmla="*/ 6375400 h 6667500"/>
                <a:gd name="connsiteX228" fmla="*/ 1330924 w 5665745"/>
                <a:gd name="connsiteY228" fmla="*/ 6181725 h 6667500"/>
                <a:gd name="connsiteX229" fmla="*/ 1257899 w 5665745"/>
                <a:gd name="connsiteY229" fmla="*/ 5940425 h 6667500"/>
                <a:gd name="connsiteX230" fmla="*/ 1175349 w 5665745"/>
                <a:gd name="connsiteY230" fmla="*/ 5762625 h 6667500"/>
                <a:gd name="connsiteX231" fmla="*/ 1064225 w 5665745"/>
                <a:gd name="connsiteY231" fmla="*/ 5540375 h 6667500"/>
                <a:gd name="connsiteX232" fmla="*/ 994374 w 5665745"/>
                <a:gd name="connsiteY232" fmla="*/ 5184775 h 6667500"/>
                <a:gd name="connsiteX233" fmla="*/ 895950 w 5665745"/>
                <a:gd name="connsiteY233" fmla="*/ 4984750 h 6667500"/>
                <a:gd name="connsiteX234" fmla="*/ 807050 w 5665745"/>
                <a:gd name="connsiteY234" fmla="*/ 4724400 h 6667500"/>
                <a:gd name="connsiteX235" fmla="*/ 756250 w 5665745"/>
                <a:gd name="connsiteY235" fmla="*/ 4333875 h 6667500"/>
                <a:gd name="connsiteX236" fmla="*/ 708625 w 5665745"/>
                <a:gd name="connsiteY236" fmla="*/ 3968750 h 6667500"/>
                <a:gd name="connsiteX237" fmla="*/ 749899 w 5665745"/>
                <a:gd name="connsiteY237" fmla="*/ 3717925 h 6667500"/>
                <a:gd name="connsiteX238" fmla="*/ 717355 w 5665745"/>
                <a:gd name="connsiteY238" fmla="*/ 3586956 h 6667500"/>
                <a:gd name="connsiteX239" fmla="*/ 769743 w 5665745"/>
                <a:gd name="connsiteY239" fmla="*/ 3484563 h 6667500"/>
                <a:gd name="connsiteX240" fmla="*/ 708624 w 5665745"/>
                <a:gd name="connsiteY240" fmla="*/ 3471069 h 6667500"/>
                <a:gd name="connsiteX241" fmla="*/ 738787 w 5665745"/>
                <a:gd name="connsiteY241" fmla="*/ 3403600 h 6667500"/>
                <a:gd name="connsiteX242" fmla="*/ 698305 w 5665745"/>
                <a:gd name="connsiteY242" fmla="*/ 3334544 h 6667500"/>
                <a:gd name="connsiteX243" fmla="*/ 607818 w 5665745"/>
                <a:gd name="connsiteY243" fmla="*/ 3420269 h 6667500"/>
                <a:gd name="connsiteX244" fmla="*/ 626868 w 5665745"/>
                <a:gd name="connsiteY244" fmla="*/ 3532188 h 6667500"/>
                <a:gd name="connsiteX245" fmla="*/ 336355 w 5665745"/>
                <a:gd name="connsiteY245" fmla="*/ 3665538 h 6667500"/>
                <a:gd name="connsiteX246" fmla="*/ 599 w 5665745"/>
                <a:gd name="connsiteY246" fmla="*/ 3238500 h 6667500"/>
                <a:gd name="connsiteX247" fmla="*/ 356199 w 5665745"/>
                <a:gd name="connsiteY247" fmla="*/ 2806700 h 6667500"/>
                <a:gd name="connsiteX248" fmla="*/ 279999 w 5665745"/>
                <a:gd name="connsiteY248" fmla="*/ 2120900 h 6667500"/>
                <a:gd name="connsiteX249" fmla="*/ 940399 w 5665745"/>
                <a:gd name="connsiteY249" fmla="*/ 1733550 h 6667500"/>
                <a:gd name="connsiteX250" fmla="*/ 1410299 w 5665745"/>
                <a:gd name="connsiteY250" fmla="*/ 1104900 h 6667500"/>
                <a:gd name="connsiteX251" fmla="*/ 1137249 w 5665745"/>
                <a:gd name="connsiteY251" fmla="*/ 895350 h 6667500"/>
                <a:gd name="connsiteX252" fmla="*/ 1080099 w 5665745"/>
                <a:gd name="connsiteY252" fmla="*/ 546100 h 6667500"/>
                <a:gd name="connsiteX253" fmla="*/ 1149949 w 5665745"/>
                <a:gd name="connsiteY253" fmla="*/ 355600 h 6667500"/>
                <a:gd name="connsiteX254" fmla="*/ 945479 w 5665745"/>
                <a:gd name="connsiteY254" fmla="*/ 271780 h 6667500"/>
                <a:gd name="connsiteX0" fmla="*/ 974488 w 5687134"/>
                <a:gd name="connsiteY0" fmla="*/ 254000 h 6667500"/>
                <a:gd name="connsiteX1" fmla="*/ 987188 w 5687134"/>
                <a:gd name="connsiteY1" fmla="*/ 165100 h 6667500"/>
                <a:gd name="connsiteX2" fmla="*/ 1025288 w 5687134"/>
                <a:gd name="connsiteY2" fmla="*/ 139700 h 6667500"/>
                <a:gd name="connsiteX3" fmla="*/ 1088788 w 5687134"/>
                <a:gd name="connsiteY3" fmla="*/ 63500 h 6667500"/>
                <a:gd name="connsiteX4" fmla="*/ 1126888 w 5687134"/>
                <a:gd name="connsiteY4" fmla="*/ 50800 h 6667500"/>
                <a:gd name="connsiteX5" fmla="*/ 1203088 w 5687134"/>
                <a:gd name="connsiteY5" fmla="*/ 25400 h 6667500"/>
                <a:gd name="connsiteX6" fmla="*/ 1279288 w 5687134"/>
                <a:gd name="connsiteY6" fmla="*/ 12700 h 6667500"/>
                <a:gd name="connsiteX7" fmla="*/ 1342788 w 5687134"/>
                <a:gd name="connsiteY7" fmla="*/ 0 h 6667500"/>
                <a:gd name="connsiteX8" fmla="*/ 1507888 w 5687134"/>
                <a:gd name="connsiteY8" fmla="*/ 12700 h 6667500"/>
                <a:gd name="connsiteX9" fmla="*/ 1520588 w 5687134"/>
                <a:gd name="connsiteY9" fmla="*/ 50800 h 6667500"/>
                <a:gd name="connsiteX10" fmla="*/ 1571388 w 5687134"/>
                <a:gd name="connsiteY10" fmla="*/ 127000 h 6667500"/>
                <a:gd name="connsiteX11" fmla="*/ 1622188 w 5687134"/>
                <a:gd name="connsiteY11" fmla="*/ 152400 h 6667500"/>
                <a:gd name="connsiteX12" fmla="*/ 1660288 w 5687134"/>
                <a:gd name="connsiteY12" fmla="*/ 177800 h 6667500"/>
                <a:gd name="connsiteX13" fmla="*/ 1723788 w 5687134"/>
                <a:gd name="connsiteY13" fmla="*/ 190500 h 6667500"/>
                <a:gd name="connsiteX14" fmla="*/ 1749188 w 5687134"/>
                <a:gd name="connsiteY14" fmla="*/ 228600 h 6667500"/>
                <a:gd name="connsiteX15" fmla="*/ 1761888 w 5687134"/>
                <a:gd name="connsiteY15" fmla="*/ 266700 h 6667500"/>
                <a:gd name="connsiteX16" fmla="*/ 1850788 w 5687134"/>
                <a:gd name="connsiteY16" fmla="*/ 304800 h 6667500"/>
                <a:gd name="connsiteX17" fmla="*/ 1863488 w 5687134"/>
                <a:gd name="connsiteY17" fmla="*/ 355600 h 6667500"/>
                <a:gd name="connsiteX18" fmla="*/ 2028588 w 5687134"/>
                <a:gd name="connsiteY18" fmla="*/ 381000 h 6667500"/>
                <a:gd name="connsiteX19" fmla="*/ 2142888 w 5687134"/>
                <a:gd name="connsiteY19" fmla="*/ 317500 h 6667500"/>
                <a:gd name="connsiteX20" fmla="*/ 2180988 w 5687134"/>
                <a:gd name="connsiteY20" fmla="*/ 292100 h 6667500"/>
                <a:gd name="connsiteX21" fmla="*/ 2320688 w 5687134"/>
                <a:gd name="connsiteY21" fmla="*/ 317500 h 6667500"/>
                <a:gd name="connsiteX22" fmla="*/ 2346088 w 5687134"/>
                <a:gd name="connsiteY22" fmla="*/ 571500 h 6667500"/>
                <a:gd name="connsiteX23" fmla="*/ 2307988 w 5687134"/>
                <a:gd name="connsiteY23" fmla="*/ 647700 h 6667500"/>
                <a:gd name="connsiteX24" fmla="*/ 2257188 w 5687134"/>
                <a:gd name="connsiteY24" fmla="*/ 660400 h 6667500"/>
                <a:gd name="connsiteX25" fmla="*/ 2219088 w 5687134"/>
                <a:gd name="connsiteY25" fmla="*/ 685800 h 6667500"/>
                <a:gd name="connsiteX26" fmla="*/ 2155588 w 5687134"/>
                <a:gd name="connsiteY26" fmla="*/ 762000 h 6667500"/>
                <a:gd name="connsiteX27" fmla="*/ 2142888 w 5687134"/>
                <a:gd name="connsiteY27" fmla="*/ 863600 h 6667500"/>
                <a:gd name="connsiteX28" fmla="*/ 2219088 w 5687134"/>
                <a:gd name="connsiteY28" fmla="*/ 889000 h 6667500"/>
                <a:gd name="connsiteX29" fmla="*/ 2231788 w 5687134"/>
                <a:gd name="connsiteY29" fmla="*/ 952500 h 6667500"/>
                <a:gd name="connsiteX30" fmla="*/ 2257188 w 5687134"/>
                <a:gd name="connsiteY30" fmla="*/ 990600 h 6667500"/>
                <a:gd name="connsiteX31" fmla="*/ 2244488 w 5687134"/>
                <a:gd name="connsiteY31" fmla="*/ 1066800 h 6667500"/>
                <a:gd name="connsiteX32" fmla="*/ 2168288 w 5687134"/>
                <a:gd name="connsiteY32" fmla="*/ 1104900 h 6667500"/>
                <a:gd name="connsiteX33" fmla="*/ 2104788 w 5687134"/>
                <a:gd name="connsiteY33" fmla="*/ 1092200 h 6667500"/>
                <a:gd name="connsiteX34" fmla="*/ 2066688 w 5687134"/>
                <a:gd name="connsiteY34" fmla="*/ 1079500 h 6667500"/>
                <a:gd name="connsiteX35" fmla="*/ 2015888 w 5687134"/>
                <a:gd name="connsiteY35" fmla="*/ 1092200 h 6667500"/>
                <a:gd name="connsiteX36" fmla="*/ 2041288 w 5687134"/>
                <a:gd name="connsiteY36" fmla="*/ 1168400 h 6667500"/>
                <a:gd name="connsiteX37" fmla="*/ 2053988 w 5687134"/>
                <a:gd name="connsiteY37" fmla="*/ 1206500 h 6667500"/>
                <a:gd name="connsiteX38" fmla="*/ 2066688 w 5687134"/>
                <a:gd name="connsiteY38" fmla="*/ 1244600 h 6667500"/>
                <a:gd name="connsiteX39" fmla="*/ 2079388 w 5687134"/>
                <a:gd name="connsiteY39" fmla="*/ 1346200 h 6667500"/>
                <a:gd name="connsiteX40" fmla="*/ 2155588 w 5687134"/>
                <a:gd name="connsiteY40" fmla="*/ 1371600 h 6667500"/>
                <a:gd name="connsiteX41" fmla="*/ 2193688 w 5687134"/>
                <a:gd name="connsiteY41" fmla="*/ 1397000 h 6667500"/>
                <a:gd name="connsiteX42" fmla="*/ 2231788 w 5687134"/>
                <a:gd name="connsiteY42" fmla="*/ 1409700 h 6667500"/>
                <a:gd name="connsiteX43" fmla="*/ 2257188 w 5687134"/>
                <a:gd name="connsiteY43" fmla="*/ 1447800 h 6667500"/>
                <a:gd name="connsiteX44" fmla="*/ 2333388 w 5687134"/>
                <a:gd name="connsiteY44" fmla="*/ 1473200 h 6667500"/>
                <a:gd name="connsiteX45" fmla="*/ 2409588 w 5687134"/>
                <a:gd name="connsiteY45" fmla="*/ 1536700 h 6667500"/>
                <a:gd name="connsiteX46" fmla="*/ 2473088 w 5687134"/>
                <a:gd name="connsiteY46" fmla="*/ 1612900 h 6667500"/>
                <a:gd name="connsiteX47" fmla="*/ 2434988 w 5687134"/>
                <a:gd name="connsiteY47" fmla="*/ 1638300 h 6667500"/>
                <a:gd name="connsiteX48" fmla="*/ 2384188 w 5687134"/>
                <a:gd name="connsiteY48" fmla="*/ 1663700 h 6667500"/>
                <a:gd name="connsiteX49" fmla="*/ 2371488 w 5687134"/>
                <a:gd name="connsiteY49" fmla="*/ 1701800 h 6667500"/>
                <a:gd name="connsiteX50" fmla="*/ 2333388 w 5687134"/>
                <a:gd name="connsiteY50" fmla="*/ 1841500 h 6667500"/>
                <a:gd name="connsiteX51" fmla="*/ 2346088 w 5687134"/>
                <a:gd name="connsiteY51" fmla="*/ 1930400 h 6667500"/>
                <a:gd name="connsiteX52" fmla="*/ 2384188 w 5687134"/>
                <a:gd name="connsiteY52" fmla="*/ 1943100 h 6667500"/>
                <a:gd name="connsiteX53" fmla="*/ 2460388 w 5687134"/>
                <a:gd name="connsiteY53" fmla="*/ 1993900 h 6667500"/>
                <a:gd name="connsiteX54" fmla="*/ 2536588 w 5687134"/>
                <a:gd name="connsiteY54" fmla="*/ 2019300 h 6667500"/>
                <a:gd name="connsiteX55" fmla="*/ 2612788 w 5687134"/>
                <a:gd name="connsiteY55" fmla="*/ 2070100 h 6667500"/>
                <a:gd name="connsiteX56" fmla="*/ 2650888 w 5687134"/>
                <a:gd name="connsiteY56" fmla="*/ 2095500 h 6667500"/>
                <a:gd name="connsiteX57" fmla="*/ 2676288 w 5687134"/>
                <a:gd name="connsiteY57" fmla="*/ 2133600 h 6667500"/>
                <a:gd name="connsiteX58" fmla="*/ 2752488 w 5687134"/>
                <a:gd name="connsiteY58" fmla="*/ 2184400 h 6667500"/>
                <a:gd name="connsiteX59" fmla="*/ 2828688 w 5687134"/>
                <a:gd name="connsiteY59" fmla="*/ 2222500 h 6667500"/>
                <a:gd name="connsiteX60" fmla="*/ 2866788 w 5687134"/>
                <a:gd name="connsiteY60" fmla="*/ 2247900 h 6667500"/>
                <a:gd name="connsiteX61" fmla="*/ 2942988 w 5687134"/>
                <a:gd name="connsiteY61" fmla="*/ 2273300 h 6667500"/>
                <a:gd name="connsiteX62" fmla="*/ 3235088 w 5687134"/>
                <a:gd name="connsiteY62" fmla="*/ 2311400 h 6667500"/>
                <a:gd name="connsiteX63" fmla="*/ 3285888 w 5687134"/>
                <a:gd name="connsiteY63" fmla="*/ 2387600 h 6667500"/>
                <a:gd name="connsiteX64" fmla="*/ 3362088 w 5687134"/>
                <a:gd name="connsiteY64" fmla="*/ 2438400 h 6667500"/>
                <a:gd name="connsiteX65" fmla="*/ 3476388 w 5687134"/>
                <a:gd name="connsiteY65" fmla="*/ 2476500 h 6667500"/>
                <a:gd name="connsiteX66" fmla="*/ 3831988 w 5687134"/>
                <a:gd name="connsiteY66" fmla="*/ 2463800 h 6667500"/>
                <a:gd name="connsiteX67" fmla="*/ 3870088 w 5687134"/>
                <a:gd name="connsiteY67" fmla="*/ 2438400 h 6667500"/>
                <a:gd name="connsiteX68" fmla="*/ 3882788 w 5687134"/>
                <a:gd name="connsiteY68" fmla="*/ 2400300 h 6667500"/>
                <a:gd name="connsiteX69" fmla="*/ 3895488 w 5687134"/>
                <a:gd name="connsiteY69" fmla="*/ 2209800 h 6667500"/>
                <a:gd name="connsiteX70" fmla="*/ 3933588 w 5687134"/>
                <a:gd name="connsiteY70" fmla="*/ 2184400 h 6667500"/>
                <a:gd name="connsiteX71" fmla="*/ 4009788 w 5687134"/>
                <a:gd name="connsiteY71" fmla="*/ 2120900 h 6667500"/>
                <a:gd name="connsiteX72" fmla="*/ 4035188 w 5687134"/>
                <a:gd name="connsiteY72" fmla="*/ 2222500 h 6667500"/>
                <a:gd name="connsiteX73" fmla="*/ 4060588 w 5687134"/>
                <a:gd name="connsiteY73" fmla="*/ 2298700 h 6667500"/>
                <a:gd name="connsiteX74" fmla="*/ 4098688 w 5687134"/>
                <a:gd name="connsiteY74" fmla="*/ 2324100 h 6667500"/>
                <a:gd name="connsiteX75" fmla="*/ 4136788 w 5687134"/>
                <a:gd name="connsiteY75" fmla="*/ 2336800 h 6667500"/>
                <a:gd name="connsiteX76" fmla="*/ 4327288 w 5687134"/>
                <a:gd name="connsiteY76" fmla="*/ 2349500 h 6667500"/>
                <a:gd name="connsiteX77" fmla="*/ 4606688 w 5687134"/>
                <a:gd name="connsiteY77" fmla="*/ 2336800 h 6667500"/>
                <a:gd name="connsiteX78" fmla="*/ 4657488 w 5687134"/>
                <a:gd name="connsiteY78" fmla="*/ 2324100 h 6667500"/>
                <a:gd name="connsiteX79" fmla="*/ 4682888 w 5687134"/>
                <a:gd name="connsiteY79" fmla="*/ 2247900 h 6667500"/>
                <a:gd name="connsiteX80" fmla="*/ 4657488 w 5687134"/>
                <a:gd name="connsiteY80" fmla="*/ 2197100 h 6667500"/>
                <a:gd name="connsiteX81" fmla="*/ 4581288 w 5687134"/>
                <a:gd name="connsiteY81" fmla="*/ 2171700 h 6667500"/>
                <a:gd name="connsiteX82" fmla="*/ 4593988 w 5687134"/>
                <a:gd name="connsiteY82" fmla="*/ 2082800 h 6667500"/>
                <a:gd name="connsiteX83" fmla="*/ 4670188 w 5687134"/>
                <a:gd name="connsiteY83" fmla="*/ 2108200 h 6667500"/>
                <a:gd name="connsiteX84" fmla="*/ 4809888 w 5687134"/>
                <a:gd name="connsiteY84" fmla="*/ 2095500 h 6667500"/>
                <a:gd name="connsiteX85" fmla="*/ 4835288 w 5687134"/>
                <a:gd name="connsiteY85" fmla="*/ 2057400 h 6667500"/>
                <a:gd name="connsiteX86" fmla="*/ 4847988 w 5687134"/>
                <a:gd name="connsiteY86" fmla="*/ 2019300 h 6667500"/>
                <a:gd name="connsiteX87" fmla="*/ 4860688 w 5687134"/>
                <a:gd name="connsiteY87" fmla="*/ 1955800 h 6667500"/>
                <a:gd name="connsiteX88" fmla="*/ 4949588 w 5687134"/>
                <a:gd name="connsiteY88" fmla="*/ 1917700 h 6667500"/>
                <a:gd name="connsiteX89" fmla="*/ 5025788 w 5687134"/>
                <a:gd name="connsiteY89" fmla="*/ 1866900 h 6667500"/>
                <a:gd name="connsiteX90" fmla="*/ 5063888 w 5687134"/>
                <a:gd name="connsiteY90" fmla="*/ 1841500 h 6667500"/>
                <a:gd name="connsiteX91" fmla="*/ 5089288 w 5687134"/>
                <a:gd name="connsiteY91" fmla="*/ 1803400 h 6667500"/>
                <a:gd name="connsiteX92" fmla="*/ 5101988 w 5687134"/>
                <a:gd name="connsiteY92" fmla="*/ 1739900 h 6667500"/>
                <a:gd name="connsiteX93" fmla="*/ 5152788 w 5687134"/>
                <a:gd name="connsiteY93" fmla="*/ 1752600 h 6667500"/>
                <a:gd name="connsiteX94" fmla="*/ 5228988 w 5687134"/>
                <a:gd name="connsiteY94" fmla="*/ 1778000 h 6667500"/>
                <a:gd name="connsiteX95" fmla="*/ 5279788 w 5687134"/>
                <a:gd name="connsiteY95" fmla="*/ 1765300 h 6667500"/>
                <a:gd name="connsiteX96" fmla="*/ 5317888 w 5687134"/>
                <a:gd name="connsiteY96" fmla="*/ 1727200 h 6667500"/>
                <a:gd name="connsiteX97" fmla="*/ 5355988 w 5687134"/>
                <a:gd name="connsiteY97" fmla="*/ 1701800 h 6667500"/>
                <a:gd name="connsiteX98" fmla="*/ 5432188 w 5687134"/>
                <a:gd name="connsiteY98" fmla="*/ 1714500 h 6667500"/>
                <a:gd name="connsiteX99" fmla="*/ 5482988 w 5687134"/>
                <a:gd name="connsiteY99" fmla="*/ 1790700 h 6667500"/>
                <a:gd name="connsiteX100" fmla="*/ 5533788 w 5687134"/>
                <a:gd name="connsiteY100" fmla="*/ 1841500 h 6667500"/>
                <a:gd name="connsiteX101" fmla="*/ 5521088 w 5687134"/>
                <a:gd name="connsiteY101" fmla="*/ 1879600 h 6667500"/>
                <a:gd name="connsiteX102" fmla="*/ 5559188 w 5687134"/>
                <a:gd name="connsiteY102" fmla="*/ 1892300 h 6667500"/>
                <a:gd name="connsiteX103" fmla="*/ 5660788 w 5687134"/>
                <a:gd name="connsiteY103" fmla="*/ 1905000 h 6667500"/>
                <a:gd name="connsiteX104" fmla="*/ 5686188 w 5687134"/>
                <a:gd name="connsiteY104" fmla="*/ 1943100 h 6667500"/>
                <a:gd name="connsiteX105" fmla="*/ 5648088 w 5687134"/>
                <a:gd name="connsiteY105" fmla="*/ 2044700 h 6667500"/>
                <a:gd name="connsiteX106" fmla="*/ 5622688 w 5687134"/>
                <a:gd name="connsiteY106" fmla="*/ 2171700 h 6667500"/>
                <a:gd name="connsiteX107" fmla="*/ 5482988 w 5687134"/>
                <a:gd name="connsiteY107" fmla="*/ 2197100 h 6667500"/>
                <a:gd name="connsiteX108" fmla="*/ 5406788 w 5687134"/>
                <a:gd name="connsiteY108" fmla="*/ 2222500 h 6667500"/>
                <a:gd name="connsiteX109" fmla="*/ 5381388 w 5687134"/>
                <a:gd name="connsiteY109" fmla="*/ 2260600 h 6667500"/>
                <a:gd name="connsiteX110" fmla="*/ 5330588 w 5687134"/>
                <a:gd name="connsiteY110" fmla="*/ 2349500 h 6667500"/>
                <a:gd name="connsiteX111" fmla="*/ 5292488 w 5687134"/>
                <a:gd name="connsiteY111" fmla="*/ 2374900 h 6667500"/>
                <a:gd name="connsiteX112" fmla="*/ 5279788 w 5687134"/>
                <a:gd name="connsiteY112" fmla="*/ 2438400 h 6667500"/>
                <a:gd name="connsiteX113" fmla="*/ 5267088 w 5687134"/>
                <a:gd name="connsiteY113" fmla="*/ 2552700 h 6667500"/>
                <a:gd name="connsiteX114" fmla="*/ 5203588 w 5687134"/>
                <a:gd name="connsiteY114" fmla="*/ 2616200 h 6667500"/>
                <a:gd name="connsiteX115" fmla="*/ 5190888 w 5687134"/>
                <a:gd name="connsiteY115" fmla="*/ 2654300 h 6667500"/>
                <a:gd name="connsiteX116" fmla="*/ 5216288 w 5687134"/>
                <a:gd name="connsiteY116" fmla="*/ 2781300 h 6667500"/>
                <a:gd name="connsiteX117" fmla="*/ 5203588 w 5687134"/>
                <a:gd name="connsiteY117" fmla="*/ 2870200 h 6667500"/>
                <a:gd name="connsiteX118" fmla="*/ 5165488 w 5687134"/>
                <a:gd name="connsiteY118" fmla="*/ 2895600 h 6667500"/>
                <a:gd name="connsiteX119" fmla="*/ 5101988 w 5687134"/>
                <a:gd name="connsiteY119" fmla="*/ 2946400 h 6667500"/>
                <a:gd name="connsiteX120" fmla="*/ 4987688 w 5687134"/>
                <a:gd name="connsiteY120" fmla="*/ 2959100 h 6667500"/>
                <a:gd name="connsiteX121" fmla="*/ 4962288 w 5687134"/>
                <a:gd name="connsiteY121" fmla="*/ 3048000 h 6667500"/>
                <a:gd name="connsiteX122" fmla="*/ 4936888 w 5687134"/>
                <a:gd name="connsiteY122" fmla="*/ 3124200 h 6667500"/>
                <a:gd name="connsiteX123" fmla="*/ 4962288 w 5687134"/>
                <a:gd name="connsiteY123" fmla="*/ 3162300 h 6667500"/>
                <a:gd name="connsiteX124" fmla="*/ 4924188 w 5687134"/>
                <a:gd name="connsiteY124" fmla="*/ 3416300 h 6667500"/>
                <a:gd name="connsiteX125" fmla="*/ 4873388 w 5687134"/>
                <a:gd name="connsiteY125" fmla="*/ 3340100 h 6667500"/>
                <a:gd name="connsiteX126" fmla="*/ 4860688 w 5687134"/>
                <a:gd name="connsiteY126" fmla="*/ 3302000 h 6667500"/>
                <a:gd name="connsiteX127" fmla="*/ 4809888 w 5687134"/>
                <a:gd name="connsiteY127" fmla="*/ 3225800 h 6667500"/>
                <a:gd name="connsiteX128" fmla="*/ 4759088 w 5687134"/>
                <a:gd name="connsiteY128" fmla="*/ 3111500 h 6667500"/>
                <a:gd name="connsiteX129" fmla="*/ 4682888 w 5687134"/>
                <a:gd name="connsiteY129" fmla="*/ 3187700 h 6667500"/>
                <a:gd name="connsiteX130" fmla="*/ 4606688 w 5687134"/>
                <a:gd name="connsiteY130" fmla="*/ 3213100 h 6667500"/>
                <a:gd name="connsiteX131" fmla="*/ 4568588 w 5687134"/>
                <a:gd name="connsiteY131" fmla="*/ 3187700 h 6667500"/>
                <a:gd name="connsiteX132" fmla="*/ 4555888 w 5687134"/>
                <a:gd name="connsiteY132" fmla="*/ 3136900 h 6667500"/>
                <a:gd name="connsiteX133" fmla="*/ 4593988 w 5687134"/>
                <a:gd name="connsiteY133" fmla="*/ 2971800 h 6667500"/>
                <a:gd name="connsiteX134" fmla="*/ 4632088 w 5687134"/>
                <a:gd name="connsiteY134" fmla="*/ 2959100 h 6667500"/>
                <a:gd name="connsiteX135" fmla="*/ 4708288 w 5687134"/>
                <a:gd name="connsiteY135" fmla="*/ 2895600 h 6667500"/>
                <a:gd name="connsiteX136" fmla="*/ 4733688 w 5687134"/>
                <a:gd name="connsiteY136" fmla="*/ 2819400 h 6667500"/>
                <a:gd name="connsiteX137" fmla="*/ 4720988 w 5687134"/>
                <a:gd name="connsiteY137" fmla="*/ 2743200 h 6667500"/>
                <a:gd name="connsiteX138" fmla="*/ 4657488 w 5687134"/>
                <a:gd name="connsiteY138" fmla="*/ 2730500 h 6667500"/>
                <a:gd name="connsiteX139" fmla="*/ 4606688 w 5687134"/>
                <a:gd name="connsiteY139" fmla="*/ 2717800 h 6667500"/>
                <a:gd name="connsiteX140" fmla="*/ 4505088 w 5687134"/>
                <a:gd name="connsiteY140" fmla="*/ 2705100 h 6667500"/>
                <a:gd name="connsiteX141" fmla="*/ 4416188 w 5687134"/>
                <a:gd name="connsiteY141" fmla="*/ 2692400 h 6667500"/>
                <a:gd name="connsiteX142" fmla="*/ 4378088 w 5687134"/>
                <a:gd name="connsiteY142" fmla="*/ 2679700 h 6667500"/>
                <a:gd name="connsiteX143" fmla="*/ 4263788 w 5687134"/>
                <a:gd name="connsiteY143" fmla="*/ 2667000 h 6667500"/>
                <a:gd name="connsiteX144" fmla="*/ 4212988 w 5687134"/>
                <a:gd name="connsiteY144" fmla="*/ 2578100 h 6667500"/>
                <a:gd name="connsiteX145" fmla="*/ 4200288 w 5687134"/>
                <a:gd name="connsiteY145" fmla="*/ 2514600 h 6667500"/>
                <a:gd name="connsiteX146" fmla="*/ 4124088 w 5687134"/>
                <a:gd name="connsiteY146" fmla="*/ 2540000 h 6667500"/>
                <a:gd name="connsiteX147" fmla="*/ 4085988 w 5687134"/>
                <a:gd name="connsiteY147" fmla="*/ 2501900 h 6667500"/>
                <a:gd name="connsiteX148" fmla="*/ 3997088 w 5687134"/>
                <a:gd name="connsiteY148" fmla="*/ 2501900 h 6667500"/>
                <a:gd name="connsiteX149" fmla="*/ 3958988 w 5687134"/>
                <a:gd name="connsiteY149" fmla="*/ 2514600 h 6667500"/>
                <a:gd name="connsiteX150" fmla="*/ 3895488 w 5687134"/>
                <a:gd name="connsiteY150" fmla="*/ 2578100 h 6667500"/>
                <a:gd name="connsiteX151" fmla="*/ 3920888 w 5687134"/>
                <a:gd name="connsiteY151" fmla="*/ 2616200 h 6667500"/>
                <a:gd name="connsiteX152" fmla="*/ 3958988 w 5687134"/>
                <a:gd name="connsiteY152" fmla="*/ 2628900 h 6667500"/>
                <a:gd name="connsiteX153" fmla="*/ 3997088 w 5687134"/>
                <a:gd name="connsiteY153" fmla="*/ 2654300 h 6667500"/>
                <a:gd name="connsiteX154" fmla="*/ 4035188 w 5687134"/>
                <a:gd name="connsiteY154" fmla="*/ 2667000 h 6667500"/>
                <a:gd name="connsiteX155" fmla="*/ 4047888 w 5687134"/>
                <a:gd name="connsiteY155" fmla="*/ 2705100 h 6667500"/>
                <a:gd name="connsiteX156" fmla="*/ 4035188 w 5687134"/>
                <a:gd name="connsiteY156" fmla="*/ 2755900 h 6667500"/>
                <a:gd name="connsiteX157" fmla="*/ 3958988 w 5687134"/>
                <a:gd name="connsiteY157" fmla="*/ 2806700 h 6667500"/>
                <a:gd name="connsiteX158" fmla="*/ 3920888 w 5687134"/>
                <a:gd name="connsiteY158" fmla="*/ 2882900 h 6667500"/>
                <a:gd name="connsiteX159" fmla="*/ 3933588 w 5687134"/>
                <a:gd name="connsiteY159" fmla="*/ 2921000 h 6667500"/>
                <a:gd name="connsiteX160" fmla="*/ 3971688 w 5687134"/>
                <a:gd name="connsiteY160" fmla="*/ 2933700 h 6667500"/>
                <a:gd name="connsiteX161" fmla="*/ 4009788 w 5687134"/>
                <a:gd name="connsiteY161" fmla="*/ 2959100 h 6667500"/>
                <a:gd name="connsiteX162" fmla="*/ 4047888 w 5687134"/>
                <a:gd name="connsiteY162" fmla="*/ 2971800 h 6667500"/>
                <a:gd name="connsiteX163" fmla="*/ 4022488 w 5687134"/>
                <a:gd name="connsiteY163" fmla="*/ 3009900 h 6667500"/>
                <a:gd name="connsiteX164" fmla="*/ 4009788 w 5687134"/>
                <a:gd name="connsiteY164" fmla="*/ 3060700 h 6667500"/>
                <a:gd name="connsiteX165" fmla="*/ 4047888 w 5687134"/>
                <a:gd name="connsiteY165" fmla="*/ 3086100 h 6667500"/>
                <a:gd name="connsiteX166" fmla="*/ 4073288 w 5687134"/>
                <a:gd name="connsiteY166" fmla="*/ 3175000 h 6667500"/>
                <a:gd name="connsiteX167" fmla="*/ 4098688 w 5687134"/>
                <a:gd name="connsiteY167" fmla="*/ 3213100 h 6667500"/>
                <a:gd name="connsiteX168" fmla="*/ 4111388 w 5687134"/>
                <a:gd name="connsiteY168" fmla="*/ 3340100 h 6667500"/>
                <a:gd name="connsiteX169" fmla="*/ 4111388 w 5687134"/>
                <a:gd name="connsiteY169" fmla="*/ 3479800 h 6667500"/>
                <a:gd name="connsiteX170" fmla="*/ 4073288 w 5687134"/>
                <a:gd name="connsiteY170" fmla="*/ 3492500 h 6667500"/>
                <a:gd name="connsiteX171" fmla="*/ 3997088 w 5687134"/>
                <a:gd name="connsiteY171" fmla="*/ 3505200 h 6667500"/>
                <a:gd name="connsiteX172" fmla="*/ 3920888 w 5687134"/>
                <a:gd name="connsiteY172" fmla="*/ 3530600 h 6667500"/>
                <a:gd name="connsiteX173" fmla="*/ 3870088 w 5687134"/>
                <a:gd name="connsiteY173" fmla="*/ 3543300 h 6667500"/>
                <a:gd name="connsiteX174" fmla="*/ 3793888 w 5687134"/>
                <a:gd name="connsiteY174" fmla="*/ 3568700 h 6667500"/>
                <a:gd name="connsiteX175" fmla="*/ 3755788 w 5687134"/>
                <a:gd name="connsiteY175" fmla="*/ 3606800 h 6667500"/>
                <a:gd name="connsiteX176" fmla="*/ 3717688 w 5687134"/>
                <a:gd name="connsiteY176" fmla="*/ 3632200 h 6667500"/>
                <a:gd name="connsiteX177" fmla="*/ 3692288 w 5687134"/>
                <a:gd name="connsiteY177" fmla="*/ 3670300 h 6667500"/>
                <a:gd name="connsiteX178" fmla="*/ 3679588 w 5687134"/>
                <a:gd name="connsiteY178" fmla="*/ 3784600 h 6667500"/>
                <a:gd name="connsiteX179" fmla="*/ 3616088 w 5687134"/>
                <a:gd name="connsiteY179" fmla="*/ 3898900 h 6667500"/>
                <a:gd name="connsiteX180" fmla="*/ 3565288 w 5687134"/>
                <a:gd name="connsiteY180" fmla="*/ 3975100 h 6667500"/>
                <a:gd name="connsiteX181" fmla="*/ 3501788 w 5687134"/>
                <a:gd name="connsiteY181" fmla="*/ 3987800 h 6667500"/>
                <a:gd name="connsiteX182" fmla="*/ 3463688 w 5687134"/>
                <a:gd name="connsiteY182" fmla="*/ 4000500 h 6667500"/>
                <a:gd name="connsiteX183" fmla="*/ 3412888 w 5687134"/>
                <a:gd name="connsiteY183" fmla="*/ 4013200 h 6667500"/>
                <a:gd name="connsiteX184" fmla="*/ 3311288 w 5687134"/>
                <a:gd name="connsiteY184" fmla="*/ 4038600 h 6667500"/>
                <a:gd name="connsiteX185" fmla="*/ 3235088 w 5687134"/>
                <a:gd name="connsiteY185" fmla="*/ 4165600 h 6667500"/>
                <a:gd name="connsiteX186" fmla="*/ 3196988 w 5687134"/>
                <a:gd name="connsiteY186" fmla="*/ 4191000 h 6667500"/>
                <a:gd name="connsiteX187" fmla="*/ 3184288 w 5687134"/>
                <a:gd name="connsiteY187" fmla="*/ 4241800 h 6667500"/>
                <a:gd name="connsiteX188" fmla="*/ 3031888 w 5687134"/>
                <a:gd name="connsiteY188" fmla="*/ 4368800 h 6667500"/>
                <a:gd name="connsiteX189" fmla="*/ 2955688 w 5687134"/>
                <a:gd name="connsiteY189" fmla="*/ 4432300 h 6667500"/>
                <a:gd name="connsiteX190" fmla="*/ 2917588 w 5687134"/>
                <a:gd name="connsiteY190" fmla="*/ 4457700 h 6667500"/>
                <a:gd name="connsiteX191" fmla="*/ 2879488 w 5687134"/>
                <a:gd name="connsiteY191" fmla="*/ 4495800 h 6667500"/>
                <a:gd name="connsiteX192" fmla="*/ 2790588 w 5687134"/>
                <a:gd name="connsiteY192" fmla="*/ 4559300 h 6667500"/>
                <a:gd name="connsiteX193" fmla="*/ 2739788 w 5687134"/>
                <a:gd name="connsiteY193" fmla="*/ 4673600 h 6667500"/>
                <a:gd name="connsiteX194" fmla="*/ 2727088 w 5687134"/>
                <a:gd name="connsiteY194" fmla="*/ 4711700 h 6667500"/>
                <a:gd name="connsiteX195" fmla="*/ 2650888 w 5687134"/>
                <a:gd name="connsiteY195" fmla="*/ 4787900 h 6667500"/>
                <a:gd name="connsiteX196" fmla="*/ 2523888 w 5687134"/>
                <a:gd name="connsiteY196" fmla="*/ 4800600 h 6667500"/>
                <a:gd name="connsiteX197" fmla="*/ 2460388 w 5687134"/>
                <a:gd name="connsiteY197" fmla="*/ 4864100 h 6667500"/>
                <a:gd name="connsiteX198" fmla="*/ 2447688 w 5687134"/>
                <a:gd name="connsiteY198" fmla="*/ 4902200 h 6667500"/>
                <a:gd name="connsiteX199" fmla="*/ 2371488 w 5687134"/>
                <a:gd name="connsiteY199" fmla="*/ 4940300 h 6667500"/>
                <a:gd name="connsiteX200" fmla="*/ 2307988 w 5687134"/>
                <a:gd name="connsiteY200" fmla="*/ 4914900 h 6667500"/>
                <a:gd name="connsiteX201" fmla="*/ 2295288 w 5687134"/>
                <a:gd name="connsiteY201" fmla="*/ 4953000 h 6667500"/>
                <a:gd name="connsiteX202" fmla="*/ 2269888 w 5687134"/>
                <a:gd name="connsiteY202" fmla="*/ 4991100 h 6667500"/>
                <a:gd name="connsiteX203" fmla="*/ 2257188 w 5687134"/>
                <a:gd name="connsiteY203" fmla="*/ 5041900 h 6667500"/>
                <a:gd name="connsiteX204" fmla="*/ 2231788 w 5687134"/>
                <a:gd name="connsiteY204" fmla="*/ 5118100 h 6667500"/>
                <a:gd name="connsiteX205" fmla="*/ 2219088 w 5687134"/>
                <a:gd name="connsiteY205" fmla="*/ 5168900 h 6667500"/>
                <a:gd name="connsiteX206" fmla="*/ 2193688 w 5687134"/>
                <a:gd name="connsiteY206" fmla="*/ 5245100 h 6667500"/>
                <a:gd name="connsiteX207" fmla="*/ 2206388 w 5687134"/>
                <a:gd name="connsiteY207" fmla="*/ 5448300 h 6667500"/>
                <a:gd name="connsiteX208" fmla="*/ 2219088 w 5687134"/>
                <a:gd name="connsiteY208" fmla="*/ 5486400 h 6667500"/>
                <a:gd name="connsiteX209" fmla="*/ 2231788 w 5687134"/>
                <a:gd name="connsiteY209" fmla="*/ 5537200 h 6667500"/>
                <a:gd name="connsiteX210" fmla="*/ 2180988 w 5687134"/>
                <a:gd name="connsiteY210" fmla="*/ 5854700 h 6667500"/>
                <a:gd name="connsiteX211" fmla="*/ 2168288 w 5687134"/>
                <a:gd name="connsiteY211" fmla="*/ 6108700 h 6667500"/>
                <a:gd name="connsiteX212" fmla="*/ 2155588 w 5687134"/>
                <a:gd name="connsiteY212" fmla="*/ 6146800 h 6667500"/>
                <a:gd name="connsiteX213" fmla="*/ 2130188 w 5687134"/>
                <a:gd name="connsiteY213" fmla="*/ 6184900 h 6667500"/>
                <a:gd name="connsiteX214" fmla="*/ 2053988 w 5687134"/>
                <a:gd name="connsiteY214" fmla="*/ 6223000 h 6667500"/>
                <a:gd name="connsiteX215" fmla="*/ 1990488 w 5687134"/>
                <a:gd name="connsiteY215" fmla="*/ 6337300 h 6667500"/>
                <a:gd name="connsiteX216" fmla="*/ 1977788 w 5687134"/>
                <a:gd name="connsiteY216" fmla="*/ 6400800 h 6667500"/>
                <a:gd name="connsiteX217" fmla="*/ 1863488 w 5687134"/>
                <a:gd name="connsiteY217" fmla="*/ 6413500 h 6667500"/>
                <a:gd name="connsiteX218" fmla="*/ 1812688 w 5687134"/>
                <a:gd name="connsiteY218" fmla="*/ 6438900 h 6667500"/>
                <a:gd name="connsiteX219" fmla="*/ 1761888 w 5687134"/>
                <a:gd name="connsiteY219" fmla="*/ 6553200 h 6667500"/>
                <a:gd name="connsiteX220" fmla="*/ 1736488 w 5687134"/>
                <a:gd name="connsiteY220" fmla="*/ 6591300 h 6667500"/>
                <a:gd name="connsiteX221" fmla="*/ 1723788 w 5687134"/>
                <a:gd name="connsiteY221" fmla="*/ 6629400 h 6667500"/>
                <a:gd name="connsiteX222" fmla="*/ 1647588 w 5687134"/>
                <a:gd name="connsiteY222" fmla="*/ 6667500 h 6667500"/>
                <a:gd name="connsiteX223" fmla="*/ 1571388 w 5687134"/>
                <a:gd name="connsiteY223" fmla="*/ 6616700 h 6667500"/>
                <a:gd name="connsiteX224" fmla="*/ 1495188 w 5687134"/>
                <a:gd name="connsiteY224" fmla="*/ 6565900 h 6667500"/>
                <a:gd name="connsiteX225" fmla="*/ 1457088 w 5687134"/>
                <a:gd name="connsiteY225" fmla="*/ 6540500 h 6667500"/>
                <a:gd name="connsiteX226" fmla="*/ 1393588 w 5687134"/>
                <a:gd name="connsiteY226" fmla="*/ 6413500 h 6667500"/>
                <a:gd name="connsiteX227" fmla="*/ 1380888 w 5687134"/>
                <a:gd name="connsiteY227" fmla="*/ 6375400 h 6667500"/>
                <a:gd name="connsiteX228" fmla="*/ 1352313 w 5687134"/>
                <a:gd name="connsiteY228" fmla="*/ 6181725 h 6667500"/>
                <a:gd name="connsiteX229" fmla="*/ 1279288 w 5687134"/>
                <a:gd name="connsiteY229" fmla="*/ 5940425 h 6667500"/>
                <a:gd name="connsiteX230" fmla="*/ 1196738 w 5687134"/>
                <a:gd name="connsiteY230" fmla="*/ 5762625 h 6667500"/>
                <a:gd name="connsiteX231" fmla="*/ 1085614 w 5687134"/>
                <a:gd name="connsiteY231" fmla="*/ 5540375 h 6667500"/>
                <a:gd name="connsiteX232" fmla="*/ 1015763 w 5687134"/>
                <a:gd name="connsiteY232" fmla="*/ 5184775 h 6667500"/>
                <a:gd name="connsiteX233" fmla="*/ 917339 w 5687134"/>
                <a:gd name="connsiteY233" fmla="*/ 4984750 h 6667500"/>
                <a:gd name="connsiteX234" fmla="*/ 828439 w 5687134"/>
                <a:gd name="connsiteY234" fmla="*/ 4724400 h 6667500"/>
                <a:gd name="connsiteX235" fmla="*/ 777639 w 5687134"/>
                <a:gd name="connsiteY235" fmla="*/ 4333875 h 6667500"/>
                <a:gd name="connsiteX236" fmla="*/ 730014 w 5687134"/>
                <a:gd name="connsiteY236" fmla="*/ 3968750 h 6667500"/>
                <a:gd name="connsiteX237" fmla="*/ 771288 w 5687134"/>
                <a:gd name="connsiteY237" fmla="*/ 3717925 h 6667500"/>
                <a:gd name="connsiteX238" fmla="*/ 738744 w 5687134"/>
                <a:gd name="connsiteY238" fmla="*/ 3586956 h 6667500"/>
                <a:gd name="connsiteX239" fmla="*/ 791132 w 5687134"/>
                <a:gd name="connsiteY239" fmla="*/ 3484563 h 6667500"/>
                <a:gd name="connsiteX240" fmla="*/ 730013 w 5687134"/>
                <a:gd name="connsiteY240" fmla="*/ 3471069 h 6667500"/>
                <a:gd name="connsiteX241" fmla="*/ 760176 w 5687134"/>
                <a:gd name="connsiteY241" fmla="*/ 3403600 h 6667500"/>
                <a:gd name="connsiteX242" fmla="*/ 719694 w 5687134"/>
                <a:gd name="connsiteY242" fmla="*/ 3334544 h 6667500"/>
                <a:gd name="connsiteX243" fmla="*/ 629207 w 5687134"/>
                <a:gd name="connsiteY243" fmla="*/ 3420269 h 6667500"/>
                <a:gd name="connsiteX244" fmla="*/ 648257 w 5687134"/>
                <a:gd name="connsiteY244" fmla="*/ 3532188 h 6667500"/>
                <a:gd name="connsiteX245" fmla="*/ 357744 w 5687134"/>
                <a:gd name="connsiteY245" fmla="*/ 3665538 h 6667500"/>
                <a:gd name="connsiteX246" fmla="*/ 557 w 5687134"/>
                <a:gd name="connsiteY246" fmla="*/ 3281363 h 6667500"/>
                <a:gd name="connsiteX247" fmla="*/ 377588 w 5687134"/>
                <a:gd name="connsiteY247" fmla="*/ 2806700 h 6667500"/>
                <a:gd name="connsiteX248" fmla="*/ 301388 w 5687134"/>
                <a:gd name="connsiteY248" fmla="*/ 2120900 h 6667500"/>
                <a:gd name="connsiteX249" fmla="*/ 961788 w 5687134"/>
                <a:gd name="connsiteY249" fmla="*/ 1733550 h 6667500"/>
                <a:gd name="connsiteX250" fmla="*/ 1431688 w 5687134"/>
                <a:gd name="connsiteY250" fmla="*/ 1104900 h 6667500"/>
                <a:gd name="connsiteX251" fmla="*/ 1158638 w 5687134"/>
                <a:gd name="connsiteY251" fmla="*/ 895350 h 6667500"/>
                <a:gd name="connsiteX252" fmla="*/ 1101488 w 5687134"/>
                <a:gd name="connsiteY252" fmla="*/ 546100 h 6667500"/>
                <a:gd name="connsiteX253" fmla="*/ 1171338 w 5687134"/>
                <a:gd name="connsiteY253" fmla="*/ 355600 h 6667500"/>
                <a:gd name="connsiteX254" fmla="*/ 966868 w 5687134"/>
                <a:gd name="connsiteY254" fmla="*/ 271780 h 6667500"/>
                <a:gd name="connsiteX0" fmla="*/ 980542 w 5693188"/>
                <a:gd name="connsiteY0" fmla="*/ 254000 h 6667500"/>
                <a:gd name="connsiteX1" fmla="*/ 993242 w 5693188"/>
                <a:gd name="connsiteY1" fmla="*/ 165100 h 6667500"/>
                <a:gd name="connsiteX2" fmla="*/ 1031342 w 5693188"/>
                <a:gd name="connsiteY2" fmla="*/ 139700 h 6667500"/>
                <a:gd name="connsiteX3" fmla="*/ 1094842 w 5693188"/>
                <a:gd name="connsiteY3" fmla="*/ 63500 h 6667500"/>
                <a:gd name="connsiteX4" fmla="*/ 1132942 w 5693188"/>
                <a:gd name="connsiteY4" fmla="*/ 50800 h 6667500"/>
                <a:gd name="connsiteX5" fmla="*/ 1209142 w 5693188"/>
                <a:gd name="connsiteY5" fmla="*/ 25400 h 6667500"/>
                <a:gd name="connsiteX6" fmla="*/ 1285342 w 5693188"/>
                <a:gd name="connsiteY6" fmla="*/ 12700 h 6667500"/>
                <a:gd name="connsiteX7" fmla="*/ 1348842 w 5693188"/>
                <a:gd name="connsiteY7" fmla="*/ 0 h 6667500"/>
                <a:gd name="connsiteX8" fmla="*/ 1513942 w 5693188"/>
                <a:gd name="connsiteY8" fmla="*/ 12700 h 6667500"/>
                <a:gd name="connsiteX9" fmla="*/ 1526642 w 5693188"/>
                <a:gd name="connsiteY9" fmla="*/ 50800 h 6667500"/>
                <a:gd name="connsiteX10" fmla="*/ 1577442 w 5693188"/>
                <a:gd name="connsiteY10" fmla="*/ 127000 h 6667500"/>
                <a:gd name="connsiteX11" fmla="*/ 1628242 w 5693188"/>
                <a:gd name="connsiteY11" fmla="*/ 152400 h 6667500"/>
                <a:gd name="connsiteX12" fmla="*/ 1666342 w 5693188"/>
                <a:gd name="connsiteY12" fmla="*/ 177800 h 6667500"/>
                <a:gd name="connsiteX13" fmla="*/ 1729842 w 5693188"/>
                <a:gd name="connsiteY13" fmla="*/ 190500 h 6667500"/>
                <a:gd name="connsiteX14" fmla="*/ 1755242 w 5693188"/>
                <a:gd name="connsiteY14" fmla="*/ 228600 h 6667500"/>
                <a:gd name="connsiteX15" fmla="*/ 1767942 w 5693188"/>
                <a:gd name="connsiteY15" fmla="*/ 266700 h 6667500"/>
                <a:gd name="connsiteX16" fmla="*/ 1856842 w 5693188"/>
                <a:gd name="connsiteY16" fmla="*/ 304800 h 6667500"/>
                <a:gd name="connsiteX17" fmla="*/ 1869542 w 5693188"/>
                <a:gd name="connsiteY17" fmla="*/ 355600 h 6667500"/>
                <a:gd name="connsiteX18" fmla="*/ 2034642 w 5693188"/>
                <a:gd name="connsiteY18" fmla="*/ 381000 h 6667500"/>
                <a:gd name="connsiteX19" fmla="*/ 2148942 w 5693188"/>
                <a:gd name="connsiteY19" fmla="*/ 317500 h 6667500"/>
                <a:gd name="connsiteX20" fmla="*/ 2187042 w 5693188"/>
                <a:gd name="connsiteY20" fmla="*/ 292100 h 6667500"/>
                <a:gd name="connsiteX21" fmla="*/ 2326742 w 5693188"/>
                <a:gd name="connsiteY21" fmla="*/ 317500 h 6667500"/>
                <a:gd name="connsiteX22" fmla="*/ 2352142 w 5693188"/>
                <a:gd name="connsiteY22" fmla="*/ 571500 h 6667500"/>
                <a:gd name="connsiteX23" fmla="*/ 2314042 w 5693188"/>
                <a:gd name="connsiteY23" fmla="*/ 647700 h 6667500"/>
                <a:gd name="connsiteX24" fmla="*/ 2263242 w 5693188"/>
                <a:gd name="connsiteY24" fmla="*/ 660400 h 6667500"/>
                <a:gd name="connsiteX25" fmla="*/ 2225142 w 5693188"/>
                <a:gd name="connsiteY25" fmla="*/ 685800 h 6667500"/>
                <a:gd name="connsiteX26" fmla="*/ 2161642 w 5693188"/>
                <a:gd name="connsiteY26" fmla="*/ 762000 h 6667500"/>
                <a:gd name="connsiteX27" fmla="*/ 2148942 w 5693188"/>
                <a:gd name="connsiteY27" fmla="*/ 863600 h 6667500"/>
                <a:gd name="connsiteX28" fmla="*/ 2225142 w 5693188"/>
                <a:gd name="connsiteY28" fmla="*/ 889000 h 6667500"/>
                <a:gd name="connsiteX29" fmla="*/ 2237842 w 5693188"/>
                <a:gd name="connsiteY29" fmla="*/ 952500 h 6667500"/>
                <a:gd name="connsiteX30" fmla="*/ 2263242 w 5693188"/>
                <a:gd name="connsiteY30" fmla="*/ 990600 h 6667500"/>
                <a:gd name="connsiteX31" fmla="*/ 2250542 w 5693188"/>
                <a:gd name="connsiteY31" fmla="*/ 1066800 h 6667500"/>
                <a:gd name="connsiteX32" fmla="*/ 2174342 w 5693188"/>
                <a:gd name="connsiteY32" fmla="*/ 1104900 h 6667500"/>
                <a:gd name="connsiteX33" fmla="*/ 2110842 w 5693188"/>
                <a:gd name="connsiteY33" fmla="*/ 1092200 h 6667500"/>
                <a:gd name="connsiteX34" fmla="*/ 2072742 w 5693188"/>
                <a:gd name="connsiteY34" fmla="*/ 1079500 h 6667500"/>
                <a:gd name="connsiteX35" fmla="*/ 2021942 w 5693188"/>
                <a:gd name="connsiteY35" fmla="*/ 1092200 h 6667500"/>
                <a:gd name="connsiteX36" fmla="*/ 2047342 w 5693188"/>
                <a:gd name="connsiteY36" fmla="*/ 1168400 h 6667500"/>
                <a:gd name="connsiteX37" fmla="*/ 2060042 w 5693188"/>
                <a:gd name="connsiteY37" fmla="*/ 1206500 h 6667500"/>
                <a:gd name="connsiteX38" fmla="*/ 2072742 w 5693188"/>
                <a:gd name="connsiteY38" fmla="*/ 1244600 h 6667500"/>
                <a:gd name="connsiteX39" fmla="*/ 2085442 w 5693188"/>
                <a:gd name="connsiteY39" fmla="*/ 1346200 h 6667500"/>
                <a:gd name="connsiteX40" fmla="*/ 2161642 w 5693188"/>
                <a:gd name="connsiteY40" fmla="*/ 1371600 h 6667500"/>
                <a:gd name="connsiteX41" fmla="*/ 2199742 w 5693188"/>
                <a:gd name="connsiteY41" fmla="*/ 1397000 h 6667500"/>
                <a:gd name="connsiteX42" fmla="*/ 2237842 w 5693188"/>
                <a:gd name="connsiteY42" fmla="*/ 1409700 h 6667500"/>
                <a:gd name="connsiteX43" fmla="*/ 2263242 w 5693188"/>
                <a:gd name="connsiteY43" fmla="*/ 1447800 h 6667500"/>
                <a:gd name="connsiteX44" fmla="*/ 2339442 w 5693188"/>
                <a:gd name="connsiteY44" fmla="*/ 1473200 h 6667500"/>
                <a:gd name="connsiteX45" fmla="*/ 2415642 w 5693188"/>
                <a:gd name="connsiteY45" fmla="*/ 1536700 h 6667500"/>
                <a:gd name="connsiteX46" fmla="*/ 2479142 w 5693188"/>
                <a:gd name="connsiteY46" fmla="*/ 1612900 h 6667500"/>
                <a:gd name="connsiteX47" fmla="*/ 2441042 w 5693188"/>
                <a:gd name="connsiteY47" fmla="*/ 1638300 h 6667500"/>
                <a:gd name="connsiteX48" fmla="*/ 2390242 w 5693188"/>
                <a:gd name="connsiteY48" fmla="*/ 1663700 h 6667500"/>
                <a:gd name="connsiteX49" fmla="*/ 2377542 w 5693188"/>
                <a:gd name="connsiteY49" fmla="*/ 1701800 h 6667500"/>
                <a:gd name="connsiteX50" fmla="*/ 2339442 w 5693188"/>
                <a:gd name="connsiteY50" fmla="*/ 1841500 h 6667500"/>
                <a:gd name="connsiteX51" fmla="*/ 2352142 w 5693188"/>
                <a:gd name="connsiteY51" fmla="*/ 1930400 h 6667500"/>
                <a:gd name="connsiteX52" fmla="*/ 2390242 w 5693188"/>
                <a:gd name="connsiteY52" fmla="*/ 1943100 h 6667500"/>
                <a:gd name="connsiteX53" fmla="*/ 2466442 w 5693188"/>
                <a:gd name="connsiteY53" fmla="*/ 1993900 h 6667500"/>
                <a:gd name="connsiteX54" fmla="*/ 2542642 w 5693188"/>
                <a:gd name="connsiteY54" fmla="*/ 2019300 h 6667500"/>
                <a:gd name="connsiteX55" fmla="*/ 2618842 w 5693188"/>
                <a:gd name="connsiteY55" fmla="*/ 2070100 h 6667500"/>
                <a:gd name="connsiteX56" fmla="*/ 2656942 w 5693188"/>
                <a:gd name="connsiteY56" fmla="*/ 2095500 h 6667500"/>
                <a:gd name="connsiteX57" fmla="*/ 2682342 w 5693188"/>
                <a:gd name="connsiteY57" fmla="*/ 2133600 h 6667500"/>
                <a:gd name="connsiteX58" fmla="*/ 2758542 w 5693188"/>
                <a:gd name="connsiteY58" fmla="*/ 2184400 h 6667500"/>
                <a:gd name="connsiteX59" fmla="*/ 2834742 w 5693188"/>
                <a:gd name="connsiteY59" fmla="*/ 2222500 h 6667500"/>
                <a:gd name="connsiteX60" fmla="*/ 2872842 w 5693188"/>
                <a:gd name="connsiteY60" fmla="*/ 2247900 h 6667500"/>
                <a:gd name="connsiteX61" fmla="*/ 2949042 w 5693188"/>
                <a:gd name="connsiteY61" fmla="*/ 2273300 h 6667500"/>
                <a:gd name="connsiteX62" fmla="*/ 3241142 w 5693188"/>
                <a:gd name="connsiteY62" fmla="*/ 2311400 h 6667500"/>
                <a:gd name="connsiteX63" fmla="*/ 3291942 w 5693188"/>
                <a:gd name="connsiteY63" fmla="*/ 2387600 h 6667500"/>
                <a:gd name="connsiteX64" fmla="*/ 3368142 w 5693188"/>
                <a:gd name="connsiteY64" fmla="*/ 2438400 h 6667500"/>
                <a:gd name="connsiteX65" fmla="*/ 3482442 w 5693188"/>
                <a:gd name="connsiteY65" fmla="*/ 2476500 h 6667500"/>
                <a:gd name="connsiteX66" fmla="*/ 3838042 w 5693188"/>
                <a:gd name="connsiteY66" fmla="*/ 2463800 h 6667500"/>
                <a:gd name="connsiteX67" fmla="*/ 3876142 w 5693188"/>
                <a:gd name="connsiteY67" fmla="*/ 2438400 h 6667500"/>
                <a:gd name="connsiteX68" fmla="*/ 3888842 w 5693188"/>
                <a:gd name="connsiteY68" fmla="*/ 2400300 h 6667500"/>
                <a:gd name="connsiteX69" fmla="*/ 3901542 w 5693188"/>
                <a:gd name="connsiteY69" fmla="*/ 2209800 h 6667500"/>
                <a:gd name="connsiteX70" fmla="*/ 3939642 w 5693188"/>
                <a:gd name="connsiteY70" fmla="*/ 2184400 h 6667500"/>
                <a:gd name="connsiteX71" fmla="*/ 4015842 w 5693188"/>
                <a:gd name="connsiteY71" fmla="*/ 2120900 h 6667500"/>
                <a:gd name="connsiteX72" fmla="*/ 4041242 w 5693188"/>
                <a:gd name="connsiteY72" fmla="*/ 2222500 h 6667500"/>
                <a:gd name="connsiteX73" fmla="*/ 4066642 w 5693188"/>
                <a:gd name="connsiteY73" fmla="*/ 2298700 h 6667500"/>
                <a:gd name="connsiteX74" fmla="*/ 4104742 w 5693188"/>
                <a:gd name="connsiteY74" fmla="*/ 2324100 h 6667500"/>
                <a:gd name="connsiteX75" fmla="*/ 4142842 w 5693188"/>
                <a:gd name="connsiteY75" fmla="*/ 2336800 h 6667500"/>
                <a:gd name="connsiteX76" fmla="*/ 4333342 w 5693188"/>
                <a:gd name="connsiteY76" fmla="*/ 2349500 h 6667500"/>
                <a:gd name="connsiteX77" fmla="*/ 4612742 w 5693188"/>
                <a:gd name="connsiteY77" fmla="*/ 2336800 h 6667500"/>
                <a:gd name="connsiteX78" fmla="*/ 4663542 w 5693188"/>
                <a:gd name="connsiteY78" fmla="*/ 2324100 h 6667500"/>
                <a:gd name="connsiteX79" fmla="*/ 4688942 w 5693188"/>
                <a:gd name="connsiteY79" fmla="*/ 2247900 h 6667500"/>
                <a:gd name="connsiteX80" fmla="*/ 4663542 w 5693188"/>
                <a:gd name="connsiteY80" fmla="*/ 2197100 h 6667500"/>
                <a:gd name="connsiteX81" fmla="*/ 4587342 w 5693188"/>
                <a:gd name="connsiteY81" fmla="*/ 2171700 h 6667500"/>
                <a:gd name="connsiteX82" fmla="*/ 4600042 w 5693188"/>
                <a:gd name="connsiteY82" fmla="*/ 2082800 h 6667500"/>
                <a:gd name="connsiteX83" fmla="*/ 4676242 w 5693188"/>
                <a:gd name="connsiteY83" fmla="*/ 2108200 h 6667500"/>
                <a:gd name="connsiteX84" fmla="*/ 4815942 w 5693188"/>
                <a:gd name="connsiteY84" fmla="*/ 2095500 h 6667500"/>
                <a:gd name="connsiteX85" fmla="*/ 4841342 w 5693188"/>
                <a:gd name="connsiteY85" fmla="*/ 2057400 h 6667500"/>
                <a:gd name="connsiteX86" fmla="*/ 4854042 w 5693188"/>
                <a:gd name="connsiteY86" fmla="*/ 2019300 h 6667500"/>
                <a:gd name="connsiteX87" fmla="*/ 4866742 w 5693188"/>
                <a:gd name="connsiteY87" fmla="*/ 1955800 h 6667500"/>
                <a:gd name="connsiteX88" fmla="*/ 4955642 w 5693188"/>
                <a:gd name="connsiteY88" fmla="*/ 1917700 h 6667500"/>
                <a:gd name="connsiteX89" fmla="*/ 5031842 w 5693188"/>
                <a:gd name="connsiteY89" fmla="*/ 1866900 h 6667500"/>
                <a:gd name="connsiteX90" fmla="*/ 5069942 w 5693188"/>
                <a:gd name="connsiteY90" fmla="*/ 1841500 h 6667500"/>
                <a:gd name="connsiteX91" fmla="*/ 5095342 w 5693188"/>
                <a:gd name="connsiteY91" fmla="*/ 1803400 h 6667500"/>
                <a:gd name="connsiteX92" fmla="*/ 5108042 w 5693188"/>
                <a:gd name="connsiteY92" fmla="*/ 1739900 h 6667500"/>
                <a:gd name="connsiteX93" fmla="*/ 5158842 w 5693188"/>
                <a:gd name="connsiteY93" fmla="*/ 1752600 h 6667500"/>
                <a:gd name="connsiteX94" fmla="*/ 5235042 w 5693188"/>
                <a:gd name="connsiteY94" fmla="*/ 1778000 h 6667500"/>
                <a:gd name="connsiteX95" fmla="*/ 5285842 w 5693188"/>
                <a:gd name="connsiteY95" fmla="*/ 1765300 h 6667500"/>
                <a:gd name="connsiteX96" fmla="*/ 5323942 w 5693188"/>
                <a:gd name="connsiteY96" fmla="*/ 1727200 h 6667500"/>
                <a:gd name="connsiteX97" fmla="*/ 5362042 w 5693188"/>
                <a:gd name="connsiteY97" fmla="*/ 1701800 h 6667500"/>
                <a:gd name="connsiteX98" fmla="*/ 5438242 w 5693188"/>
                <a:gd name="connsiteY98" fmla="*/ 1714500 h 6667500"/>
                <a:gd name="connsiteX99" fmla="*/ 5489042 w 5693188"/>
                <a:gd name="connsiteY99" fmla="*/ 1790700 h 6667500"/>
                <a:gd name="connsiteX100" fmla="*/ 5539842 w 5693188"/>
                <a:gd name="connsiteY100" fmla="*/ 1841500 h 6667500"/>
                <a:gd name="connsiteX101" fmla="*/ 5527142 w 5693188"/>
                <a:gd name="connsiteY101" fmla="*/ 1879600 h 6667500"/>
                <a:gd name="connsiteX102" fmla="*/ 5565242 w 5693188"/>
                <a:gd name="connsiteY102" fmla="*/ 1892300 h 6667500"/>
                <a:gd name="connsiteX103" fmla="*/ 5666842 w 5693188"/>
                <a:gd name="connsiteY103" fmla="*/ 1905000 h 6667500"/>
                <a:gd name="connsiteX104" fmla="*/ 5692242 w 5693188"/>
                <a:gd name="connsiteY104" fmla="*/ 1943100 h 6667500"/>
                <a:gd name="connsiteX105" fmla="*/ 5654142 w 5693188"/>
                <a:gd name="connsiteY105" fmla="*/ 2044700 h 6667500"/>
                <a:gd name="connsiteX106" fmla="*/ 5628742 w 5693188"/>
                <a:gd name="connsiteY106" fmla="*/ 2171700 h 6667500"/>
                <a:gd name="connsiteX107" fmla="*/ 5489042 w 5693188"/>
                <a:gd name="connsiteY107" fmla="*/ 2197100 h 6667500"/>
                <a:gd name="connsiteX108" fmla="*/ 5412842 w 5693188"/>
                <a:gd name="connsiteY108" fmla="*/ 2222500 h 6667500"/>
                <a:gd name="connsiteX109" fmla="*/ 5387442 w 5693188"/>
                <a:gd name="connsiteY109" fmla="*/ 2260600 h 6667500"/>
                <a:gd name="connsiteX110" fmla="*/ 5336642 w 5693188"/>
                <a:gd name="connsiteY110" fmla="*/ 2349500 h 6667500"/>
                <a:gd name="connsiteX111" fmla="*/ 5298542 w 5693188"/>
                <a:gd name="connsiteY111" fmla="*/ 2374900 h 6667500"/>
                <a:gd name="connsiteX112" fmla="*/ 5285842 w 5693188"/>
                <a:gd name="connsiteY112" fmla="*/ 2438400 h 6667500"/>
                <a:gd name="connsiteX113" fmla="*/ 5273142 w 5693188"/>
                <a:gd name="connsiteY113" fmla="*/ 2552700 h 6667500"/>
                <a:gd name="connsiteX114" fmla="*/ 5209642 w 5693188"/>
                <a:gd name="connsiteY114" fmla="*/ 2616200 h 6667500"/>
                <a:gd name="connsiteX115" fmla="*/ 5196942 w 5693188"/>
                <a:gd name="connsiteY115" fmla="*/ 2654300 h 6667500"/>
                <a:gd name="connsiteX116" fmla="*/ 5222342 w 5693188"/>
                <a:gd name="connsiteY116" fmla="*/ 2781300 h 6667500"/>
                <a:gd name="connsiteX117" fmla="*/ 5209642 w 5693188"/>
                <a:gd name="connsiteY117" fmla="*/ 2870200 h 6667500"/>
                <a:gd name="connsiteX118" fmla="*/ 5171542 w 5693188"/>
                <a:gd name="connsiteY118" fmla="*/ 2895600 h 6667500"/>
                <a:gd name="connsiteX119" fmla="*/ 5108042 w 5693188"/>
                <a:gd name="connsiteY119" fmla="*/ 2946400 h 6667500"/>
                <a:gd name="connsiteX120" fmla="*/ 4993742 w 5693188"/>
                <a:gd name="connsiteY120" fmla="*/ 2959100 h 6667500"/>
                <a:gd name="connsiteX121" fmla="*/ 4968342 w 5693188"/>
                <a:gd name="connsiteY121" fmla="*/ 3048000 h 6667500"/>
                <a:gd name="connsiteX122" fmla="*/ 4942942 w 5693188"/>
                <a:gd name="connsiteY122" fmla="*/ 3124200 h 6667500"/>
                <a:gd name="connsiteX123" fmla="*/ 4968342 w 5693188"/>
                <a:gd name="connsiteY123" fmla="*/ 3162300 h 6667500"/>
                <a:gd name="connsiteX124" fmla="*/ 4930242 w 5693188"/>
                <a:gd name="connsiteY124" fmla="*/ 3416300 h 6667500"/>
                <a:gd name="connsiteX125" fmla="*/ 4879442 w 5693188"/>
                <a:gd name="connsiteY125" fmla="*/ 3340100 h 6667500"/>
                <a:gd name="connsiteX126" fmla="*/ 4866742 w 5693188"/>
                <a:gd name="connsiteY126" fmla="*/ 3302000 h 6667500"/>
                <a:gd name="connsiteX127" fmla="*/ 4815942 w 5693188"/>
                <a:gd name="connsiteY127" fmla="*/ 3225800 h 6667500"/>
                <a:gd name="connsiteX128" fmla="*/ 4765142 w 5693188"/>
                <a:gd name="connsiteY128" fmla="*/ 3111500 h 6667500"/>
                <a:gd name="connsiteX129" fmla="*/ 4688942 w 5693188"/>
                <a:gd name="connsiteY129" fmla="*/ 3187700 h 6667500"/>
                <a:gd name="connsiteX130" fmla="*/ 4612742 w 5693188"/>
                <a:gd name="connsiteY130" fmla="*/ 3213100 h 6667500"/>
                <a:gd name="connsiteX131" fmla="*/ 4574642 w 5693188"/>
                <a:gd name="connsiteY131" fmla="*/ 3187700 h 6667500"/>
                <a:gd name="connsiteX132" fmla="*/ 4561942 w 5693188"/>
                <a:gd name="connsiteY132" fmla="*/ 3136900 h 6667500"/>
                <a:gd name="connsiteX133" fmla="*/ 4600042 w 5693188"/>
                <a:gd name="connsiteY133" fmla="*/ 2971800 h 6667500"/>
                <a:gd name="connsiteX134" fmla="*/ 4638142 w 5693188"/>
                <a:gd name="connsiteY134" fmla="*/ 2959100 h 6667500"/>
                <a:gd name="connsiteX135" fmla="*/ 4714342 w 5693188"/>
                <a:gd name="connsiteY135" fmla="*/ 2895600 h 6667500"/>
                <a:gd name="connsiteX136" fmla="*/ 4739742 w 5693188"/>
                <a:gd name="connsiteY136" fmla="*/ 2819400 h 6667500"/>
                <a:gd name="connsiteX137" fmla="*/ 4727042 w 5693188"/>
                <a:gd name="connsiteY137" fmla="*/ 2743200 h 6667500"/>
                <a:gd name="connsiteX138" fmla="*/ 4663542 w 5693188"/>
                <a:gd name="connsiteY138" fmla="*/ 2730500 h 6667500"/>
                <a:gd name="connsiteX139" fmla="*/ 4612742 w 5693188"/>
                <a:gd name="connsiteY139" fmla="*/ 2717800 h 6667500"/>
                <a:gd name="connsiteX140" fmla="*/ 4511142 w 5693188"/>
                <a:gd name="connsiteY140" fmla="*/ 2705100 h 6667500"/>
                <a:gd name="connsiteX141" fmla="*/ 4422242 w 5693188"/>
                <a:gd name="connsiteY141" fmla="*/ 2692400 h 6667500"/>
                <a:gd name="connsiteX142" fmla="*/ 4384142 w 5693188"/>
                <a:gd name="connsiteY142" fmla="*/ 2679700 h 6667500"/>
                <a:gd name="connsiteX143" fmla="*/ 4269842 w 5693188"/>
                <a:gd name="connsiteY143" fmla="*/ 2667000 h 6667500"/>
                <a:gd name="connsiteX144" fmla="*/ 4219042 w 5693188"/>
                <a:gd name="connsiteY144" fmla="*/ 2578100 h 6667500"/>
                <a:gd name="connsiteX145" fmla="*/ 4206342 w 5693188"/>
                <a:gd name="connsiteY145" fmla="*/ 2514600 h 6667500"/>
                <a:gd name="connsiteX146" fmla="*/ 4130142 w 5693188"/>
                <a:gd name="connsiteY146" fmla="*/ 2540000 h 6667500"/>
                <a:gd name="connsiteX147" fmla="*/ 4092042 w 5693188"/>
                <a:gd name="connsiteY147" fmla="*/ 2501900 h 6667500"/>
                <a:gd name="connsiteX148" fmla="*/ 4003142 w 5693188"/>
                <a:gd name="connsiteY148" fmla="*/ 2501900 h 6667500"/>
                <a:gd name="connsiteX149" fmla="*/ 3965042 w 5693188"/>
                <a:gd name="connsiteY149" fmla="*/ 2514600 h 6667500"/>
                <a:gd name="connsiteX150" fmla="*/ 3901542 w 5693188"/>
                <a:gd name="connsiteY150" fmla="*/ 2578100 h 6667500"/>
                <a:gd name="connsiteX151" fmla="*/ 3926942 w 5693188"/>
                <a:gd name="connsiteY151" fmla="*/ 2616200 h 6667500"/>
                <a:gd name="connsiteX152" fmla="*/ 3965042 w 5693188"/>
                <a:gd name="connsiteY152" fmla="*/ 2628900 h 6667500"/>
                <a:gd name="connsiteX153" fmla="*/ 4003142 w 5693188"/>
                <a:gd name="connsiteY153" fmla="*/ 2654300 h 6667500"/>
                <a:gd name="connsiteX154" fmla="*/ 4041242 w 5693188"/>
                <a:gd name="connsiteY154" fmla="*/ 2667000 h 6667500"/>
                <a:gd name="connsiteX155" fmla="*/ 4053942 w 5693188"/>
                <a:gd name="connsiteY155" fmla="*/ 2705100 h 6667500"/>
                <a:gd name="connsiteX156" fmla="*/ 4041242 w 5693188"/>
                <a:gd name="connsiteY156" fmla="*/ 2755900 h 6667500"/>
                <a:gd name="connsiteX157" fmla="*/ 3965042 w 5693188"/>
                <a:gd name="connsiteY157" fmla="*/ 2806700 h 6667500"/>
                <a:gd name="connsiteX158" fmla="*/ 3926942 w 5693188"/>
                <a:gd name="connsiteY158" fmla="*/ 2882900 h 6667500"/>
                <a:gd name="connsiteX159" fmla="*/ 3939642 w 5693188"/>
                <a:gd name="connsiteY159" fmla="*/ 2921000 h 6667500"/>
                <a:gd name="connsiteX160" fmla="*/ 3977742 w 5693188"/>
                <a:gd name="connsiteY160" fmla="*/ 2933700 h 6667500"/>
                <a:gd name="connsiteX161" fmla="*/ 4015842 w 5693188"/>
                <a:gd name="connsiteY161" fmla="*/ 2959100 h 6667500"/>
                <a:gd name="connsiteX162" fmla="*/ 4053942 w 5693188"/>
                <a:gd name="connsiteY162" fmla="*/ 2971800 h 6667500"/>
                <a:gd name="connsiteX163" fmla="*/ 4028542 w 5693188"/>
                <a:gd name="connsiteY163" fmla="*/ 3009900 h 6667500"/>
                <a:gd name="connsiteX164" fmla="*/ 4015842 w 5693188"/>
                <a:gd name="connsiteY164" fmla="*/ 3060700 h 6667500"/>
                <a:gd name="connsiteX165" fmla="*/ 4053942 w 5693188"/>
                <a:gd name="connsiteY165" fmla="*/ 3086100 h 6667500"/>
                <a:gd name="connsiteX166" fmla="*/ 4079342 w 5693188"/>
                <a:gd name="connsiteY166" fmla="*/ 3175000 h 6667500"/>
                <a:gd name="connsiteX167" fmla="*/ 4104742 w 5693188"/>
                <a:gd name="connsiteY167" fmla="*/ 3213100 h 6667500"/>
                <a:gd name="connsiteX168" fmla="*/ 4117442 w 5693188"/>
                <a:gd name="connsiteY168" fmla="*/ 3340100 h 6667500"/>
                <a:gd name="connsiteX169" fmla="*/ 4117442 w 5693188"/>
                <a:gd name="connsiteY169" fmla="*/ 3479800 h 6667500"/>
                <a:gd name="connsiteX170" fmla="*/ 4079342 w 5693188"/>
                <a:gd name="connsiteY170" fmla="*/ 3492500 h 6667500"/>
                <a:gd name="connsiteX171" fmla="*/ 4003142 w 5693188"/>
                <a:gd name="connsiteY171" fmla="*/ 3505200 h 6667500"/>
                <a:gd name="connsiteX172" fmla="*/ 3926942 w 5693188"/>
                <a:gd name="connsiteY172" fmla="*/ 3530600 h 6667500"/>
                <a:gd name="connsiteX173" fmla="*/ 3876142 w 5693188"/>
                <a:gd name="connsiteY173" fmla="*/ 3543300 h 6667500"/>
                <a:gd name="connsiteX174" fmla="*/ 3799942 w 5693188"/>
                <a:gd name="connsiteY174" fmla="*/ 3568700 h 6667500"/>
                <a:gd name="connsiteX175" fmla="*/ 3761842 w 5693188"/>
                <a:gd name="connsiteY175" fmla="*/ 3606800 h 6667500"/>
                <a:gd name="connsiteX176" fmla="*/ 3723742 w 5693188"/>
                <a:gd name="connsiteY176" fmla="*/ 3632200 h 6667500"/>
                <a:gd name="connsiteX177" fmla="*/ 3698342 w 5693188"/>
                <a:gd name="connsiteY177" fmla="*/ 3670300 h 6667500"/>
                <a:gd name="connsiteX178" fmla="*/ 3685642 w 5693188"/>
                <a:gd name="connsiteY178" fmla="*/ 3784600 h 6667500"/>
                <a:gd name="connsiteX179" fmla="*/ 3622142 w 5693188"/>
                <a:gd name="connsiteY179" fmla="*/ 3898900 h 6667500"/>
                <a:gd name="connsiteX180" fmla="*/ 3571342 w 5693188"/>
                <a:gd name="connsiteY180" fmla="*/ 3975100 h 6667500"/>
                <a:gd name="connsiteX181" fmla="*/ 3507842 w 5693188"/>
                <a:gd name="connsiteY181" fmla="*/ 3987800 h 6667500"/>
                <a:gd name="connsiteX182" fmla="*/ 3469742 w 5693188"/>
                <a:gd name="connsiteY182" fmla="*/ 4000500 h 6667500"/>
                <a:gd name="connsiteX183" fmla="*/ 3418942 w 5693188"/>
                <a:gd name="connsiteY183" fmla="*/ 4013200 h 6667500"/>
                <a:gd name="connsiteX184" fmla="*/ 3317342 w 5693188"/>
                <a:gd name="connsiteY184" fmla="*/ 4038600 h 6667500"/>
                <a:gd name="connsiteX185" fmla="*/ 3241142 w 5693188"/>
                <a:gd name="connsiteY185" fmla="*/ 4165600 h 6667500"/>
                <a:gd name="connsiteX186" fmla="*/ 3203042 w 5693188"/>
                <a:gd name="connsiteY186" fmla="*/ 4191000 h 6667500"/>
                <a:gd name="connsiteX187" fmla="*/ 3190342 w 5693188"/>
                <a:gd name="connsiteY187" fmla="*/ 4241800 h 6667500"/>
                <a:gd name="connsiteX188" fmla="*/ 3037942 w 5693188"/>
                <a:gd name="connsiteY188" fmla="*/ 4368800 h 6667500"/>
                <a:gd name="connsiteX189" fmla="*/ 2961742 w 5693188"/>
                <a:gd name="connsiteY189" fmla="*/ 4432300 h 6667500"/>
                <a:gd name="connsiteX190" fmla="*/ 2923642 w 5693188"/>
                <a:gd name="connsiteY190" fmla="*/ 4457700 h 6667500"/>
                <a:gd name="connsiteX191" fmla="*/ 2885542 w 5693188"/>
                <a:gd name="connsiteY191" fmla="*/ 4495800 h 6667500"/>
                <a:gd name="connsiteX192" fmla="*/ 2796642 w 5693188"/>
                <a:gd name="connsiteY192" fmla="*/ 4559300 h 6667500"/>
                <a:gd name="connsiteX193" fmla="*/ 2745842 w 5693188"/>
                <a:gd name="connsiteY193" fmla="*/ 4673600 h 6667500"/>
                <a:gd name="connsiteX194" fmla="*/ 2733142 w 5693188"/>
                <a:gd name="connsiteY194" fmla="*/ 4711700 h 6667500"/>
                <a:gd name="connsiteX195" fmla="*/ 2656942 w 5693188"/>
                <a:gd name="connsiteY195" fmla="*/ 4787900 h 6667500"/>
                <a:gd name="connsiteX196" fmla="*/ 2529942 w 5693188"/>
                <a:gd name="connsiteY196" fmla="*/ 4800600 h 6667500"/>
                <a:gd name="connsiteX197" fmla="*/ 2466442 w 5693188"/>
                <a:gd name="connsiteY197" fmla="*/ 4864100 h 6667500"/>
                <a:gd name="connsiteX198" fmla="*/ 2453742 w 5693188"/>
                <a:gd name="connsiteY198" fmla="*/ 4902200 h 6667500"/>
                <a:gd name="connsiteX199" fmla="*/ 2377542 w 5693188"/>
                <a:gd name="connsiteY199" fmla="*/ 4940300 h 6667500"/>
                <a:gd name="connsiteX200" fmla="*/ 2314042 w 5693188"/>
                <a:gd name="connsiteY200" fmla="*/ 4914900 h 6667500"/>
                <a:gd name="connsiteX201" fmla="*/ 2301342 w 5693188"/>
                <a:gd name="connsiteY201" fmla="*/ 4953000 h 6667500"/>
                <a:gd name="connsiteX202" fmla="*/ 2275942 w 5693188"/>
                <a:gd name="connsiteY202" fmla="*/ 4991100 h 6667500"/>
                <a:gd name="connsiteX203" fmla="*/ 2263242 w 5693188"/>
                <a:gd name="connsiteY203" fmla="*/ 5041900 h 6667500"/>
                <a:gd name="connsiteX204" fmla="*/ 2237842 w 5693188"/>
                <a:gd name="connsiteY204" fmla="*/ 5118100 h 6667500"/>
                <a:gd name="connsiteX205" fmla="*/ 2225142 w 5693188"/>
                <a:gd name="connsiteY205" fmla="*/ 5168900 h 6667500"/>
                <a:gd name="connsiteX206" fmla="*/ 2199742 w 5693188"/>
                <a:gd name="connsiteY206" fmla="*/ 5245100 h 6667500"/>
                <a:gd name="connsiteX207" fmla="*/ 2212442 w 5693188"/>
                <a:gd name="connsiteY207" fmla="*/ 5448300 h 6667500"/>
                <a:gd name="connsiteX208" fmla="*/ 2225142 w 5693188"/>
                <a:gd name="connsiteY208" fmla="*/ 5486400 h 6667500"/>
                <a:gd name="connsiteX209" fmla="*/ 2237842 w 5693188"/>
                <a:gd name="connsiteY209" fmla="*/ 5537200 h 6667500"/>
                <a:gd name="connsiteX210" fmla="*/ 2187042 w 5693188"/>
                <a:gd name="connsiteY210" fmla="*/ 5854700 h 6667500"/>
                <a:gd name="connsiteX211" fmla="*/ 2174342 w 5693188"/>
                <a:gd name="connsiteY211" fmla="*/ 6108700 h 6667500"/>
                <a:gd name="connsiteX212" fmla="*/ 2161642 w 5693188"/>
                <a:gd name="connsiteY212" fmla="*/ 6146800 h 6667500"/>
                <a:gd name="connsiteX213" fmla="*/ 2136242 w 5693188"/>
                <a:gd name="connsiteY213" fmla="*/ 6184900 h 6667500"/>
                <a:gd name="connsiteX214" fmla="*/ 2060042 w 5693188"/>
                <a:gd name="connsiteY214" fmla="*/ 6223000 h 6667500"/>
                <a:gd name="connsiteX215" fmla="*/ 1996542 w 5693188"/>
                <a:gd name="connsiteY215" fmla="*/ 6337300 h 6667500"/>
                <a:gd name="connsiteX216" fmla="*/ 1983842 w 5693188"/>
                <a:gd name="connsiteY216" fmla="*/ 6400800 h 6667500"/>
                <a:gd name="connsiteX217" fmla="*/ 1869542 w 5693188"/>
                <a:gd name="connsiteY217" fmla="*/ 6413500 h 6667500"/>
                <a:gd name="connsiteX218" fmla="*/ 1818742 w 5693188"/>
                <a:gd name="connsiteY218" fmla="*/ 6438900 h 6667500"/>
                <a:gd name="connsiteX219" fmla="*/ 1767942 w 5693188"/>
                <a:gd name="connsiteY219" fmla="*/ 6553200 h 6667500"/>
                <a:gd name="connsiteX220" fmla="*/ 1742542 w 5693188"/>
                <a:gd name="connsiteY220" fmla="*/ 6591300 h 6667500"/>
                <a:gd name="connsiteX221" fmla="*/ 1729842 w 5693188"/>
                <a:gd name="connsiteY221" fmla="*/ 6629400 h 6667500"/>
                <a:gd name="connsiteX222" fmla="*/ 1653642 w 5693188"/>
                <a:gd name="connsiteY222" fmla="*/ 6667500 h 6667500"/>
                <a:gd name="connsiteX223" fmla="*/ 1577442 w 5693188"/>
                <a:gd name="connsiteY223" fmla="*/ 6616700 h 6667500"/>
                <a:gd name="connsiteX224" fmla="*/ 1501242 w 5693188"/>
                <a:gd name="connsiteY224" fmla="*/ 6565900 h 6667500"/>
                <a:gd name="connsiteX225" fmla="*/ 1463142 w 5693188"/>
                <a:gd name="connsiteY225" fmla="*/ 6540500 h 6667500"/>
                <a:gd name="connsiteX226" fmla="*/ 1399642 w 5693188"/>
                <a:gd name="connsiteY226" fmla="*/ 6413500 h 6667500"/>
                <a:gd name="connsiteX227" fmla="*/ 1386942 w 5693188"/>
                <a:gd name="connsiteY227" fmla="*/ 6375400 h 6667500"/>
                <a:gd name="connsiteX228" fmla="*/ 1358367 w 5693188"/>
                <a:gd name="connsiteY228" fmla="*/ 6181725 h 6667500"/>
                <a:gd name="connsiteX229" fmla="*/ 1285342 w 5693188"/>
                <a:gd name="connsiteY229" fmla="*/ 5940425 h 6667500"/>
                <a:gd name="connsiteX230" fmla="*/ 1202792 w 5693188"/>
                <a:gd name="connsiteY230" fmla="*/ 5762625 h 6667500"/>
                <a:gd name="connsiteX231" fmla="*/ 1091668 w 5693188"/>
                <a:gd name="connsiteY231" fmla="*/ 5540375 h 6667500"/>
                <a:gd name="connsiteX232" fmla="*/ 1021817 w 5693188"/>
                <a:gd name="connsiteY232" fmla="*/ 5184775 h 6667500"/>
                <a:gd name="connsiteX233" fmla="*/ 923393 w 5693188"/>
                <a:gd name="connsiteY233" fmla="*/ 4984750 h 6667500"/>
                <a:gd name="connsiteX234" fmla="*/ 834493 w 5693188"/>
                <a:gd name="connsiteY234" fmla="*/ 4724400 h 6667500"/>
                <a:gd name="connsiteX235" fmla="*/ 783693 w 5693188"/>
                <a:gd name="connsiteY235" fmla="*/ 4333875 h 6667500"/>
                <a:gd name="connsiteX236" fmla="*/ 736068 w 5693188"/>
                <a:gd name="connsiteY236" fmla="*/ 3968750 h 6667500"/>
                <a:gd name="connsiteX237" fmla="*/ 777342 w 5693188"/>
                <a:gd name="connsiteY237" fmla="*/ 3717925 h 6667500"/>
                <a:gd name="connsiteX238" fmla="*/ 744798 w 5693188"/>
                <a:gd name="connsiteY238" fmla="*/ 3586956 h 6667500"/>
                <a:gd name="connsiteX239" fmla="*/ 797186 w 5693188"/>
                <a:gd name="connsiteY239" fmla="*/ 3484563 h 6667500"/>
                <a:gd name="connsiteX240" fmla="*/ 736067 w 5693188"/>
                <a:gd name="connsiteY240" fmla="*/ 3471069 h 6667500"/>
                <a:gd name="connsiteX241" fmla="*/ 766230 w 5693188"/>
                <a:gd name="connsiteY241" fmla="*/ 3403600 h 6667500"/>
                <a:gd name="connsiteX242" fmla="*/ 725748 w 5693188"/>
                <a:gd name="connsiteY242" fmla="*/ 3334544 h 6667500"/>
                <a:gd name="connsiteX243" fmla="*/ 635261 w 5693188"/>
                <a:gd name="connsiteY243" fmla="*/ 3420269 h 6667500"/>
                <a:gd name="connsiteX244" fmla="*/ 654311 w 5693188"/>
                <a:gd name="connsiteY244" fmla="*/ 3532188 h 6667500"/>
                <a:gd name="connsiteX245" fmla="*/ 363798 w 5693188"/>
                <a:gd name="connsiteY245" fmla="*/ 3665538 h 6667500"/>
                <a:gd name="connsiteX246" fmla="*/ 6611 w 5693188"/>
                <a:gd name="connsiteY246" fmla="*/ 3281363 h 6667500"/>
                <a:gd name="connsiteX247" fmla="*/ 173298 w 5693188"/>
                <a:gd name="connsiteY247" fmla="*/ 3263106 h 6667500"/>
                <a:gd name="connsiteX248" fmla="*/ 383642 w 5693188"/>
                <a:gd name="connsiteY248" fmla="*/ 2806700 h 6667500"/>
                <a:gd name="connsiteX249" fmla="*/ 307442 w 5693188"/>
                <a:gd name="connsiteY249" fmla="*/ 2120900 h 6667500"/>
                <a:gd name="connsiteX250" fmla="*/ 967842 w 5693188"/>
                <a:gd name="connsiteY250" fmla="*/ 1733550 h 6667500"/>
                <a:gd name="connsiteX251" fmla="*/ 1437742 w 5693188"/>
                <a:gd name="connsiteY251" fmla="*/ 1104900 h 6667500"/>
                <a:gd name="connsiteX252" fmla="*/ 1164692 w 5693188"/>
                <a:gd name="connsiteY252" fmla="*/ 895350 h 6667500"/>
                <a:gd name="connsiteX253" fmla="*/ 1107542 w 5693188"/>
                <a:gd name="connsiteY253" fmla="*/ 546100 h 6667500"/>
                <a:gd name="connsiteX254" fmla="*/ 1177392 w 5693188"/>
                <a:gd name="connsiteY254" fmla="*/ 355600 h 6667500"/>
                <a:gd name="connsiteX255" fmla="*/ 972922 w 5693188"/>
                <a:gd name="connsiteY255" fmla="*/ 271780 h 6667500"/>
                <a:gd name="connsiteX0" fmla="*/ 996123 w 5708769"/>
                <a:gd name="connsiteY0" fmla="*/ 254000 h 6667500"/>
                <a:gd name="connsiteX1" fmla="*/ 1008823 w 5708769"/>
                <a:gd name="connsiteY1" fmla="*/ 165100 h 6667500"/>
                <a:gd name="connsiteX2" fmla="*/ 1046923 w 5708769"/>
                <a:gd name="connsiteY2" fmla="*/ 139700 h 6667500"/>
                <a:gd name="connsiteX3" fmla="*/ 1110423 w 5708769"/>
                <a:gd name="connsiteY3" fmla="*/ 63500 h 6667500"/>
                <a:gd name="connsiteX4" fmla="*/ 1148523 w 5708769"/>
                <a:gd name="connsiteY4" fmla="*/ 50800 h 6667500"/>
                <a:gd name="connsiteX5" fmla="*/ 1224723 w 5708769"/>
                <a:gd name="connsiteY5" fmla="*/ 25400 h 6667500"/>
                <a:gd name="connsiteX6" fmla="*/ 1300923 w 5708769"/>
                <a:gd name="connsiteY6" fmla="*/ 12700 h 6667500"/>
                <a:gd name="connsiteX7" fmla="*/ 1364423 w 5708769"/>
                <a:gd name="connsiteY7" fmla="*/ 0 h 6667500"/>
                <a:gd name="connsiteX8" fmla="*/ 1529523 w 5708769"/>
                <a:gd name="connsiteY8" fmla="*/ 12700 h 6667500"/>
                <a:gd name="connsiteX9" fmla="*/ 1542223 w 5708769"/>
                <a:gd name="connsiteY9" fmla="*/ 50800 h 6667500"/>
                <a:gd name="connsiteX10" fmla="*/ 1593023 w 5708769"/>
                <a:gd name="connsiteY10" fmla="*/ 127000 h 6667500"/>
                <a:gd name="connsiteX11" fmla="*/ 1643823 w 5708769"/>
                <a:gd name="connsiteY11" fmla="*/ 152400 h 6667500"/>
                <a:gd name="connsiteX12" fmla="*/ 1681923 w 5708769"/>
                <a:gd name="connsiteY12" fmla="*/ 177800 h 6667500"/>
                <a:gd name="connsiteX13" fmla="*/ 1745423 w 5708769"/>
                <a:gd name="connsiteY13" fmla="*/ 190500 h 6667500"/>
                <a:gd name="connsiteX14" fmla="*/ 1770823 w 5708769"/>
                <a:gd name="connsiteY14" fmla="*/ 228600 h 6667500"/>
                <a:gd name="connsiteX15" fmla="*/ 1783523 w 5708769"/>
                <a:gd name="connsiteY15" fmla="*/ 266700 h 6667500"/>
                <a:gd name="connsiteX16" fmla="*/ 1872423 w 5708769"/>
                <a:gd name="connsiteY16" fmla="*/ 304800 h 6667500"/>
                <a:gd name="connsiteX17" fmla="*/ 1885123 w 5708769"/>
                <a:gd name="connsiteY17" fmla="*/ 355600 h 6667500"/>
                <a:gd name="connsiteX18" fmla="*/ 2050223 w 5708769"/>
                <a:gd name="connsiteY18" fmla="*/ 381000 h 6667500"/>
                <a:gd name="connsiteX19" fmla="*/ 2164523 w 5708769"/>
                <a:gd name="connsiteY19" fmla="*/ 317500 h 6667500"/>
                <a:gd name="connsiteX20" fmla="*/ 2202623 w 5708769"/>
                <a:gd name="connsiteY20" fmla="*/ 292100 h 6667500"/>
                <a:gd name="connsiteX21" fmla="*/ 2342323 w 5708769"/>
                <a:gd name="connsiteY21" fmla="*/ 317500 h 6667500"/>
                <a:gd name="connsiteX22" fmla="*/ 2367723 w 5708769"/>
                <a:gd name="connsiteY22" fmla="*/ 571500 h 6667500"/>
                <a:gd name="connsiteX23" fmla="*/ 2329623 w 5708769"/>
                <a:gd name="connsiteY23" fmla="*/ 647700 h 6667500"/>
                <a:gd name="connsiteX24" fmla="*/ 2278823 w 5708769"/>
                <a:gd name="connsiteY24" fmla="*/ 660400 h 6667500"/>
                <a:gd name="connsiteX25" fmla="*/ 2240723 w 5708769"/>
                <a:gd name="connsiteY25" fmla="*/ 685800 h 6667500"/>
                <a:gd name="connsiteX26" fmla="*/ 2177223 w 5708769"/>
                <a:gd name="connsiteY26" fmla="*/ 762000 h 6667500"/>
                <a:gd name="connsiteX27" fmla="*/ 2164523 w 5708769"/>
                <a:gd name="connsiteY27" fmla="*/ 863600 h 6667500"/>
                <a:gd name="connsiteX28" fmla="*/ 2240723 w 5708769"/>
                <a:gd name="connsiteY28" fmla="*/ 889000 h 6667500"/>
                <a:gd name="connsiteX29" fmla="*/ 2253423 w 5708769"/>
                <a:gd name="connsiteY29" fmla="*/ 952500 h 6667500"/>
                <a:gd name="connsiteX30" fmla="*/ 2278823 w 5708769"/>
                <a:gd name="connsiteY30" fmla="*/ 990600 h 6667500"/>
                <a:gd name="connsiteX31" fmla="*/ 2266123 w 5708769"/>
                <a:gd name="connsiteY31" fmla="*/ 1066800 h 6667500"/>
                <a:gd name="connsiteX32" fmla="*/ 2189923 w 5708769"/>
                <a:gd name="connsiteY32" fmla="*/ 1104900 h 6667500"/>
                <a:gd name="connsiteX33" fmla="*/ 2126423 w 5708769"/>
                <a:gd name="connsiteY33" fmla="*/ 1092200 h 6667500"/>
                <a:gd name="connsiteX34" fmla="*/ 2088323 w 5708769"/>
                <a:gd name="connsiteY34" fmla="*/ 1079500 h 6667500"/>
                <a:gd name="connsiteX35" fmla="*/ 2037523 w 5708769"/>
                <a:gd name="connsiteY35" fmla="*/ 1092200 h 6667500"/>
                <a:gd name="connsiteX36" fmla="*/ 2062923 w 5708769"/>
                <a:gd name="connsiteY36" fmla="*/ 1168400 h 6667500"/>
                <a:gd name="connsiteX37" fmla="*/ 2075623 w 5708769"/>
                <a:gd name="connsiteY37" fmla="*/ 1206500 h 6667500"/>
                <a:gd name="connsiteX38" fmla="*/ 2088323 w 5708769"/>
                <a:gd name="connsiteY38" fmla="*/ 1244600 h 6667500"/>
                <a:gd name="connsiteX39" fmla="*/ 2101023 w 5708769"/>
                <a:gd name="connsiteY39" fmla="*/ 1346200 h 6667500"/>
                <a:gd name="connsiteX40" fmla="*/ 2177223 w 5708769"/>
                <a:gd name="connsiteY40" fmla="*/ 1371600 h 6667500"/>
                <a:gd name="connsiteX41" fmla="*/ 2215323 w 5708769"/>
                <a:gd name="connsiteY41" fmla="*/ 1397000 h 6667500"/>
                <a:gd name="connsiteX42" fmla="*/ 2253423 w 5708769"/>
                <a:gd name="connsiteY42" fmla="*/ 1409700 h 6667500"/>
                <a:gd name="connsiteX43" fmla="*/ 2278823 w 5708769"/>
                <a:gd name="connsiteY43" fmla="*/ 1447800 h 6667500"/>
                <a:gd name="connsiteX44" fmla="*/ 2355023 w 5708769"/>
                <a:gd name="connsiteY44" fmla="*/ 1473200 h 6667500"/>
                <a:gd name="connsiteX45" fmla="*/ 2431223 w 5708769"/>
                <a:gd name="connsiteY45" fmla="*/ 1536700 h 6667500"/>
                <a:gd name="connsiteX46" fmla="*/ 2494723 w 5708769"/>
                <a:gd name="connsiteY46" fmla="*/ 1612900 h 6667500"/>
                <a:gd name="connsiteX47" fmla="*/ 2456623 w 5708769"/>
                <a:gd name="connsiteY47" fmla="*/ 1638300 h 6667500"/>
                <a:gd name="connsiteX48" fmla="*/ 2405823 w 5708769"/>
                <a:gd name="connsiteY48" fmla="*/ 1663700 h 6667500"/>
                <a:gd name="connsiteX49" fmla="*/ 2393123 w 5708769"/>
                <a:gd name="connsiteY49" fmla="*/ 1701800 h 6667500"/>
                <a:gd name="connsiteX50" fmla="*/ 2355023 w 5708769"/>
                <a:gd name="connsiteY50" fmla="*/ 1841500 h 6667500"/>
                <a:gd name="connsiteX51" fmla="*/ 2367723 w 5708769"/>
                <a:gd name="connsiteY51" fmla="*/ 1930400 h 6667500"/>
                <a:gd name="connsiteX52" fmla="*/ 2405823 w 5708769"/>
                <a:gd name="connsiteY52" fmla="*/ 1943100 h 6667500"/>
                <a:gd name="connsiteX53" fmla="*/ 2482023 w 5708769"/>
                <a:gd name="connsiteY53" fmla="*/ 1993900 h 6667500"/>
                <a:gd name="connsiteX54" fmla="*/ 2558223 w 5708769"/>
                <a:gd name="connsiteY54" fmla="*/ 2019300 h 6667500"/>
                <a:gd name="connsiteX55" fmla="*/ 2634423 w 5708769"/>
                <a:gd name="connsiteY55" fmla="*/ 2070100 h 6667500"/>
                <a:gd name="connsiteX56" fmla="*/ 2672523 w 5708769"/>
                <a:gd name="connsiteY56" fmla="*/ 2095500 h 6667500"/>
                <a:gd name="connsiteX57" fmla="*/ 2697923 w 5708769"/>
                <a:gd name="connsiteY57" fmla="*/ 2133600 h 6667500"/>
                <a:gd name="connsiteX58" fmla="*/ 2774123 w 5708769"/>
                <a:gd name="connsiteY58" fmla="*/ 2184400 h 6667500"/>
                <a:gd name="connsiteX59" fmla="*/ 2850323 w 5708769"/>
                <a:gd name="connsiteY59" fmla="*/ 2222500 h 6667500"/>
                <a:gd name="connsiteX60" fmla="*/ 2888423 w 5708769"/>
                <a:gd name="connsiteY60" fmla="*/ 2247900 h 6667500"/>
                <a:gd name="connsiteX61" fmla="*/ 2964623 w 5708769"/>
                <a:gd name="connsiteY61" fmla="*/ 2273300 h 6667500"/>
                <a:gd name="connsiteX62" fmla="*/ 3256723 w 5708769"/>
                <a:gd name="connsiteY62" fmla="*/ 2311400 h 6667500"/>
                <a:gd name="connsiteX63" fmla="*/ 3307523 w 5708769"/>
                <a:gd name="connsiteY63" fmla="*/ 2387600 h 6667500"/>
                <a:gd name="connsiteX64" fmla="*/ 3383723 w 5708769"/>
                <a:gd name="connsiteY64" fmla="*/ 2438400 h 6667500"/>
                <a:gd name="connsiteX65" fmla="*/ 3498023 w 5708769"/>
                <a:gd name="connsiteY65" fmla="*/ 2476500 h 6667500"/>
                <a:gd name="connsiteX66" fmla="*/ 3853623 w 5708769"/>
                <a:gd name="connsiteY66" fmla="*/ 2463800 h 6667500"/>
                <a:gd name="connsiteX67" fmla="*/ 3891723 w 5708769"/>
                <a:gd name="connsiteY67" fmla="*/ 2438400 h 6667500"/>
                <a:gd name="connsiteX68" fmla="*/ 3904423 w 5708769"/>
                <a:gd name="connsiteY68" fmla="*/ 2400300 h 6667500"/>
                <a:gd name="connsiteX69" fmla="*/ 3917123 w 5708769"/>
                <a:gd name="connsiteY69" fmla="*/ 2209800 h 6667500"/>
                <a:gd name="connsiteX70" fmla="*/ 3955223 w 5708769"/>
                <a:gd name="connsiteY70" fmla="*/ 2184400 h 6667500"/>
                <a:gd name="connsiteX71" fmla="*/ 4031423 w 5708769"/>
                <a:gd name="connsiteY71" fmla="*/ 2120900 h 6667500"/>
                <a:gd name="connsiteX72" fmla="*/ 4056823 w 5708769"/>
                <a:gd name="connsiteY72" fmla="*/ 2222500 h 6667500"/>
                <a:gd name="connsiteX73" fmla="*/ 4082223 w 5708769"/>
                <a:gd name="connsiteY73" fmla="*/ 2298700 h 6667500"/>
                <a:gd name="connsiteX74" fmla="*/ 4120323 w 5708769"/>
                <a:gd name="connsiteY74" fmla="*/ 2324100 h 6667500"/>
                <a:gd name="connsiteX75" fmla="*/ 4158423 w 5708769"/>
                <a:gd name="connsiteY75" fmla="*/ 2336800 h 6667500"/>
                <a:gd name="connsiteX76" fmla="*/ 4348923 w 5708769"/>
                <a:gd name="connsiteY76" fmla="*/ 2349500 h 6667500"/>
                <a:gd name="connsiteX77" fmla="*/ 4628323 w 5708769"/>
                <a:gd name="connsiteY77" fmla="*/ 2336800 h 6667500"/>
                <a:gd name="connsiteX78" fmla="*/ 4679123 w 5708769"/>
                <a:gd name="connsiteY78" fmla="*/ 2324100 h 6667500"/>
                <a:gd name="connsiteX79" fmla="*/ 4704523 w 5708769"/>
                <a:gd name="connsiteY79" fmla="*/ 2247900 h 6667500"/>
                <a:gd name="connsiteX80" fmla="*/ 4679123 w 5708769"/>
                <a:gd name="connsiteY80" fmla="*/ 2197100 h 6667500"/>
                <a:gd name="connsiteX81" fmla="*/ 4602923 w 5708769"/>
                <a:gd name="connsiteY81" fmla="*/ 2171700 h 6667500"/>
                <a:gd name="connsiteX82" fmla="*/ 4615623 w 5708769"/>
                <a:gd name="connsiteY82" fmla="*/ 2082800 h 6667500"/>
                <a:gd name="connsiteX83" fmla="*/ 4691823 w 5708769"/>
                <a:gd name="connsiteY83" fmla="*/ 2108200 h 6667500"/>
                <a:gd name="connsiteX84" fmla="*/ 4831523 w 5708769"/>
                <a:gd name="connsiteY84" fmla="*/ 2095500 h 6667500"/>
                <a:gd name="connsiteX85" fmla="*/ 4856923 w 5708769"/>
                <a:gd name="connsiteY85" fmla="*/ 2057400 h 6667500"/>
                <a:gd name="connsiteX86" fmla="*/ 4869623 w 5708769"/>
                <a:gd name="connsiteY86" fmla="*/ 2019300 h 6667500"/>
                <a:gd name="connsiteX87" fmla="*/ 4882323 w 5708769"/>
                <a:gd name="connsiteY87" fmla="*/ 1955800 h 6667500"/>
                <a:gd name="connsiteX88" fmla="*/ 4971223 w 5708769"/>
                <a:gd name="connsiteY88" fmla="*/ 1917700 h 6667500"/>
                <a:gd name="connsiteX89" fmla="*/ 5047423 w 5708769"/>
                <a:gd name="connsiteY89" fmla="*/ 1866900 h 6667500"/>
                <a:gd name="connsiteX90" fmla="*/ 5085523 w 5708769"/>
                <a:gd name="connsiteY90" fmla="*/ 1841500 h 6667500"/>
                <a:gd name="connsiteX91" fmla="*/ 5110923 w 5708769"/>
                <a:gd name="connsiteY91" fmla="*/ 1803400 h 6667500"/>
                <a:gd name="connsiteX92" fmla="*/ 5123623 w 5708769"/>
                <a:gd name="connsiteY92" fmla="*/ 1739900 h 6667500"/>
                <a:gd name="connsiteX93" fmla="*/ 5174423 w 5708769"/>
                <a:gd name="connsiteY93" fmla="*/ 1752600 h 6667500"/>
                <a:gd name="connsiteX94" fmla="*/ 5250623 w 5708769"/>
                <a:gd name="connsiteY94" fmla="*/ 1778000 h 6667500"/>
                <a:gd name="connsiteX95" fmla="*/ 5301423 w 5708769"/>
                <a:gd name="connsiteY95" fmla="*/ 1765300 h 6667500"/>
                <a:gd name="connsiteX96" fmla="*/ 5339523 w 5708769"/>
                <a:gd name="connsiteY96" fmla="*/ 1727200 h 6667500"/>
                <a:gd name="connsiteX97" fmla="*/ 5377623 w 5708769"/>
                <a:gd name="connsiteY97" fmla="*/ 1701800 h 6667500"/>
                <a:gd name="connsiteX98" fmla="*/ 5453823 w 5708769"/>
                <a:gd name="connsiteY98" fmla="*/ 1714500 h 6667500"/>
                <a:gd name="connsiteX99" fmla="*/ 5504623 w 5708769"/>
                <a:gd name="connsiteY99" fmla="*/ 1790700 h 6667500"/>
                <a:gd name="connsiteX100" fmla="*/ 5555423 w 5708769"/>
                <a:gd name="connsiteY100" fmla="*/ 1841500 h 6667500"/>
                <a:gd name="connsiteX101" fmla="*/ 5542723 w 5708769"/>
                <a:gd name="connsiteY101" fmla="*/ 1879600 h 6667500"/>
                <a:gd name="connsiteX102" fmla="*/ 5580823 w 5708769"/>
                <a:gd name="connsiteY102" fmla="*/ 1892300 h 6667500"/>
                <a:gd name="connsiteX103" fmla="*/ 5682423 w 5708769"/>
                <a:gd name="connsiteY103" fmla="*/ 1905000 h 6667500"/>
                <a:gd name="connsiteX104" fmla="*/ 5707823 w 5708769"/>
                <a:gd name="connsiteY104" fmla="*/ 1943100 h 6667500"/>
                <a:gd name="connsiteX105" fmla="*/ 5669723 w 5708769"/>
                <a:gd name="connsiteY105" fmla="*/ 2044700 h 6667500"/>
                <a:gd name="connsiteX106" fmla="*/ 5644323 w 5708769"/>
                <a:gd name="connsiteY106" fmla="*/ 2171700 h 6667500"/>
                <a:gd name="connsiteX107" fmla="*/ 5504623 w 5708769"/>
                <a:gd name="connsiteY107" fmla="*/ 2197100 h 6667500"/>
                <a:gd name="connsiteX108" fmla="*/ 5428423 w 5708769"/>
                <a:gd name="connsiteY108" fmla="*/ 2222500 h 6667500"/>
                <a:gd name="connsiteX109" fmla="*/ 5403023 w 5708769"/>
                <a:gd name="connsiteY109" fmla="*/ 2260600 h 6667500"/>
                <a:gd name="connsiteX110" fmla="*/ 5352223 w 5708769"/>
                <a:gd name="connsiteY110" fmla="*/ 2349500 h 6667500"/>
                <a:gd name="connsiteX111" fmla="*/ 5314123 w 5708769"/>
                <a:gd name="connsiteY111" fmla="*/ 2374900 h 6667500"/>
                <a:gd name="connsiteX112" fmla="*/ 5301423 w 5708769"/>
                <a:gd name="connsiteY112" fmla="*/ 2438400 h 6667500"/>
                <a:gd name="connsiteX113" fmla="*/ 5288723 w 5708769"/>
                <a:gd name="connsiteY113" fmla="*/ 2552700 h 6667500"/>
                <a:gd name="connsiteX114" fmla="*/ 5225223 w 5708769"/>
                <a:gd name="connsiteY114" fmla="*/ 2616200 h 6667500"/>
                <a:gd name="connsiteX115" fmla="*/ 5212523 w 5708769"/>
                <a:gd name="connsiteY115" fmla="*/ 2654300 h 6667500"/>
                <a:gd name="connsiteX116" fmla="*/ 5237923 w 5708769"/>
                <a:gd name="connsiteY116" fmla="*/ 2781300 h 6667500"/>
                <a:gd name="connsiteX117" fmla="*/ 5225223 w 5708769"/>
                <a:gd name="connsiteY117" fmla="*/ 2870200 h 6667500"/>
                <a:gd name="connsiteX118" fmla="*/ 5187123 w 5708769"/>
                <a:gd name="connsiteY118" fmla="*/ 2895600 h 6667500"/>
                <a:gd name="connsiteX119" fmla="*/ 5123623 w 5708769"/>
                <a:gd name="connsiteY119" fmla="*/ 2946400 h 6667500"/>
                <a:gd name="connsiteX120" fmla="*/ 5009323 w 5708769"/>
                <a:gd name="connsiteY120" fmla="*/ 2959100 h 6667500"/>
                <a:gd name="connsiteX121" fmla="*/ 4983923 w 5708769"/>
                <a:gd name="connsiteY121" fmla="*/ 3048000 h 6667500"/>
                <a:gd name="connsiteX122" fmla="*/ 4958523 w 5708769"/>
                <a:gd name="connsiteY122" fmla="*/ 3124200 h 6667500"/>
                <a:gd name="connsiteX123" fmla="*/ 4983923 w 5708769"/>
                <a:gd name="connsiteY123" fmla="*/ 3162300 h 6667500"/>
                <a:gd name="connsiteX124" fmla="*/ 4945823 w 5708769"/>
                <a:gd name="connsiteY124" fmla="*/ 3416300 h 6667500"/>
                <a:gd name="connsiteX125" fmla="*/ 4895023 w 5708769"/>
                <a:gd name="connsiteY125" fmla="*/ 3340100 h 6667500"/>
                <a:gd name="connsiteX126" fmla="*/ 4882323 w 5708769"/>
                <a:gd name="connsiteY126" fmla="*/ 3302000 h 6667500"/>
                <a:gd name="connsiteX127" fmla="*/ 4831523 w 5708769"/>
                <a:gd name="connsiteY127" fmla="*/ 3225800 h 6667500"/>
                <a:gd name="connsiteX128" fmla="*/ 4780723 w 5708769"/>
                <a:gd name="connsiteY128" fmla="*/ 3111500 h 6667500"/>
                <a:gd name="connsiteX129" fmla="*/ 4704523 w 5708769"/>
                <a:gd name="connsiteY129" fmla="*/ 3187700 h 6667500"/>
                <a:gd name="connsiteX130" fmla="*/ 4628323 w 5708769"/>
                <a:gd name="connsiteY130" fmla="*/ 3213100 h 6667500"/>
                <a:gd name="connsiteX131" fmla="*/ 4590223 w 5708769"/>
                <a:gd name="connsiteY131" fmla="*/ 3187700 h 6667500"/>
                <a:gd name="connsiteX132" fmla="*/ 4577523 w 5708769"/>
                <a:gd name="connsiteY132" fmla="*/ 3136900 h 6667500"/>
                <a:gd name="connsiteX133" fmla="*/ 4615623 w 5708769"/>
                <a:gd name="connsiteY133" fmla="*/ 2971800 h 6667500"/>
                <a:gd name="connsiteX134" fmla="*/ 4653723 w 5708769"/>
                <a:gd name="connsiteY134" fmla="*/ 2959100 h 6667500"/>
                <a:gd name="connsiteX135" fmla="*/ 4729923 w 5708769"/>
                <a:gd name="connsiteY135" fmla="*/ 2895600 h 6667500"/>
                <a:gd name="connsiteX136" fmla="*/ 4755323 w 5708769"/>
                <a:gd name="connsiteY136" fmla="*/ 2819400 h 6667500"/>
                <a:gd name="connsiteX137" fmla="*/ 4742623 w 5708769"/>
                <a:gd name="connsiteY137" fmla="*/ 2743200 h 6667500"/>
                <a:gd name="connsiteX138" fmla="*/ 4679123 w 5708769"/>
                <a:gd name="connsiteY138" fmla="*/ 2730500 h 6667500"/>
                <a:gd name="connsiteX139" fmla="*/ 4628323 w 5708769"/>
                <a:gd name="connsiteY139" fmla="*/ 2717800 h 6667500"/>
                <a:gd name="connsiteX140" fmla="*/ 4526723 w 5708769"/>
                <a:gd name="connsiteY140" fmla="*/ 2705100 h 6667500"/>
                <a:gd name="connsiteX141" fmla="*/ 4437823 w 5708769"/>
                <a:gd name="connsiteY141" fmla="*/ 2692400 h 6667500"/>
                <a:gd name="connsiteX142" fmla="*/ 4399723 w 5708769"/>
                <a:gd name="connsiteY142" fmla="*/ 2679700 h 6667500"/>
                <a:gd name="connsiteX143" fmla="*/ 4285423 w 5708769"/>
                <a:gd name="connsiteY143" fmla="*/ 2667000 h 6667500"/>
                <a:gd name="connsiteX144" fmla="*/ 4234623 w 5708769"/>
                <a:gd name="connsiteY144" fmla="*/ 2578100 h 6667500"/>
                <a:gd name="connsiteX145" fmla="*/ 4221923 w 5708769"/>
                <a:gd name="connsiteY145" fmla="*/ 2514600 h 6667500"/>
                <a:gd name="connsiteX146" fmla="*/ 4145723 w 5708769"/>
                <a:gd name="connsiteY146" fmla="*/ 2540000 h 6667500"/>
                <a:gd name="connsiteX147" fmla="*/ 4107623 w 5708769"/>
                <a:gd name="connsiteY147" fmla="*/ 2501900 h 6667500"/>
                <a:gd name="connsiteX148" fmla="*/ 4018723 w 5708769"/>
                <a:gd name="connsiteY148" fmla="*/ 2501900 h 6667500"/>
                <a:gd name="connsiteX149" fmla="*/ 3980623 w 5708769"/>
                <a:gd name="connsiteY149" fmla="*/ 2514600 h 6667500"/>
                <a:gd name="connsiteX150" fmla="*/ 3917123 w 5708769"/>
                <a:gd name="connsiteY150" fmla="*/ 2578100 h 6667500"/>
                <a:gd name="connsiteX151" fmla="*/ 3942523 w 5708769"/>
                <a:gd name="connsiteY151" fmla="*/ 2616200 h 6667500"/>
                <a:gd name="connsiteX152" fmla="*/ 3980623 w 5708769"/>
                <a:gd name="connsiteY152" fmla="*/ 2628900 h 6667500"/>
                <a:gd name="connsiteX153" fmla="*/ 4018723 w 5708769"/>
                <a:gd name="connsiteY153" fmla="*/ 2654300 h 6667500"/>
                <a:gd name="connsiteX154" fmla="*/ 4056823 w 5708769"/>
                <a:gd name="connsiteY154" fmla="*/ 2667000 h 6667500"/>
                <a:gd name="connsiteX155" fmla="*/ 4069523 w 5708769"/>
                <a:gd name="connsiteY155" fmla="*/ 2705100 h 6667500"/>
                <a:gd name="connsiteX156" fmla="*/ 4056823 w 5708769"/>
                <a:gd name="connsiteY156" fmla="*/ 2755900 h 6667500"/>
                <a:gd name="connsiteX157" fmla="*/ 3980623 w 5708769"/>
                <a:gd name="connsiteY157" fmla="*/ 2806700 h 6667500"/>
                <a:gd name="connsiteX158" fmla="*/ 3942523 w 5708769"/>
                <a:gd name="connsiteY158" fmla="*/ 2882900 h 6667500"/>
                <a:gd name="connsiteX159" fmla="*/ 3955223 w 5708769"/>
                <a:gd name="connsiteY159" fmla="*/ 2921000 h 6667500"/>
                <a:gd name="connsiteX160" fmla="*/ 3993323 w 5708769"/>
                <a:gd name="connsiteY160" fmla="*/ 2933700 h 6667500"/>
                <a:gd name="connsiteX161" fmla="*/ 4031423 w 5708769"/>
                <a:gd name="connsiteY161" fmla="*/ 2959100 h 6667500"/>
                <a:gd name="connsiteX162" fmla="*/ 4069523 w 5708769"/>
                <a:gd name="connsiteY162" fmla="*/ 2971800 h 6667500"/>
                <a:gd name="connsiteX163" fmla="*/ 4044123 w 5708769"/>
                <a:gd name="connsiteY163" fmla="*/ 3009900 h 6667500"/>
                <a:gd name="connsiteX164" fmla="*/ 4031423 w 5708769"/>
                <a:gd name="connsiteY164" fmla="*/ 3060700 h 6667500"/>
                <a:gd name="connsiteX165" fmla="*/ 4069523 w 5708769"/>
                <a:gd name="connsiteY165" fmla="*/ 3086100 h 6667500"/>
                <a:gd name="connsiteX166" fmla="*/ 4094923 w 5708769"/>
                <a:gd name="connsiteY166" fmla="*/ 3175000 h 6667500"/>
                <a:gd name="connsiteX167" fmla="*/ 4120323 w 5708769"/>
                <a:gd name="connsiteY167" fmla="*/ 3213100 h 6667500"/>
                <a:gd name="connsiteX168" fmla="*/ 4133023 w 5708769"/>
                <a:gd name="connsiteY168" fmla="*/ 3340100 h 6667500"/>
                <a:gd name="connsiteX169" fmla="*/ 4133023 w 5708769"/>
                <a:gd name="connsiteY169" fmla="*/ 3479800 h 6667500"/>
                <a:gd name="connsiteX170" fmla="*/ 4094923 w 5708769"/>
                <a:gd name="connsiteY170" fmla="*/ 3492500 h 6667500"/>
                <a:gd name="connsiteX171" fmla="*/ 4018723 w 5708769"/>
                <a:gd name="connsiteY171" fmla="*/ 3505200 h 6667500"/>
                <a:gd name="connsiteX172" fmla="*/ 3942523 w 5708769"/>
                <a:gd name="connsiteY172" fmla="*/ 3530600 h 6667500"/>
                <a:gd name="connsiteX173" fmla="*/ 3891723 w 5708769"/>
                <a:gd name="connsiteY173" fmla="*/ 3543300 h 6667500"/>
                <a:gd name="connsiteX174" fmla="*/ 3815523 w 5708769"/>
                <a:gd name="connsiteY174" fmla="*/ 3568700 h 6667500"/>
                <a:gd name="connsiteX175" fmla="*/ 3777423 w 5708769"/>
                <a:gd name="connsiteY175" fmla="*/ 3606800 h 6667500"/>
                <a:gd name="connsiteX176" fmla="*/ 3739323 w 5708769"/>
                <a:gd name="connsiteY176" fmla="*/ 3632200 h 6667500"/>
                <a:gd name="connsiteX177" fmla="*/ 3713923 w 5708769"/>
                <a:gd name="connsiteY177" fmla="*/ 3670300 h 6667500"/>
                <a:gd name="connsiteX178" fmla="*/ 3701223 w 5708769"/>
                <a:gd name="connsiteY178" fmla="*/ 3784600 h 6667500"/>
                <a:gd name="connsiteX179" fmla="*/ 3637723 w 5708769"/>
                <a:gd name="connsiteY179" fmla="*/ 3898900 h 6667500"/>
                <a:gd name="connsiteX180" fmla="*/ 3586923 w 5708769"/>
                <a:gd name="connsiteY180" fmla="*/ 3975100 h 6667500"/>
                <a:gd name="connsiteX181" fmla="*/ 3523423 w 5708769"/>
                <a:gd name="connsiteY181" fmla="*/ 3987800 h 6667500"/>
                <a:gd name="connsiteX182" fmla="*/ 3485323 w 5708769"/>
                <a:gd name="connsiteY182" fmla="*/ 4000500 h 6667500"/>
                <a:gd name="connsiteX183" fmla="*/ 3434523 w 5708769"/>
                <a:gd name="connsiteY183" fmla="*/ 4013200 h 6667500"/>
                <a:gd name="connsiteX184" fmla="*/ 3332923 w 5708769"/>
                <a:gd name="connsiteY184" fmla="*/ 4038600 h 6667500"/>
                <a:gd name="connsiteX185" fmla="*/ 3256723 w 5708769"/>
                <a:gd name="connsiteY185" fmla="*/ 4165600 h 6667500"/>
                <a:gd name="connsiteX186" fmla="*/ 3218623 w 5708769"/>
                <a:gd name="connsiteY186" fmla="*/ 4191000 h 6667500"/>
                <a:gd name="connsiteX187" fmla="*/ 3205923 w 5708769"/>
                <a:gd name="connsiteY187" fmla="*/ 4241800 h 6667500"/>
                <a:gd name="connsiteX188" fmla="*/ 3053523 w 5708769"/>
                <a:gd name="connsiteY188" fmla="*/ 4368800 h 6667500"/>
                <a:gd name="connsiteX189" fmla="*/ 2977323 w 5708769"/>
                <a:gd name="connsiteY189" fmla="*/ 4432300 h 6667500"/>
                <a:gd name="connsiteX190" fmla="*/ 2939223 w 5708769"/>
                <a:gd name="connsiteY190" fmla="*/ 4457700 h 6667500"/>
                <a:gd name="connsiteX191" fmla="*/ 2901123 w 5708769"/>
                <a:gd name="connsiteY191" fmla="*/ 4495800 h 6667500"/>
                <a:gd name="connsiteX192" fmla="*/ 2812223 w 5708769"/>
                <a:gd name="connsiteY192" fmla="*/ 4559300 h 6667500"/>
                <a:gd name="connsiteX193" fmla="*/ 2761423 w 5708769"/>
                <a:gd name="connsiteY193" fmla="*/ 4673600 h 6667500"/>
                <a:gd name="connsiteX194" fmla="*/ 2748723 w 5708769"/>
                <a:gd name="connsiteY194" fmla="*/ 4711700 h 6667500"/>
                <a:gd name="connsiteX195" fmla="*/ 2672523 w 5708769"/>
                <a:gd name="connsiteY195" fmla="*/ 4787900 h 6667500"/>
                <a:gd name="connsiteX196" fmla="*/ 2545523 w 5708769"/>
                <a:gd name="connsiteY196" fmla="*/ 4800600 h 6667500"/>
                <a:gd name="connsiteX197" fmla="*/ 2482023 w 5708769"/>
                <a:gd name="connsiteY197" fmla="*/ 4864100 h 6667500"/>
                <a:gd name="connsiteX198" fmla="*/ 2469323 w 5708769"/>
                <a:gd name="connsiteY198" fmla="*/ 4902200 h 6667500"/>
                <a:gd name="connsiteX199" fmla="*/ 2393123 w 5708769"/>
                <a:gd name="connsiteY199" fmla="*/ 4940300 h 6667500"/>
                <a:gd name="connsiteX200" fmla="*/ 2329623 w 5708769"/>
                <a:gd name="connsiteY200" fmla="*/ 4914900 h 6667500"/>
                <a:gd name="connsiteX201" fmla="*/ 2316923 w 5708769"/>
                <a:gd name="connsiteY201" fmla="*/ 4953000 h 6667500"/>
                <a:gd name="connsiteX202" fmla="*/ 2291523 w 5708769"/>
                <a:gd name="connsiteY202" fmla="*/ 4991100 h 6667500"/>
                <a:gd name="connsiteX203" fmla="*/ 2278823 w 5708769"/>
                <a:gd name="connsiteY203" fmla="*/ 5041900 h 6667500"/>
                <a:gd name="connsiteX204" fmla="*/ 2253423 w 5708769"/>
                <a:gd name="connsiteY204" fmla="*/ 5118100 h 6667500"/>
                <a:gd name="connsiteX205" fmla="*/ 2240723 w 5708769"/>
                <a:gd name="connsiteY205" fmla="*/ 5168900 h 6667500"/>
                <a:gd name="connsiteX206" fmla="*/ 2215323 w 5708769"/>
                <a:gd name="connsiteY206" fmla="*/ 5245100 h 6667500"/>
                <a:gd name="connsiteX207" fmla="*/ 2228023 w 5708769"/>
                <a:gd name="connsiteY207" fmla="*/ 5448300 h 6667500"/>
                <a:gd name="connsiteX208" fmla="*/ 2240723 w 5708769"/>
                <a:gd name="connsiteY208" fmla="*/ 5486400 h 6667500"/>
                <a:gd name="connsiteX209" fmla="*/ 2253423 w 5708769"/>
                <a:gd name="connsiteY209" fmla="*/ 5537200 h 6667500"/>
                <a:gd name="connsiteX210" fmla="*/ 2202623 w 5708769"/>
                <a:gd name="connsiteY210" fmla="*/ 5854700 h 6667500"/>
                <a:gd name="connsiteX211" fmla="*/ 2189923 w 5708769"/>
                <a:gd name="connsiteY211" fmla="*/ 6108700 h 6667500"/>
                <a:gd name="connsiteX212" fmla="*/ 2177223 w 5708769"/>
                <a:gd name="connsiteY212" fmla="*/ 6146800 h 6667500"/>
                <a:gd name="connsiteX213" fmla="*/ 2151823 w 5708769"/>
                <a:gd name="connsiteY213" fmla="*/ 6184900 h 6667500"/>
                <a:gd name="connsiteX214" fmla="*/ 2075623 w 5708769"/>
                <a:gd name="connsiteY214" fmla="*/ 6223000 h 6667500"/>
                <a:gd name="connsiteX215" fmla="*/ 2012123 w 5708769"/>
                <a:gd name="connsiteY215" fmla="*/ 6337300 h 6667500"/>
                <a:gd name="connsiteX216" fmla="*/ 1999423 w 5708769"/>
                <a:gd name="connsiteY216" fmla="*/ 6400800 h 6667500"/>
                <a:gd name="connsiteX217" fmla="*/ 1885123 w 5708769"/>
                <a:gd name="connsiteY217" fmla="*/ 6413500 h 6667500"/>
                <a:gd name="connsiteX218" fmla="*/ 1834323 w 5708769"/>
                <a:gd name="connsiteY218" fmla="*/ 6438900 h 6667500"/>
                <a:gd name="connsiteX219" fmla="*/ 1783523 w 5708769"/>
                <a:gd name="connsiteY219" fmla="*/ 6553200 h 6667500"/>
                <a:gd name="connsiteX220" fmla="*/ 1758123 w 5708769"/>
                <a:gd name="connsiteY220" fmla="*/ 6591300 h 6667500"/>
                <a:gd name="connsiteX221" fmla="*/ 1745423 w 5708769"/>
                <a:gd name="connsiteY221" fmla="*/ 6629400 h 6667500"/>
                <a:gd name="connsiteX222" fmla="*/ 1669223 w 5708769"/>
                <a:gd name="connsiteY222" fmla="*/ 6667500 h 6667500"/>
                <a:gd name="connsiteX223" fmla="*/ 1593023 w 5708769"/>
                <a:gd name="connsiteY223" fmla="*/ 6616700 h 6667500"/>
                <a:gd name="connsiteX224" fmla="*/ 1516823 w 5708769"/>
                <a:gd name="connsiteY224" fmla="*/ 6565900 h 6667500"/>
                <a:gd name="connsiteX225" fmla="*/ 1478723 w 5708769"/>
                <a:gd name="connsiteY225" fmla="*/ 6540500 h 6667500"/>
                <a:gd name="connsiteX226" fmla="*/ 1415223 w 5708769"/>
                <a:gd name="connsiteY226" fmla="*/ 6413500 h 6667500"/>
                <a:gd name="connsiteX227" fmla="*/ 1402523 w 5708769"/>
                <a:gd name="connsiteY227" fmla="*/ 6375400 h 6667500"/>
                <a:gd name="connsiteX228" fmla="*/ 1373948 w 5708769"/>
                <a:gd name="connsiteY228" fmla="*/ 6181725 h 6667500"/>
                <a:gd name="connsiteX229" fmla="*/ 1300923 w 5708769"/>
                <a:gd name="connsiteY229" fmla="*/ 5940425 h 6667500"/>
                <a:gd name="connsiteX230" fmla="*/ 1218373 w 5708769"/>
                <a:gd name="connsiteY230" fmla="*/ 5762625 h 6667500"/>
                <a:gd name="connsiteX231" fmla="*/ 1107249 w 5708769"/>
                <a:gd name="connsiteY231" fmla="*/ 5540375 h 6667500"/>
                <a:gd name="connsiteX232" fmla="*/ 1037398 w 5708769"/>
                <a:gd name="connsiteY232" fmla="*/ 5184775 h 6667500"/>
                <a:gd name="connsiteX233" fmla="*/ 938974 w 5708769"/>
                <a:gd name="connsiteY233" fmla="*/ 4984750 h 6667500"/>
                <a:gd name="connsiteX234" fmla="*/ 850074 w 5708769"/>
                <a:gd name="connsiteY234" fmla="*/ 4724400 h 6667500"/>
                <a:gd name="connsiteX235" fmla="*/ 799274 w 5708769"/>
                <a:gd name="connsiteY235" fmla="*/ 4333875 h 6667500"/>
                <a:gd name="connsiteX236" fmla="*/ 751649 w 5708769"/>
                <a:gd name="connsiteY236" fmla="*/ 3968750 h 6667500"/>
                <a:gd name="connsiteX237" fmla="*/ 792923 w 5708769"/>
                <a:gd name="connsiteY237" fmla="*/ 3717925 h 6667500"/>
                <a:gd name="connsiteX238" fmla="*/ 760379 w 5708769"/>
                <a:gd name="connsiteY238" fmla="*/ 3586956 h 6667500"/>
                <a:gd name="connsiteX239" fmla="*/ 812767 w 5708769"/>
                <a:gd name="connsiteY239" fmla="*/ 3484563 h 6667500"/>
                <a:gd name="connsiteX240" fmla="*/ 751648 w 5708769"/>
                <a:gd name="connsiteY240" fmla="*/ 3471069 h 6667500"/>
                <a:gd name="connsiteX241" fmla="*/ 781811 w 5708769"/>
                <a:gd name="connsiteY241" fmla="*/ 3403600 h 6667500"/>
                <a:gd name="connsiteX242" fmla="*/ 741329 w 5708769"/>
                <a:gd name="connsiteY242" fmla="*/ 3334544 h 6667500"/>
                <a:gd name="connsiteX243" fmla="*/ 650842 w 5708769"/>
                <a:gd name="connsiteY243" fmla="*/ 3420269 h 6667500"/>
                <a:gd name="connsiteX244" fmla="*/ 669892 w 5708769"/>
                <a:gd name="connsiteY244" fmla="*/ 3532188 h 6667500"/>
                <a:gd name="connsiteX245" fmla="*/ 379379 w 5708769"/>
                <a:gd name="connsiteY245" fmla="*/ 3665538 h 6667500"/>
                <a:gd name="connsiteX246" fmla="*/ 22192 w 5708769"/>
                <a:gd name="connsiteY246" fmla="*/ 3281363 h 6667500"/>
                <a:gd name="connsiteX247" fmla="*/ 53148 w 5708769"/>
                <a:gd name="connsiteY247" fmla="*/ 3234531 h 6667500"/>
                <a:gd name="connsiteX248" fmla="*/ 188879 w 5708769"/>
                <a:gd name="connsiteY248" fmla="*/ 3263106 h 6667500"/>
                <a:gd name="connsiteX249" fmla="*/ 399223 w 5708769"/>
                <a:gd name="connsiteY249" fmla="*/ 2806700 h 6667500"/>
                <a:gd name="connsiteX250" fmla="*/ 323023 w 5708769"/>
                <a:gd name="connsiteY250" fmla="*/ 2120900 h 6667500"/>
                <a:gd name="connsiteX251" fmla="*/ 983423 w 5708769"/>
                <a:gd name="connsiteY251" fmla="*/ 1733550 h 6667500"/>
                <a:gd name="connsiteX252" fmla="*/ 1453323 w 5708769"/>
                <a:gd name="connsiteY252" fmla="*/ 1104900 h 6667500"/>
                <a:gd name="connsiteX253" fmla="*/ 1180273 w 5708769"/>
                <a:gd name="connsiteY253" fmla="*/ 895350 h 6667500"/>
                <a:gd name="connsiteX254" fmla="*/ 1123123 w 5708769"/>
                <a:gd name="connsiteY254" fmla="*/ 546100 h 6667500"/>
                <a:gd name="connsiteX255" fmla="*/ 1192973 w 5708769"/>
                <a:gd name="connsiteY255" fmla="*/ 355600 h 6667500"/>
                <a:gd name="connsiteX256" fmla="*/ 988503 w 5708769"/>
                <a:gd name="connsiteY256" fmla="*/ 271780 h 6667500"/>
                <a:gd name="connsiteX0" fmla="*/ 993788 w 5706434"/>
                <a:gd name="connsiteY0" fmla="*/ 254000 h 6667500"/>
                <a:gd name="connsiteX1" fmla="*/ 1006488 w 5706434"/>
                <a:gd name="connsiteY1" fmla="*/ 165100 h 6667500"/>
                <a:gd name="connsiteX2" fmla="*/ 1044588 w 5706434"/>
                <a:gd name="connsiteY2" fmla="*/ 139700 h 6667500"/>
                <a:gd name="connsiteX3" fmla="*/ 1108088 w 5706434"/>
                <a:gd name="connsiteY3" fmla="*/ 63500 h 6667500"/>
                <a:gd name="connsiteX4" fmla="*/ 1146188 w 5706434"/>
                <a:gd name="connsiteY4" fmla="*/ 50800 h 6667500"/>
                <a:gd name="connsiteX5" fmla="*/ 1222388 w 5706434"/>
                <a:gd name="connsiteY5" fmla="*/ 25400 h 6667500"/>
                <a:gd name="connsiteX6" fmla="*/ 1298588 w 5706434"/>
                <a:gd name="connsiteY6" fmla="*/ 12700 h 6667500"/>
                <a:gd name="connsiteX7" fmla="*/ 1362088 w 5706434"/>
                <a:gd name="connsiteY7" fmla="*/ 0 h 6667500"/>
                <a:gd name="connsiteX8" fmla="*/ 1527188 w 5706434"/>
                <a:gd name="connsiteY8" fmla="*/ 12700 h 6667500"/>
                <a:gd name="connsiteX9" fmla="*/ 1539888 w 5706434"/>
                <a:gd name="connsiteY9" fmla="*/ 50800 h 6667500"/>
                <a:gd name="connsiteX10" fmla="*/ 1590688 w 5706434"/>
                <a:gd name="connsiteY10" fmla="*/ 127000 h 6667500"/>
                <a:gd name="connsiteX11" fmla="*/ 1641488 w 5706434"/>
                <a:gd name="connsiteY11" fmla="*/ 152400 h 6667500"/>
                <a:gd name="connsiteX12" fmla="*/ 1679588 w 5706434"/>
                <a:gd name="connsiteY12" fmla="*/ 177800 h 6667500"/>
                <a:gd name="connsiteX13" fmla="*/ 1743088 w 5706434"/>
                <a:gd name="connsiteY13" fmla="*/ 190500 h 6667500"/>
                <a:gd name="connsiteX14" fmla="*/ 1768488 w 5706434"/>
                <a:gd name="connsiteY14" fmla="*/ 228600 h 6667500"/>
                <a:gd name="connsiteX15" fmla="*/ 1781188 w 5706434"/>
                <a:gd name="connsiteY15" fmla="*/ 266700 h 6667500"/>
                <a:gd name="connsiteX16" fmla="*/ 1870088 w 5706434"/>
                <a:gd name="connsiteY16" fmla="*/ 304800 h 6667500"/>
                <a:gd name="connsiteX17" fmla="*/ 1882788 w 5706434"/>
                <a:gd name="connsiteY17" fmla="*/ 355600 h 6667500"/>
                <a:gd name="connsiteX18" fmla="*/ 2047888 w 5706434"/>
                <a:gd name="connsiteY18" fmla="*/ 381000 h 6667500"/>
                <a:gd name="connsiteX19" fmla="*/ 2162188 w 5706434"/>
                <a:gd name="connsiteY19" fmla="*/ 317500 h 6667500"/>
                <a:gd name="connsiteX20" fmla="*/ 2200288 w 5706434"/>
                <a:gd name="connsiteY20" fmla="*/ 292100 h 6667500"/>
                <a:gd name="connsiteX21" fmla="*/ 2339988 w 5706434"/>
                <a:gd name="connsiteY21" fmla="*/ 317500 h 6667500"/>
                <a:gd name="connsiteX22" fmla="*/ 2365388 w 5706434"/>
                <a:gd name="connsiteY22" fmla="*/ 571500 h 6667500"/>
                <a:gd name="connsiteX23" fmla="*/ 2327288 w 5706434"/>
                <a:gd name="connsiteY23" fmla="*/ 647700 h 6667500"/>
                <a:gd name="connsiteX24" fmla="*/ 2276488 w 5706434"/>
                <a:gd name="connsiteY24" fmla="*/ 660400 h 6667500"/>
                <a:gd name="connsiteX25" fmla="*/ 2238388 w 5706434"/>
                <a:gd name="connsiteY25" fmla="*/ 685800 h 6667500"/>
                <a:gd name="connsiteX26" fmla="*/ 2174888 w 5706434"/>
                <a:gd name="connsiteY26" fmla="*/ 762000 h 6667500"/>
                <a:gd name="connsiteX27" fmla="*/ 2162188 w 5706434"/>
                <a:gd name="connsiteY27" fmla="*/ 863600 h 6667500"/>
                <a:gd name="connsiteX28" fmla="*/ 2238388 w 5706434"/>
                <a:gd name="connsiteY28" fmla="*/ 889000 h 6667500"/>
                <a:gd name="connsiteX29" fmla="*/ 2251088 w 5706434"/>
                <a:gd name="connsiteY29" fmla="*/ 952500 h 6667500"/>
                <a:gd name="connsiteX30" fmla="*/ 2276488 w 5706434"/>
                <a:gd name="connsiteY30" fmla="*/ 990600 h 6667500"/>
                <a:gd name="connsiteX31" fmla="*/ 2263788 w 5706434"/>
                <a:gd name="connsiteY31" fmla="*/ 1066800 h 6667500"/>
                <a:gd name="connsiteX32" fmla="*/ 2187588 w 5706434"/>
                <a:gd name="connsiteY32" fmla="*/ 1104900 h 6667500"/>
                <a:gd name="connsiteX33" fmla="*/ 2124088 w 5706434"/>
                <a:gd name="connsiteY33" fmla="*/ 1092200 h 6667500"/>
                <a:gd name="connsiteX34" fmla="*/ 2085988 w 5706434"/>
                <a:gd name="connsiteY34" fmla="*/ 1079500 h 6667500"/>
                <a:gd name="connsiteX35" fmla="*/ 2035188 w 5706434"/>
                <a:gd name="connsiteY35" fmla="*/ 1092200 h 6667500"/>
                <a:gd name="connsiteX36" fmla="*/ 2060588 w 5706434"/>
                <a:gd name="connsiteY36" fmla="*/ 1168400 h 6667500"/>
                <a:gd name="connsiteX37" fmla="*/ 2073288 w 5706434"/>
                <a:gd name="connsiteY37" fmla="*/ 1206500 h 6667500"/>
                <a:gd name="connsiteX38" fmla="*/ 2085988 w 5706434"/>
                <a:gd name="connsiteY38" fmla="*/ 1244600 h 6667500"/>
                <a:gd name="connsiteX39" fmla="*/ 2098688 w 5706434"/>
                <a:gd name="connsiteY39" fmla="*/ 1346200 h 6667500"/>
                <a:gd name="connsiteX40" fmla="*/ 2174888 w 5706434"/>
                <a:gd name="connsiteY40" fmla="*/ 1371600 h 6667500"/>
                <a:gd name="connsiteX41" fmla="*/ 2212988 w 5706434"/>
                <a:gd name="connsiteY41" fmla="*/ 1397000 h 6667500"/>
                <a:gd name="connsiteX42" fmla="*/ 2251088 w 5706434"/>
                <a:gd name="connsiteY42" fmla="*/ 1409700 h 6667500"/>
                <a:gd name="connsiteX43" fmla="*/ 2276488 w 5706434"/>
                <a:gd name="connsiteY43" fmla="*/ 1447800 h 6667500"/>
                <a:gd name="connsiteX44" fmla="*/ 2352688 w 5706434"/>
                <a:gd name="connsiteY44" fmla="*/ 1473200 h 6667500"/>
                <a:gd name="connsiteX45" fmla="*/ 2428888 w 5706434"/>
                <a:gd name="connsiteY45" fmla="*/ 1536700 h 6667500"/>
                <a:gd name="connsiteX46" fmla="*/ 2492388 w 5706434"/>
                <a:gd name="connsiteY46" fmla="*/ 1612900 h 6667500"/>
                <a:gd name="connsiteX47" fmla="*/ 2454288 w 5706434"/>
                <a:gd name="connsiteY47" fmla="*/ 1638300 h 6667500"/>
                <a:gd name="connsiteX48" fmla="*/ 2403488 w 5706434"/>
                <a:gd name="connsiteY48" fmla="*/ 1663700 h 6667500"/>
                <a:gd name="connsiteX49" fmla="*/ 2390788 w 5706434"/>
                <a:gd name="connsiteY49" fmla="*/ 1701800 h 6667500"/>
                <a:gd name="connsiteX50" fmla="*/ 2352688 w 5706434"/>
                <a:gd name="connsiteY50" fmla="*/ 1841500 h 6667500"/>
                <a:gd name="connsiteX51" fmla="*/ 2365388 w 5706434"/>
                <a:gd name="connsiteY51" fmla="*/ 1930400 h 6667500"/>
                <a:gd name="connsiteX52" fmla="*/ 2403488 w 5706434"/>
                <a:gd name="connsiteY52" fmla="*/ 1943100 h 6667500"/>
                <a:gd name="connsiteX53" fmla="*/ 2479688 w 5706434"/>
                <a:gd name="connsiteY53" fmla="*/ 1993900 h 6667500"/>
                <a:gd name="connsiteX54" fmla="*/ 2555888 w 5706434"/>
                <a:gd name="connsiteY54" fmla="*/ 2019300 h 6667500"/>
                <a:gd name="connsiteX55" fmla="*/ 2632088 w 5706434"/>
                <a:gd name="connsiteY55" fmla="*/ 2070100 h 6667500"/>
                <a:gd name="connsiteX56" fmla="*/ 2670188 w 5706434"/>
                <a:gd name="connsiteY56" fmla="*/ 2095500 h 6667500"/>
                <a:gd name="connsiteX57" fmla="*/ 2695588 w 5706434"/>
                <a:gd name="connsiteY57" fmla="*/ 2133600 h 6667500"/>
                <a:gd name="connsiteX58" fmla="*/ 2771788 w 5706434"/>
                <a:gd name="connsiteY58" fmla="*/ 2184400 h 6667500"/>
                <a:gd name="connsiteX59" fmla="*/ 2847988 w 5706434"/>
                <a:gd name="connsiteY59" fmla="*/ 2222500 h 6667500"/>
                <a:gd name="connsiteX60" fmla="*/ 2886088 w 5706434"/>
                <a:gd name="connsiteY60" fmla="*/ 2247900 h 6667500"/>
                <a:gd name="connsiteX61" fmla="*/ 2962288 w 5706434"/>
                <a:gd name="connsiteY61" fmla="*/ 2273300 h 6667500"/>
                <a:gd name="connsiteX62" fmla="*/ 3254388 w 5706434"/>
                <a:gd name="connsiteY62" fmla="*/ 2311400 h 6667500"/>
                <a:gd name="connsiteX63" fmla="*/ 3305188 w 5706434"/>
                <a:gd name="connsiteY63" fmla="*/ 2387600 h 6667500"/>
                <a:gd name="connsiteX64" fmla="*/ 3381388 w 5706434"/>
                <a:gd name="connsiteY64" fmla="*/ 2438400 h 6667500"/>
                <a:gd name="connsiteX65" fmla="*/ 3495688 w 5706434"/>
                <a:gd name="connsiteY65" fmla="*/ 2476500 h 6667500"/>
                <a:gd name="connsiteX66" fmla="*/ 3851288 w 5706434"/>
                <a:gd name="connsiteY66" fmla="*/ 2463800 h 6667500"/>
                <a:gd name="connsiteX67" fmla="*/ 3889388 w 5706434"/>
                <a:gd name="connsiteY67" fmla="*/ 2438400 h 6667500"/>
                <a:gd name="connsiteX68" fmla="*/ 3902088 w 5706434"/>
                <a:gd name="connsiteY68" fmla="*/ 2400300 h 6667500"/>
                <a:gd name="connsiteX69" fmla="*/ 3914788 w 5706434"/>
                <a:gd name="connsiteY69" fmla="*/ 2209800 h 6667500"/>
                <a:gd name="connsiteX70" fmla="*/ 3952888 w 5706434"/>
                <a:gd name="connsiteY70" fmla="*/ 2184400 h 6667500"/>
                <a:gd name="connsiteX71" fmla="*/ 4029088 w 5706434"/>
                <a:gd name="connsiteY71" fmla="*/ 2120900 h 6667500"/>
                <a:gd name="connsiteX72" fmla="*/ 4054488 w 5706434"/>
                <a:gd name="connsiteY72" fmla="*/ 2222500 h 6667500"/>
                <a:gd name="connsiteX73" fmla="*/ 4079888 w 5706434"/>
                <a:gd name="connsiteY73" fmla="*/ 2298700 h 6667500"/>
                <a:gd name="connsiteX74" fmla="*/ 4117988 w 5706434"/>
                <a:gd name="connsiteY74" fmla="*/ 2324100 h 6667500"/>
                <a:gd name="connsiteX75" fmla="*/ 4156088 w 5706434"/>
                <a:gd name="connsiteY75" fmla="*/ 2336800 h 6667500"/>
                <a:gd name="connsiteX76" fmla="*/ 4346588 w 5706434"/>
                <a:gd name="connsiteY76" fmla="*/ 2349500 h 6667500"/>
                <a:gd name="connsiteX77" fmla="*/ 4625988 w 5706434"/>
                <a:gd name="connsiteY77" fmla="*/ 2336800 h 6667500"/>
                <a:gd name="connsiteX78" fmla="*/ 4676788 w 5706434"/>
                <a:gd name="connsiteY78" fmla="*/ 2324100 h 6667500"/>
                <a:gd name="connsiteX79" fmla="*/ 4702188 w 5706434"/>
                <a:gd name="connsiteY79" fmla="*/ 2247900 h 6667500"/>
                <a:gd name="connsiteX80" fmla="*/ 4676788 w 5706434"/>
                <a:gd name="connsiteY80" fmla="*/ 2197100 h 6667500"/>
                <a:gd name="connsiteX81" fmla="*/ 4600588 w 5706434"/>
                <a:gd name="connsiteY81" fmla="*/ 2171700 h 6667500"/>
                <a:gd name="connsiteX82" fmla="*/ 4613288 w 5706434"/>
                <a:gd name="connsiteY82" fmla="*/ 2082800 h 6667500"/>
                <a:gd name="connsiteX83" fmla="*/ 4689488 w 5706434"/>
                <a:gd name="connsiteY83" fmla="*/ 2108200 h 6667500"/>
                <a:gd name="connsiteX84" fmla="*/ 4829188 w 5706434"/>
                <a:gd name="connsiteY84" fmla="*/ 2095500 h 6667500"/>
                <a:gd name="connsiteX85" fmla="*/ 4854588 w 5706434"/>
                <a:gd name="connsiteY85" fmla="*/ 2057400 h 6667500"/>
                <a:gd name="connsiteX86" fmla="*/ 4867288 w 5706434"/>
                <a:gd name="connsiteY86" fmla="*/ 2019300 h 6667500"/>
                <a:gd name="connsiteX87" fmla="*/ 4879988 w 5706434"/>
                <a:gd name="connsiteY87" fmla="*/ 1955800 h 6667500"/>
                <a:gd name="connsiteX88" fmla="*/ 4968888 w 5706434"/>
                <a:gd name="connsiteY88" fmla="*/ 1917700 h 6667500"/>
                <a:gd name="connsiteX89" fmla="*/ 5045088 w 5706434"/>
                <a:gd name="connsiteY89" fmla="*/ 1866900 h 6667500"/>
                <a:gd name="connsiteX90" fmla="*/ 5083188 w 5706434"/>
                <a:gd name="connsiteY90" fmla="*/ 1841500 h 6667500"/>
                <a:gd name="connsiteX91" fmla="*/ 5108588 w 5706434"/>
                <a:gd name="connsiteY91" fmla="*/ 1803400 h 6667500"/>
                <a:gd name="connsiteX92" fmla="*/ 5121288 w 5706434"/>
                <a:gd name="connsiteY92" fmla="*/ 1739900 h 6667500"/>
                <a:gd name="connsiteX93" fmla="*/ 5172088 w 5706434"/>
                <a:gd name="connsiteY93" fmla="*/ 1752600 h 6667500"/>
                <a:gd name="connsiteX94" fmla="*/ 5248288 w 5706434"/>
                <a:gd name="connsiteY94" fmla="*/ 1778000 h 6667500"/>
                <a:gd name="connsiteX95" fmla="*/ 5299088 w 5706434"/>
                <a:gd name="connsiteY95" fmla="*/ 1765300 h 6667500"/>
                <a:gd name="connsiteX96" fmla="*/ 5337188 w 5706434"/>
                <a:gd name="connsiteY96" fmla="*/ 1727200 h 6667500"/>
                <a:gd name="connsiteX97" fmla="*/ 5375288 w 5706434"/>
                <a:gd name="connsiteY97" fmla="*/ 1701800 h 6667500"/>
                <a:gd name="connsiteX98" fmla="*/ 5451488 w 5706434"/>
                <a:gd name="connsiteY98" fmla="*/ 1714500 h 6667500"/>
                <a:gd name="connsiteX99" fmla="*/ 5502288 w 5706434"/>
                <a:gd name="connsiteY99" fmla="*/ 1790700 h 6667500"/>
                <a:gd name="connsiteX100" fmla="*/ 5553088 w 5706434"/>
                <a:gd name="connsiteY100" fmla="*/ 1841500 h 6667500"/>
                <a:gd name="connsiteX101" fmla="*/ 5540388 w 5706434"/>
                <a:gd name="connsiteY101" fmla="*/ 1879600 h 6667500"/>
                <a:gd name="connsiteX102" fmla="*/ 5578488 w 5706434"/>
                <a:gd name="connsiteY102" fmla="*/ 1892300 h 6667500"/>
                <a:gd name="connsiteX103" fmla="*/ 5680088 w 5706434"/>
                <a:gd name="connsiteY103" fmla="*/ 1905000 h 6667500"/>
                <a:gd name="connsiteX104" fmla="*/ 5705488 w 5706434"/>
                <a:gd name="connsiteY104" fmla="*/ 1943100 h 6667500"/>
                <a:gd name="connsiteX105" fmla="*/ 5667388 w 5706434"/>
                <a:gd name="connsiteY105" fmla="*/ 2044700 h 6667500"/>
                <a:gd name="connsiteX106" fmla="*/ 5641988 w 5706434"/>
                <a:gd name="connsiteY106" fmla="*/ 2171700 h 6667500"/>
                <a:gd name="connsiteX107" fmla="*/ 5502288 w 5706434"/>
                <a:gd name="connsiteY107" fmla="*/ 2197100 h 6667500"/>
                <a:gd name="connsiteX108" fmla="*/ 5426088 w 5706434"/>
                <a:gd name="connsiteY108" fmla="*/ 2222500 h 6667500"/>
                <a:gd name="connsiteX109" fmla="*/ 5400688 w 5706434"/>
                <a:gd name="connsiteY109" fmla="*/ 2260600 h 6667500"/>
                <a:gd name="connsiteX110" fmla="*/ 5349888 w 5706434"/>
                <a:gd name="connsiteY110" fmla="*/ 2349500 h 6667500"/>
                <a:gd name="connsiteX111" fmla="*/ 5311788 w 5706434"/>
                <a:gd name="connsiteY111" fmla="*/ 2374900 h 6667500"/>
                <a:gd name="connsiteX112" fmla="*/ 5299088 w 5706434"/>
                <a:gd name="connsiteY112" fmla="*/ 2438400 h 6667500"/>
                <a:gd name="connsiteX113" fmla="*/ 5286388 w 5706434"/>
                <a:gd name="connsiteY113" fmla="*/ 2552700 h 6667500"/>
                <a:gd name="connsiteX114" fmla="*/ 5222888 w 5706434"/>
                <a:gd name="connsiteY114" fmla="*/ 2616200 h 6667500"/>
                <a:gd name="connsiteX115" fmla="*/ 5210188 w 5706434"/>
                <a:gd name="connsiteY115" fmla="*/ 2654300 h 6667500"/>
                <a:gd name="connsiteX116" fmla="*/ 5235588 w 5706434"/>
                <a:gd name="connsiteY116" fmla="*/ 2781300 h 6667500"/>
                <a:gd name="connsiteX117" fmla="*/ 5222888 w 5706434"/>
                <a:gd name="connsiteY117" fmla="*/ 2870200 h 6667500"/>
                <a:gd name="connsiteX118" fmla="*/ 5184788 w 5706434"/>
                <a:gd name="connsiteY118" fmla="*/ 2895600 h 6667500"/>
                <a:gd name="connsiteX119" fmla="*/ 5121288 w 5706434"/>
                <a:gd name="connsiteY119" fmla="*/ 2946400 h 6667500"/>
                <a:gd name="connsiteX120" fmla="*/ 5006988 w 5706434"/>
                <a:gd name="connsiteY120" fmla="*/ 2959100 h 6667500"/>
                <a:gd name="connsiteX121" fmla="*/ 4981588 w 5706434"/>
                <a:gd name="connsiteY121" fmla="*/ 3048000 h 6667500"/>
                <a:gd name="connsiteX122" fmla="*/ 4956188 w 5706434"/>
                <a:gd name="connsiteY122" fmla="*/ 3124200 h 6667500"/>
                <a:gd name="connsiteX123" fmla="*/ 4981588 w 5706434"/>
                <a:gd name="connsiteY123" fmla="*/ 3162300 h 6667500"/>
                <a:gd name="connsiteX124" fmla="*/ 4943488 w 5706434"/>
                <a:gd name="connsiteY124" fmla="*/ 3416300 h 6667500"/>
                <a:gd name="connsiteX125" fmla="*/ 4892688 w 5706434"/>
                <a:gd name="connsiteY125" fmla="*/ 3340100 h 6667500"/>
                <a:gd name="connsiteX126" fmla="*/ 4879988 w 5706434"/>
                <a:gd name="connsiteY126" fmla="*/ 3302000 h 6667500"/>
                <a:gd name="connsiteX127" fmla="*/ 4829188 w 5706434"/>
                <a:gd name="connsiteY127" fmla="*/ 3225800 h 6667500"/>
                <a:gd name="connsiteX128" fmla="*/ 4778388 w 5706434"/>
                <a:gd name="connsiteY128" fmla="*/ 3111500 h 6667500"/>
                <a:gd name="connsiteX129" fmla="*/ 4702188 w 5706434"/>
                <a:gd name="connsiteY129" fmla="*/ 3187700 h 6667500"/>
                <a:gd name="connsiteX130" fmla="*/ 4625988 w 5706434"/>
                <a:gd name="connsiteY130" fmla="*/ 3213100 h 6667500"/>
                <a:gd name="connsiteX131" fmla="*/ 4587888 w 5706434"/>
                <a:gd name="connsiteY131" fmla="*/ 3187700 h 6667500"/>
                <a:gd name="connsiteX132" fmla="*/ 4575188 w 5706434"/>
                <a:gd name="connsiteY132" fmla="*/ 3136900 h 6667500"/>
                <a:gd name="connsiteX133" fmla="*/ 4613288 w 5706434"/>
                <a:gd name="connsiteY133" fmla="*/ 2971800 h 6667500"/>
                <a:gd name="connsiteX134" fmla="*/ 4651388 w 5706434"/>
                <a:gd name="connsiteY134" fmla="*/ 2959100 h 6667500"/>
                <a:gd name="connsiteX135" fmla="*/ 4727588 w 5706434"/>
                <a:gd name="connsiteY135" fmla="*/ 2895600 h 6667500"/>
                <a:gd name="connsiteX136" fmla="*/ 4752988 w 5706434"/>
                <a:gd name="connsiteY136" fmla="*/ 2819400 h 6667500"/>
                <a:gd name="connsiteX137" fmla="*/ 4740288 w 5706434"/>
                <a:gd name="connsiteY137" fmla="*/ 2743200 h 6667500"/>
                <a:gd name="connsiteX138" fmla="*/ 4676788 w 5706434"/>
                <a:gd name="connsiteY138" fmla="*/ 2730500 h 6667500"/>
                <a:gd name="connsiteX139" fmla="*/ 4625988 w 5706434"/>
                <a:gd name="connsiteY139" fmla="*/ 2717800 h 6667500"/>
                <a:gd name="connsiteX140" fmla="*/ 4524388 w 5706434"/>
                <a:gd name="connsiteY140" fmla="*/ 2705100 h 6667500"/>
                <a:gd name="connsiteX141" fmla="*/ 4435488 w 5706434"/>
                <a:gd name="connsiteY141" fmla="*/ 2692400 h 6667500"/>
                <a:gd name="connsiteX142" fmla="*/ 4397388 w 5706434"/>
                <a:gd name="connsiteY142" fmla="*/ 2679700 h 6667500"/>
                <a:gd name="connsiteX143" fmla="*/ 4283088 w 5706434"/>
                <a:gd name="connsiteY143" fmla="*/ 2667000 h 6667500"/>
                <a:gd name="connsiteX144" fmla="*/ 4232288 w 5706434"/>
                <a:gd name="connsiteY144" fmla="*/ 2578100 h 6667500"/>
                <a:gd name="connsiteX145" fmla="*/ 4219588 w 5706434"/>
                <a:gd name="connsiteY145" fmla="*/ 2514600 h 6667500"/>
                <a:gd name="connsiteX146" fmla="*/ 4143388 w 5706434"/>
                <a:gd name="connsiteY146" fmla="*/ 2540000 h 6667500"/>
                <a:gd name="connsiteX147" fmla="*/ 4105288 w 5706434"/>
                <a:gd name="connsiteY147" fmla="*/ 2501900 h 6667500"/>
                <a:gd name="connsiteX148" fmla="*/ 4016388 w 5706434"/>
                <a:gd name="connsiteY148" fmla="*/ 2501900 h 6667500"/>
                <a:gd name="connsiteX149" fmla="*/ 3978288 w 5706434"/>
                <a:gd name="connsiteY149" fmla="*/ 2514600 h 6667500"/>
                <a:gd name="connsiteX150" fmla="*/ 3914788 w 5706434"/>
                <a:gd name="connsiteY150" fmla="*/ 2578100 h 6667500"/>
                <a:gd name="connsiteX151" fmla="*/ 3940188 w 5706434"/>
                <a:gd name="connsiteY151" fmla="*/ 2616200 h 6667500"/>
                <a:gd name="connsiteX152" fmla="*/ 3978288 w 5706434"/>
                <a:gd name="connsiteY152" fmla="*/ 2628900 h 6667500"/>
                <a:gd name="connsiteX153" fmla="*/ 4016388 w 5706434"/>
                <a:gd name="connsiteY153" fmla="*/ 2654300 h 6667500"/>
                <a:gd name="connsiteX154" fmla="*/ 4054488 w 5706434"/>
                <a:gd name="connsiteY154" fmla="*/ 2667000 h 6667500"/>
                <a:gd name="connsiteX155" fmla="*/ 4067188 w 5706434"/>
                <a:gd name="connsiteY155" fmla="*/ 2705100 h 6667500"/>
                <a:gd name="connsiteX156" fmla="*/ 4054488 w 5706434"/>
                <a:gd name="connsiteY156" fmla="*/ 2755900 h 6667500"/>
                <a:gd name="connsiteX157" fmla="*/ 3978288 w 5706434"/>
                <a:gd name="connsiteY157" fmla="*/ 2806700 h 6667500"/>
                <a:gd name="connsiteX158" fmla="*/ 3940188 w 5706434"/>
                <a:gd name="connsiteY158" fmla="*/ 2882900 h 6667500"/>
                <a:gd name="connsiteX159" fmla="*/ 3952888 w 5706434"/>
                <a:gd name="connsiteY159" fmla="*/ 2921000 h 6667500"/>
                <a:gd name="connsiteX160" fmla="*/ 3990988 w 5706434"/>
                <a:gd name="connsiteY160" fmla="*/ 2933700 h 6667500"/>
                <a:gd name="connsiteX161" fmla="*/ 4029088 w 5706434"/>
                <a:gd name="connsiteY161" fmla="*/ 2959100 h 6667500"/>
                <a:gd name="connsiteX162" fmla="*/ 4067188 w 5706434"/>
                <a:gd name="connsiteY162" fmla="*/ 2971800 h 6667500"/>
                <a:gd name="connsiteX163" fmla="*/ 4041788 w 5706434"/>
                <a:gd name="connsiteY163" fmla="*/ 3009900 h 6667500"/>
                <a:gd name="connsiteX164" fmla="*/ 4029088 w 5706434"/>
                <a:gd name="connsiteY164" fmla="*/ 3060700 h 6667500"/>
                <a:gd name="connsiteX165" fmla="*/ 4067188 w 5706434"/>
                <a:gd name="connsiteY165" fmla="*/ 3086100 h 6667500"/>
                <a:gd name="connsiteX166" fmla="*/ 4092588 w 5706434"/>
                <a:gd name="connsiteY166" fmla="*/ 3175000 h 6667500"/>
                <a:gd name="connsiteX167" fmla="*/ 4117988 w 5706434"/>
                <a:gd name="connsiteY167" fmla="*/ 3213100 h 6667500"/>
                <a:gd name="connsiteX168" fmla="*/ 4130688 w 5706434"/>
                <a:gd name="connsiteY168" fmla="*/ 3340100 h 6667500"/>
                <a:gd name="connsiteX169" fmla="*/ 4130688 w 5706434"/>
                <a:gd name="connsiteY169" fmla="*/ 3479800 h 6667500"/>
                <a:gd name="connsiteX170" fmla="*/ 4092588 w 5706434"/>
                <a:gd name="connsiteY170" fmla="*/ 3492500 h 6667500"/>
                <a:gd name="connsiteX171" fmla="*/ 4016388 w 5706434"/>
                <a:gd name="connsiteY171" fmla="*/ 3505200 h 6667500"/>
                <a:gd name="connsiteX172" fmla="*/ 3940188 w 5706434"/>
                <a:gd name="connsiteY172" fmla="*/ 3530600 h 6667500"/>
                <a:gd name="connsiteX173" fmla="*/ 3889388 w 5706434"/>
                <a:gd name="connsiteY173" fmla="*/ 3543300 h 6667500"/>
                <a:gd name="connsiteX174" fmla="*/ 3813188 w 5706434"/>
                <a:gd name="connsiteY174" fmla="*/ 3568700 h 6667500"/>
                <a:gd name="connsiteX175" fmla="*/ 3775088 w 5706434"/>
                <a:gd name="connsiteY175" fmla="*/ 3606800 h 6667500"/>
                <a:gd name="connsiteX176" fmla="*/ 3736988 w 5706434"/>
                <a:gd name="connsiteY176" fmla="*/ 3632200 h 6667500"/>
                <a:gd name="connsiteX177" fmla="*/ 3711588 w 5706434"/>
                <a:gd name="connsiteY177" fmla="*/ 3670300 h 6667500"/>
                <a:gd name="connsiteX178" fmla="*/ 3698888 w 5706434"/>
                <a:gd name="connsiteY178" fmla="*/ 3784600 h 6667500"/>
                <a:gd name="connsiteX179" fmla="*/ 3635388 w 5706434"/>
                <a:gd name="connsiteY179" fmla="*/ 3898900 h 6667500"/>
                <a:gd name="connsiteX180" fmla="*/ 3584588 w 5706434"/>
                <a:gd name="connsiteY180" fmla="*/ 3975100 h 6667500"/>
                <a:gd name="connsiteX181" fmla="*/ 3521088 w 5706434"/>
                <a:gd name="connsiteY181" fmla="*/ 3987800 h 6667500"/>
                <a:gd name="connsiteX182" fmla="*/ 3482988 w 5706434"/>
                <a:gd name="connsiteY182" fmla="*/ 4000500 h 6667500"/>
                <a:gd name="connsiteX183" fmla="*/ 3432188 w 5706434"/>
                <a:gd name="connsiteY183" fmla="*/ 4013200 h 6667500"/>
                <a:gd name="connsiteX184" fmla="*/ 3330588 w 5706434"/>
                <a:gd name="connsiteY184" fmla="*/ 4038600 h 6667500"/>
                <a:gd name="connsiteX185" fmla="*/ 3254388 w 5706434"/>
                <a:gd name="connsiteY185" fmla="*/ 4165600 h 6667500"/>
                <a:gd name="connsiteX186" fmla="*/ 3216288 w 5706434"/>
                <a:gd name="connsiteY186" fmla="*/ 4191000 h 6667500"/>
                <a:gd name="connsiteX187" fmla="*/ 3203588 w 5706434"/>
                <a:gd name="connsiteY187" fmla="*/ 4241800 h 6667500"/>
                <a:gd name="connsiteX188" fmla="*/ 3051188 w 5706434"/>
                <a:gd name="connsiteY188" fmla="*/ 4368800 h 6667500"/>
                <a:gd name="connsiteX189" fmla="*/ 2974988 w 5706434"/>
                <a:gd name="connsiteY189" fmla="*/ 4432300 h 6667500"/>
                <a:gd name="connsiteX190" fmla="*/ 2936888 w 5706434"/>
                <a:gd name="connsiteY190" fmla="*/ 4457700 h 6667500"/>
                <a:gd name="connsiteX191" fmla="*/ 2898788 w 5706434"/>
                <a:gd name="connsiteY191" fmla="*/ 4495800 h 6667500"/>
                <a:gd name="connsiteX192" fmla="*/ 2809888 w 5706434"/>
                <a:gd name="connsiteY192" fmla="*/ 4559300 h 6667500"/>
                <a:gd name="connsiteX193" fmla="*/ 2759088 w 5706434"/>
                <a:gd name="connsiteY193" fmla="*/ 4673600 h 6667500"/>
                <a:gd name="connsiteX194" fmla="*/ 2746388 w 5706434"/>
                <a:gd name="connsiteY194" fmla="*/ 4711700 h 6667500"/>
                <a:gd name="connsiteX195" fmla="*/ 2670188 w 5706434"/>
                <a:gd name="connsiteY195" fmla="*/ 4787900 h 6667500"/>
                <a:gd name="connsiteX196" fmla="*/ 2543188 w 5706434"/>
                <a:gd name="connsiteY196" fmla="*/ 4800600 h 6667500"/>
                <a:gd name="connsiteX197" fmla="*/ 2479688 w 5706434"/>
                <a:gd name="connsiteY197" fmla="*/ 4864100 h 6667500"/>
                <a:gd name="connsiteX198" fmla="*/ 2466988 w 5706434"/>
                <a:gd name="connsiteY198" fmla="*/ 4902200 h 6667500"/>
                <a:gd name="connsiteX199" fmla="*/ 2390788 w 5706434"/>
                <a:gd name="connsiteY199" fmla="*/ 4940300 h 6667500"/>
                <a:gd name="connsiteX200" fmla="*/ 2327288 w 5706434"/>
                <a:gd name="connsiteY200" fmla="*/ 4914900 h 6667500"/>
                <a:gd name="connsiteX201" fmla="*/ 2314588 w 5706434"/>
                <a:gd name="connsiteY201" fmla="*/ 4953000 h 6667500"/>
                <a:gd name="connsiteX202" fmla="*/ 2289188 w 5706434"/>
                <a:gd name="connsiteY202" fmla="*/ 4991100 h 6667500"/>
                <a:gd name="connsiteX203" fmla="*/ 2276488 w 5706434"/>
                <a:gd name="connsiteY203" fmla="*/ 5041900 h 6667500"/>
                <a:gd name="connsiteX204" fmla="*/ 2251088 w 5706434"/>
                <a:gd name="connsiteY204" fmla="*/ 5118100 h 6667500"/>
                <a:gd name="connsiteX205" fmla="*/ 2238388 w 5706434"/>
                <a:gd name="connsiteY205" fmla="*/ 5168900 h 6667500"/>
                <a:gd name="connsiteX206" fmla="*/ 2212988 w 5706434"/>
                <a:gd name="connsiteY206" fmla="*/ 5245100 h 6667500"/>
                <a:gd name="connsiteX207" fmla="*/ 2225688 w 5706434"/>
                <a:gd name="connsiteY207" fmla="*/ 5448300 h 6667500"/>
                <a:gd name="connsiteX208" fmla="*/ 2238388 w 5706434"/>
                <a:gd name="connsiteY208" fmla="*/ 5486400 h 6667500"/>
                <a:gd name="connsiteX209" fmla="*/ 2251088 w 5706434"/>
                <a:gd name="connsiteY209" fmla="*/ 5537200 h 6667500"/>
                <a:gd name="connsiteX210" fmla="*/ 2200288 w 5706434"/>
                <a:gd name="connsiteY210" fmla="*/ 5854700 h 6667500"/>
                <a:gd name="connsiteX211" fmla="*/ 2187588 w 5706434"/>
                <a:gd name="connsiteY211" fmla="*/ 6108700 h 6667500"/>
                <a:gd name="connsiteX212" fmla="*/ 2174888 w 5706434"/>
                <a:gd name="connsiteY212" fmla="*/ 6146800 h 6667500"/>
                <a:gd name="connsiteX213" fmla="*/ 2149488 w 5706434"/>
                <a:gd name="connsiteY213" fmla="*/ 6184900 h 6667500"/>
                <a:gd name="connsiteX214" fmla="*/ 2073288 w 5706434"/>
                <a:gd name="connsiteY214" fmla="*/ 6223000 h 6667500"/>
                <a:gd name="connsiteX215" fmla="*/ 2009788 w 5706434"/>
                <a:gd name="connsiteY215" fmla="*/ 6337300 h 6667500"/>
                <a:gd name="connsiteX216" fmla="*/ 1997088 w 5706434"/>
                <a:gd name="connsiteY216" fmla="*/ 6400800 h 6667500"/>
                <a:gd name="connsiteX217" fmla="*/ 1882788 w 5706434"/>
                <a:gd name="connsiteY217" fmla="*/ 6413500 h 6667500"/>
                <a:gd name="connsiteX218" fmla="*/ 1831988 w 5706434"/>
                <a:gd name="connsiteY218" fmla="*/ 6438900 h 6667500"/>
                <a:gd name="connsiteX219" fmla="*/ 1781188 w 5706434"/>
                <a:gd name="connsiteY219" fmla="*/ 6553200 h 6667500"/>
                <a:gd name="connsiteX220" fmla="*/ 1755788 w 5706434"/>
                <a:gd name="connsiteY220" fmla="*/ 6591300 h 6667500"/>
                <a:gd name="connsiteX221" fmla="*/ 1743088 w 5706434"/>
                <a:gd name="connsiteY221" fmla="*/ 6629400 h 6667500"/>
                <a:gd name="connsiteX222" fmla="*/ 1666888 w 5706434"/>
                <a:gd name="connsiteY222" fmla="*/ 6667500 h 6667500"/>
                <a:gd name="connsiteX223" fmla="*/ 1590688 w 5706434"/>
                <a:gd name="connsiteY223" fmla="*/ 6616700 h 6667500"/>
                <a:gd name="connsiteX224" fmla="*/ 1514488 w 5706434"/>
                <a:gd name="connsiteY224" fmla="*/ 6565900 h 6667500"/>
                <a:gd name="connsiteX225" fmla="*/ 1476388 w 5706434"/>
                <a:gd name="connsiteY225" fmla="*/ 6540500 h 6667500"/>
                <a:gd name="connsiteX226" fmla="*/ 1412888 w 5706434"/>
                <a:gd name="connsiteY226" fmla="*/ 6413500 h 6667500"/>
                <a:gd name="connsiteX227" fmla="*/ 1400188 w 5706434"/>
                <a:gd name="connsiteY227" fmla="*/ 6375400 h 6667500"/>
                <a:gd name="connsiteX228" fmla="*/ 1371613 w 5706434"/>
                <a:gd name="connsiteY228" fmla="*/ 6181725 h 6667500"/>
                <a:gd name="connsiteX229" fmla="*/ 1298588 w 5706434"/>
                <a:gd name="connsiteY229" fmla="*/ 5940425 h 6667500"/>
                <a:gd name="connsiteX230" fmla="*/ 1216038 w 5706434"/>
                <a:gd name="connsiteY230" fmla="*/ 5762625 h 6667500"/>
                <a:gd name="connsiteX231" fmla="*/ 1104914 w 5706434"/>
                <a:gd name="connsiteY231" fmla="*/ 5540375 h 6667500"/>
                <a:gd name="connsiteX232" fmla="*/ 1035063 w 5706434"/>
                <a:gd name="connsiteY232" fmla="*/ 5184775 h 6667500"/>
                <a:gd name="connsiteX233" fmla="*/ 936639 w 5706434"/>
                <a:gd name="connsiteY233" fmla="*/ 4984750 h 6667500"/>
                <a:gd name="connsiteX234" fmla="*/ 847739 w 5706434"/>
                <a:gd name="connsiteY234" fmla="*/ 4724400 h 6667500"/>
                <a:gd name="connsiteX235" fmla="*/ 796939 w 5706434"/>
                <a:gd name="connsiteY235" fmla="*/ 4333875 h 6667500"/>
                <a:gd name="connsiteX236" fmla="*/ 749314 w 5706434"/>
                <a:gd name="connsiteY236" fmla="*/ 3968750 h 6667500"/>
                <a:gd name="connsiteX237" fmla="*/ 790588 w 5706434"/>
                <a:gd name="connsiteY237" fmla="*/ 3717925 h 6667500"/>
                <a:gd name="connsiteX238" fmla="*/ 758044 w 5706434"/>
                <a:gd name="connsiteY238" fmla="*/ 3586956 h 6667500"/>
                <a:gd name="connsiteX239" fmla="*/ 810432 w 5706434"/>
                <a:gd name="connsiteY239" fmla="*/ 3484563 h 6667500"/>
                <a:gd name="connsiteX240" fmla="*/ 749313 w 5706434"/>
                <a:gd name="connsiteY240" fmla="*/ 3471069 h 6667500"/>
                <a:gd name="connsiteX241" fmla="*/ 779476 w 5706434"/>
                <a:gd name="connsiteY241" fmla="*/ 3403600 h 6667500"/>
                <a:gd name="connsiteX242" fmla="*/ 738994 w 5706434"/>
                <a:gd name="connsiteY242" fmla="*/ 3334544 h 6667500"/>
                <a:gd name="connsiteX243" fmla="*/ 648507 w 5706434"/>
                <a:gd name="connsiteY243" fmla="*/ 3420269 h 6667500"/>
                <a:gd name="connsiteX244" fmla="*/ 667557 w 5706434"/>
                <a:gd name="connsiteY244" fmla="*/ 3532188 h 6667500"/>
                <a:gd name="connsiteX245" fmla="*/ 377044 w 5706434"/>
                <a:gd name="connsiteY245" fmla="*/ 3665538 h 6667500"/>
                <a:gd name="connsiteX246" fmla="*/ 19857 w 5706434"/>
                <a:gd name="connsiteY246" fmla="*/ 3281363 h 6667500"/>
                <a:gd name="connsiteX247" fmla="*/ 50813 w 5706434"/>
                <a:gd name="connsiteY247" fmla="*/ 3234531 h 6667500"/>
                <a:gd name="connsiteX248" fmla="*/ 74627 w 5706434"/>
                <a:gd name="connsiteY248" fmla="*/ 3277394 h 6667500"/>
                <a:gd name="connsiteX249" fmla="*/ 186544 w 5706434"/>
                <a:gd name="connsiteY249" fmla="*/ 3263106 h 6667500"/>
                <a:gd name="connsiteX250" fmla="*/ 396888 w 5706434"/>
                <a:gd name="connsiteY250" fmla="*/ 2806700 h 6667500"/>
                <a:gd name="connsiteX251" fmla="*/ 320688 w 5706434"/>
                <a:gd name="connsiteY251" fmla="*/ 2120900 h 6667500"/>
                <a:gd name="connsiteX252" fmla="*/ 981088 w 5706434"/>
                <a:gd name="connsiteY252" fmla="*/ 1733550 h 6667500"/>
                <a:gd name="connsiteX253" fmla="*/ 1450988 w 5706434"/>
                <a:gd name="connsiteY253" fmla="*/ 1104900 h 6667500"/>
                <a:gd name="connsiteX254" fmla="*/ 1177938 w 5706434"/>
                <a:gd name="connsiteY254" fmla="*/ 895350 h 6667500"/>
                <a:gd name="connsiteX255" fmla="*/ 1120788 w 5706434"/>
                <a:gd name="connsiteY255" fmla="*/ 546100 h 6667500"/>
                <a:gd name="connsiteX256" fmla="*/ 1190638 w 5706434"/>
                <a:gd name="connsiteY256" fmla="*/ 355600 h 6667500"/>
                <a:gd name="connsiteX257" fmla="*/ 986168 w 5706434"/>
                <a:gd name="connsiteY257" fmla="*/ 271780 h 6667500"/>
                <a:gd name="connsiteX0" fmla="*/ 944705 w 5657351"/>
                <a:gd name="connsiteY0" fmla="*/ 254000 h 6667500"/>
                <a:gd name="connsiteX1" fmla="*/ 957405 w 5657351"/>
                <a:gd name="connsiteY1" fmla="*/ 165100 h 6667500"/>
                <a:gd name="connsiteX2" fmla="*/ 995505 w 5657351"/>
                <a:gd name="connsiteY2" fmla="*/ 139700 h 6667500"/>
                <a:gd name="connsiteX3" fmla="*/ 1059005 w 5657351"/>
                <a:gd name="connsiteY3" fmla="*/ 63500 h 6667500"/>
                <a:gd name="connsiteX4" fmla="*/ 1097105 w 5657351"/>
                <a:gd name="connsiteY4" fmla="*/ 50800 h 6667500"/>
                <a:gd name="connsiteX5" fmla="*/ 1173305 w 5657351"/>
                <a:gd name="connsiteY5" fmla="*/ 25400 h 6667500"/>
                <a:gd name="connsiteX6" fmla="*/ 1249505 w 5657351"/>
                <a:gd name="connsiteY6" fmla="*/ 12700 h 6667500"/>
                <a:gd name="connsiteX7" fmla="*/ 1313005 w 5657351"/>
                <a:gd name="connsiteY7" fmla="*/ 0 h 6667500"/>
                <a:gd name="connsiteX8" fmla="*/ 1478105 w 5657351"/>
                <a:gd name="connsiteY8" fmla="*/ 12700 h 6667500"/>
                <a:gd name="connsiteX9" fmla="*/ 1490805 w 5657351"/>
                <a:gd name="connsiteY9" fmla="*/ 50800 h 6667500"/>
                <a:gd name="connsiteX10" fmla="*/ 1541605 w 5657351"/>
                <a:gd name="connsiteY10" fmla="*/ 127000 h 6667500"/>
                <a:gd name="connsiteX11" fmla="*/ 1592405 w 5657351"/>
                <a:gd name="connsiteY11" fmla="*/ 152400 h 6667500"/>
                <a:gd name="connsiteX12" fmla="*/ 1630505 w 5657351"/>
                <a:gd name="connsiteY12" fmla="*/ 177800 h 6667500"/>
                <a:gd name="connsiteX13" fmla="*/ 1694005 w 5657351"/>
                <a:gd name="connsiteY13" fmla="*/ 190500 h 6667500"/>
                <a:gd name="connsiteX14" fmla="*/ 1719405 w 5657351"/>
                <a:gd name="connsiteY14" fmla="*/ 228600 h 6667500"/>
                <a:gd name="connsiteX15" fmla="*/ 1732105 w 5657351"/>
                <a:gd name="connsiteY15" fmla="*/ 266700 h 6667500"/>
                <a:gd name="connsiteX16" fmla="*/ 1821005 w 5657351"/>
                <a:gd name="connsiteY16" fmla="*/ 304800 h 6667500"/>
                <a:gd name="connsiteX17" fmla="*/ 1833705 w 5657351"/>
                <a:gd name="connsiteY17" fmla="*/ 355600 h 6667500"/>
                <a:gd name="connsiteX18" fmla="*/ 1998805 w 5657351"/>
                <a:gd name="connsiteY18" fmla="*/ 381000 h 6667500"/>
                <a:gd name="connsiteX19" fmla="*/ 2113105 w 5657351"/>
                <a:gd name="connsiteY19" fmla="*/ 317500 h 6667500"/>
                <a:gd name="connsiteX20" fmla="*/ 2151205 w 5657351"/>
                <a:gd name="connsiteY20" fmla="*/ 292100 h 6667500"/>
                <a:gd name="connsiteX21" fmla="*/ 2290905 w 5657351"/>
                <a:gd name="connsiteY21" fmla="*/ 317500 h 6667500"/>
                <a:gd name="connsiteX22" fmla="*/ 2316305 w 5657351"/>
                <a:gd name="connsiteY22" fmla="*/ 571500 h 6667500"/>
                <a:gd name="connsiteX23" fmla="*/ 2278205 w 5657351"/>
                <a:gd name="connsiteY23" fmla="*/ 647700 h 6667500"/>
                <a:gd name="connsiteX24" fmla="*/ 2227405 w 5657351"/>
                <a:gd name="connsiteY24" fmla="*/ 660400 h 6667500"/>
                <a:gd name="connsiteX25" fmla="*/ 2189305 w 5657351"/>
                <a:gd name="connsiteY25" fmla="*/ 685800 h 6667500"/>
                <a:gd name="connsiteX26" fmla="*/ 2125805 w 5657351"/>
                <a:gd name="connsiteY26" fmla="*/ 762000 h 6667500"/>
                <a:gd name="connsiteX27" fmla="*/ 2113105 w 5657351"/>
                <a:gd name="connsiteY27" fmla="*/ 863600 h 6667500"/>
                <a:gd name="connsiteX28" fmla="*/ 2189305 w 5657351"/>
                <a:gd name="connsiteY28" fmla="*/ 889000 h 6667500"/>
                <a:gd name="connsiteX29" fmla="*/ 2202005 w 5657351"/>
                <a:gd name="connsiteY29" fmla="*/ 952500 h 6667500"/>
                <a:gd name="connsiteX30" fmla="*/ 2227405 w 5657351"/>
                <a:gd name="connsiteY30" fmla="*/ 990600 h 6667500"/>
                <a:gd name="connsiteX31" fmla="*/ 2214705 w 5657351"/>
                <a:gd name="connsiteY31" fmla="*/ 1066800 h 6667500"/>
                <a:gd name="connsiteX32" fmla="*/ 2138505 w 5657351"/>
                <a:gd name="connsiteY32" fmla="*/ 1104900 h 6667500"/>
                <a:gd name="connsiteX33" fmla="*/ 2075005 w 5657351"/>
                <a:gd name="connsiteY33" fmla="*/ 1092200 h 6667500"/>
                <a:gd name="connsiteX34" fmla="*/ 2036905 w 5657351"/>
                <a:gd name="connsiteY34" fmla="*/ 1079500 h 6667500"/>
                <a:gd name="connsiteX35" fmla="*/ 1986105 w 5657351"/>
                <a:gd name="connsiteY35" fmla="*/ 1092200 h 6667500"/>
                <a:gd name="connsiteX36" fmla="*/ 2011505 w 5657351"/>
                <a:gd name="connsiteY36" fmla="*/ 1168400 h 6667500"/>
                <a:gd name="connsiteX37" fmla="*/ 2024205 w 5657351"/>
                <a:gd name="connsiteY37" fmla="*/ 1206500 h 6667500"/>
                <a:gd name="connsiteX38" fmla="*/ 2036905 w 5657351"/>
                <a:gd name="connsiteY38" fmla="*/ 1244600 h 6667500"/>
                <a:gd name="connsiteX39" fmla="*/ 2049605 w 5657351"/>
                <a:gd name="connsiteY39" fmla="*/ 1346200 h 6667500"/>
                <a:gd name="connsiteX40" fmla="*/ 2125805 w 5657351"/>
                <a:gd name="connsiteY40" fmla="*/ 1371600 h 6667500"/>
                <a:gd name="connsiteX41" fmla="*/ 2163905 w 5657351"/>
                <a:gd name="connsiteY41" fmla="*/ 1397000 h 6667500"/>
                <a:gd name="connsiteX42" fmla="*/ 2202005 w 5657351"/>
                <a:gd name="connsiteY42" fmla="*/ 1409700 h 6667500"/>
                <a:gd name="connsiteX43" fmla="*/ 2227405 w 5657351"/>
                <a:gd name="connsiteY43" fmla="*/ 1447800 h 6667500"/>
                <a:gd name="connsiteX44" fmla="*/ 2303605 w 5657351"/>
                <a:gd name="connsiteY44" fmla="*/ 1473200 h 6667500"/>
                <a:gd name="connsiteX45" fmla="*/ 2379805 w 5657351"/>
                <a:gd name="connsiteY45" fmla="*/ 1536700 h 6667500"/>
                <a:gd name="connsiteX46" fmla="*/ 2443305 w 5657351"/>
                <a:gd name="connsiteY46" fmla="*/ 1612900 h 6667500"/>
                <a:gd name="connsiteX47" fmla="*/ 2405205 w 5657351"/>
                <a:gd name="connsiteY47" fmla="*/ 1638300 h 6667500"/>
                <a:gd name="connsiteX48" fmla="*/ 2354405 w 5657351"/>
                <a:gd name="connsiteY48" fmla="*/ 1663700 h 6667500"/>
                <a:gd name="connsiteX49" fmla="*/ 2341705 w 5657351"/>
                <a:gd name="connsiteY49" fmla="*/ 1701800 h 6667500"/>
                <a:gd name="connsiteX50" fmla="*/ 2303605 w 5657351"/>
                <a:gd name="connsiteY50" fmla="*/ 1841500 h 6667500"/>
                <a:gd name="connsiteX51" fmla="*/ 2316305 w 5657351"/>
                <a:gd name="connsiteY51" fmla="*/ 1930400 h 6667500"/>
                <a:gd name="connsiteX52" fmla="*/ 2354405 w 5657351"/>
                <a:gd name="connsiteY52" fmla="*/ 1943100 h 6667500"/>
                <a:gd name="connsiteX53" fmla="*/ 2430605 w 5657351"/>
                <a:gd name="connsiteY53" fmla="*/ 1993900 h 6667500"/>
                <a:gd name="connsiteX54" fmla="*/ 2506805 w 5657351"/>
                <a:gd name="connsiteY54" fmla="*/ 2019300 h 6667500"/>
                <a:gd name="connsiteX55" fmla="*/ 2583005 w 5657351"/>
                <a:gd name="connsiteY55" fmla="*/ 2070100 h 6667500"/>
                <a:gd name="connsiteX56" fmla="*/ 2621105 w 5657351"/>
                <a:gd name="connsiteY56" fmla="*/ 2095500 h 6667500"/>
                <a:gd name="connsiteX57" fmla="*/ 2646505 w 5657351"/>
                <a:gd name="connsiteY57" fmla="*/ 2133600 h 6667500"/>
                <a:gd name="connsiteX58" fmla="*/ 2722705 w 5657351"/>
                <a:gd name="connsiteY58" fmla="*/ 2184400 h 6667500"/>
                <a:gd name="connsiteX59" fmla="*/ 2798905 w 5657351"/>
                <a:gd name="connsiteY59" fmla="*/ 2222500 h 6667500"/>
                <a:gd name="connsiteX60" fmla="*/ 2837005 w 5657351"/>
                <a:gd name="connsiteY60" fmla="*/ 2247900 h 6667500"/>
                <a:gd name="connsiteX61" fmla="*/ 2913205 w 5657351"/>
                <a:gd name="connsiteY61" fmla="*/ 2273300 h 6667500"/>
                <a:gd name="connsiteX62" fmla="*/ 3205305 w 5657351"/>
                <a:gd name="connsiteY62" fmla="*/ 2311400 h 6667500"/>
                <a:gd name="connsiteX63" fmla="*/ 3256105 w 5657351"/>
                <a:gd name="connsiteY63" fmla="*/ 2387600 h 6667500"/>
                <a:gd name="connsiteX64" fmla="*/ 3332305 w 5657351"/>
                <a:gd name="connsiteY64" fmla="*/ 2438400 h 6667500"/>
                <a:gd name="connsiteX65" fmla="*/ 3446605 w 5657351"/>
                <a:gd name="connsiteY65" fmla="*/ 2476500 h 6667500"/>
                <a:gd name="connsiteX66" fmla="*/ 3802205 w 5657351"/>
                <a:gd name="connsiteY66" fmla="*/ 2463800 h 6667500"/>
                <a:gd name="connsiteX67" fmla="*/ 3840305 w 5657351"/>
                <a:gd name="connsiteY67" fmla="*/ 2438400 h 6667500"/>
                <a:gd name="connsiteX68" fmla="*/ 3853005 w 5657351"/>
                <a:gd name="connsiteY68" fmla="*/ 2400300 h 6667500"/>
                <a:gd name="connsiteX69" fmla="*/ 3865705 w 5657351"/>
                <a:gd name="connsiteY69" fmla="*/ 2209800 h 6667500"/>
                <a:gd name="connsiteX70" fmla="*/ 3903805 w 5657351"/>
                <a:gd name="connsiteY70" fmla="*/ 2184400 h 6667500"/>
                <a:gd name="connsiteX71" fmla="*/ 3980005 w 5657351"/>
                <a:gd name="connsiteY71" fmla="*/ 2120900 h 6667500"/>
                <a:gd name="connsiteX72" fmla="*/ 4005405 w 5657351"/>
                <a:gd name="connsiteY72" fmla="*/ 2222500 h 6667500"/>
                <a:gd name="connsiteX73" fmla="*/ 4030805 w 5657351"/>
                <a:gd name="connsiteY73" fmla="*/ 2298700 h 6667500"/>
                <a:gd name="connsiteX74" fmla="*/ 4068905 w 5657351"/>
                <a:gd name="connsiteY74" fmla="*/ 2324100 h 6667500"/>
                <a:gd name="connsiteX75" fmla="*/ 4107005 w 5657351"/>
                <a:gd name="connsiteY75" fmla="*/ 2336800 h 6667500"/>
                <a:gd name="connsiteX76" fmla="*/ 4297505 w 5657351"/>
                <a:gd name="connsiteY76" fmla="*/ 2349500 h 6667500"/>
                <a:gd name="connsiteX77" fmla="*/ 4576905 w 5657351"/>
                <a:gd name="connsiteY77" fmla="*/ 2336800 h 6667500"/>
                <a:gd name="connsiteX78" fmla="*/ 4627705 w 5657351"/>
                <a:gd name="connsiteY78" fmla="*/ 2324100 h 6667500"/>
                <a:gd name="connsiteX79" fmla="*/ 4653105 w 5657351"/>
                <a:gd name="connsiteY79" fmla="*/ 2247900 h 6667500"/>
                <a:gd name="connsiteX80" fmla="*/ 4627705 w 5657351"/>
                <a:gd name="connsiteY80" fmla="*/ 2197100 h 6667500"/>
                <a:gd name="connsiteX81" fmla="*/ 4551505 w 5657351"/>
                <a:gd name="connsiteY81" fmla="*/ 2171700 h 6667500"/>
                <a:gd name="connsiteX82" fmla="*/ 4564205 w 5657351"/>
                <a:gd name="connsiteY82" fmla="*/ 2082800 h 6667500"/>
                <a:gd name="connsiteX83" fmla="*/ 4640405 w 5657351"/>
                <a:gd name="connsiteY83" fmla="*/ 2108200 h 6667500"/>
                <a:gd name="connsiteX84" fmla="*/ 4780105 w 5657351"/>
                <a:gd name="connsiteY84" fmla="*/ 2095500 h 6667500"/>
                <a:gd name="connsiteX85" fmla="*/ 4805505 w 5657351"/>
                <a:gd name="connsiteY85" fmla="*/ 2057400 h 6667500"/>
                <a:gd name="connsiteX86" fmla="*/ 4818205 w 5657351"/>
                <a:gd name="connsiteY86" fmla="*/ 2019300 h 6667500"/>
                <a:gd name="connsiteX87" fmla="*/ 4830905 w 5657351"/>
                <a:gd name="connsiteY87" fmla="*/ 1955800 h 6667500"/>
                <a:gd name="connsiteX88" fmla="*/ 4919805 w 5657351"/>
                <a:gd name="connsiteY88" fmla="*/ 1917700 h 6667500"/>
                <a:gd name="connsiteX89" fmla="*/ 4996005 w 5657351"/>
                <a:gd name="connsiteY89" fmla="*/ 1866900 h 6667500"/>
                <a:gd name="connsiteX90" fmla="*/ 5034105 w 5657351"/>
                <a:gd name="connsiteY90" fmla="*/ 1841500 h 6667500"/>
                <a:gd name="connsiteX91" fmla="*/ 5059505 w 5657351"/>
                <a:gd name="connsiteY91" fmla="*/ 1803400 h 6667500"/>
                <a:gd name="connsiteX92" fmla="*/ 5072205 w 5657351"/>
                <a:gd name="connsiteY92" fmla="*/ 1739900 h 6667500"/>
                <a:gd name="connsiteX93" fmla="*/ 5123005 w 5657351"/>
                <a:gd name="connsiteY93" fmla="*/ 1752600 h 6667500"/>
                <a:gd name="connsiteX94" fmla="*/ 5199205 w 5657351"/>
                <a:gd name="connsiteY94" fmla="*/ 1778000 h 6667500"/>
                <a:gd name="connsiteX95" fmla="*/ 5250005 w 5657351"/>
                <a:gd name="connsiteY95" fmla="*/ 1765300 h 6667500"/>
                <a:gd name="connsiteX96" fmla="*/ 5288105 w 5657351"/>
                <a:gd name="connsiteY96" fmla="*/ 1727200 h 6667500"/>
                <a:gd name="connsiteX97" fmla="*/ 5326205 w 5657351"/>
                <a:gd name="connsiteY97" fmla="*/ 1701800 h 6667500"/>
                <a:gd name="connsiteX98" fmla="*/ 5402405 w 5657351"/>
                <a:gd name="connsiteY98" fmla="*/ 1714500 h 6667500"/>
                <a:gd name="connsiteX99" fmla="*/ 5453205 w 5657351"/>
                <a:gd name="connsiteY99" fmla="*/ 1790700 h 6667500"/>
                <a:gd name="connsiteX100" fmla="*/ 5504005 w 5657351"/>
                <a:gd name="connsiteY100" fmla="*/ 1841500 h 6667500"/>
                <a:gd name="connsiteX101" fmla="*/ 5491305 w 5657351"/>
                <a:gd name="connsiteY101" fmla="*/ 1879600 h 6667500"/>
                <a:gd name="connsiteX102" fmla="*/ 5529405 w 5657351"/>
                <a:gd name="connsiteY102" fmla="*/ 1892300 h 6667500"/>
                <a:gd name="connsiteX103" fmla="*/ 5631005 w 5657351"/>
                <a:gd name="connsiteY103" fmla="*/ 1905000 h 6667500"/>
                <a:gd name="connsiteX104" fmla="*/ 5656405 w 5657351"/>
                <a:gd name="connsiteY104" fmla="*/ 1943100 h 6667500"/>
                <a:gd name="connsiteX105" fmla="*/ 5618305 w 5657351"/>
                <a:gd name="connsiteY105" fmla="*/ 2044700 h 6667500"/>
                <a:gd name="connsiteX106" fmla="*/ 5592905 w 5657351"/>
                <a:gd name="connsiteY106" fmla="*/ 2171700 h 6667500"/>
                <a:gd name="connsiteX107" fmla="*/ 5453205 w 5657351"/>
                <a:gd name="connsiteY107" fmla="*/ 2197100 h 6667500"/>
                <a:gd name="connsiteX108" fmla="*/ 5377005 w 5657351"/>
                <a:gd name="connsiteY108" fmla="*/ 2222500 h 6667500"/>
                <a:gd name="connsiteX109" fmla="*/ 5351605 w 5657351"/>
                <a:gd name="connsiteY109" fmla="*/ 2260600 h 6667500"/>
                <a:gd name="connsiteX110" fmla="*/ 5300805 w 5657351"/>
                <a:gd name="connsiteY110" fmla="*/ 2349500 h 6667500"/>
                <a:gd name="connsiteX111" fmla="*/ 5262705 w 5657351"/>
                <a:gd name="connsiteY111" fmla="*/ 2374900 h 6667500"/>
                <a:gd name="connsiteX112" fmla="*/ 5250005 w 5657351"/>
                <a:gd name="connsiteY112" fmla="*/ 2438400 h 6667500"/>
                <a:gd name="connsiteX113" fmla="*/ 5237305 w 5657351"/>
                <a:gd name="connsiteY113" fmla="*/ 2552700 h 6667500"/>
                <a:gd name="connsiteX114" fmla="*/ 5173805 w 5657351"/>
                <a:gd name="connsiteY114" fmla="*/ 2616200 h 6667500"/>
                <a:gd name="connsiteX115" fmla="*/ 5161105 w 5657351"/>
                <a:gd name="connsiteY115" fmla="*/ 2654300 h 6667500"/>
                <a:gd name="connsiteX116" fmla="*/ 5186505 w 5657351"/>
                <a:gd name="connsiteY116" fmla="*/ 2781300 h 6667500"/>
                <a:gd name="connsiteX117" fmla="*/ 5173805 w 5657351"/>
                <a:gd name="connsiteY117" fmla="*/ 2870200 h 6667500"/>
                <a:gd name="connsiteX118" fmla="*/ 5135705 w 5657351"/>
                <a:gd name="connsiteY118" fmla="*/ 2895600 h 6667500"/>
                <a:gd name="connsiteX119" fmla="*/ 5072205 w 5657351"/>
                <a:gd name="connsiteY119" fmla="*/ 2946400 h 6667500"/>
                <a:gd name="connsiteX120" fmla="*/ 4957905 w 5657351"/>
                <a:gd name="connsiteY120" fmla="*/ 2959100 h 6667500"/>
                <a:gd name="connsiteX121" fmla="*/ 4932505 w 5657351"/>
                <a:gd name="connsiteY121" fmla="*/ 3048000 h 6667500"/>
                <a:gd name="connsiteX122" fmla="*/ 4907105 w 5657351"/>
                <a:gd name="connsiteY122" fmla="*/ 3124200 h 6667500"/>
                <a:gd name="connsiteX123" fmla="*/ 4932505 w 5657351"/>
                <a:gd name="connsiteY123" fmla="*/ 3162300 h 6667500"/>
                <a:gd name="connsiteX124" fmla="*/ 4894405 w 5657351"/>
                <a:gd name="connsiteY124" fmla="*/ 3416300 h 6667500"/>
                <a:gd name="connsiteX125" fmla="*/ 4843605 w 5657351"/>
                <a:gd name="connsiteY125" fmla="*/ 3340100 h 6667500"/>
                <a:gd name="connsiteX126" fmla="*/ 4830905 w 5657351"/>
                <a:gd name="connsiteY126" fmla="*/ 3302000 h 6667500"/>
                <a:gd name="connsiteX127" fmla="*/ 4780105 w 5657351"/>
                <a:gd name="connsiteY127" fmla="*/ 3225800 h 6667500"/>
                <a:gd name="connsiteX128" fmla="*/ 4729305 w 5657351"/>
                <a:gd name="connsiteY128" fmla="*/ 3111500 h 6667500"/>
                <a:gd name="connsiteX129" fmla="*/ 4653105 w 5657351"/>
                <a:gd name="connsiteY129" fmla="*/ 3187700 h 6667500"/>
                <a:gd name="connsiteX130" fmla="*/ 4576905 w 5657351"/>
                <a:gd name="connsiteY130" fmla="*/ 3213100 h 6667500"/>
                <a:gd name="connsiteX131" fmla="*/ 4538805 w 5657351"/>
                <a:gd name="connsiteY131" fmla="*/ 3187700 h 6667500"/>
                <a:gd name="connsiteX132" fmla="*/ 4526105 w 5657351"/>
                <a:gd name="connsiteY132" fmla="*/ 3136900 h 6667500"/>
                <a:gd name="connsiteX133" fmla="*/ 4564205 w 5657351"/>
                <a:gd name="connsiteY133" fmla="*/ 2971800 h 6667500"/>
                <a:gd name="connsiteX134" fmla="*/ 4602305 w 5657351"/>
                <a:gd name="connsiteY134" fmla="*/ 2959100 h 6667500"/>
                <a:gd name="connsiteX135" fmla="*/ 4678505 w 5657351"/>
                <a:gd name="connsiteY135" fmla="*/ 2895600 h 6667500"/>
                <a:gd name="connsiteX136" fmla="*/ 4703905 w 5657351"/>
                <a:gd name="connsiteY136" fmla="*/ 2819400 h 6667500"/>
                <a:gd name="connsiteX137" fmla="*/ 4691205 w 5657351"/>
                <a:gd name="connsiteY137" fmla="*/ 2743200 h 6667500"/>
                <a:gd name="connsiteX138" fmla="*/ 4627705 w 5657351"/>
                <a:gd name="connsiteY138" fmla="*/ 2730500 h 6667500"/>
                <a:gd name="connsiteX139" fmla="*/ 4576905 w 5657351"/>
                <a:gd name="connsiteY139" fmla="*/ 2717800 h 6667500"/>
                <a:gd name="connsiteX140" fmla="*/ 4475305 w 5657351"/>
                <a:gd name="connsiteY140" fmla="*/ 2705100 h 6667500"/>
                <a:gd name="connsiteX141" fmla="*/ 4386405 w 5657351"/>
                <a:gd name="connsiteY141" fmla="*/ 2692400 h 6667500"/>
                <a:gd name="connsiteX142" fmla="*/ 4348305 w 5657351"/>
                <a:gd name="connsiteY142" fmla="*/ 2679700 h 6667500"/>
                <a:gd name="connsiteX143" fmla="*/ 4234005 w 5657351"/>
                <a:gd name="connsiteY143" fmla="*/ 2667000 h 6667500"/>
                <a:gd name="connsiteX144" fmla="*/ 4183205 w 5657351"/>
                <a:gd name="connsiteY144" fmla="*/ 2578100 h 6667500"/>
                <a:gd name="connsiteX145" fmla="*/ 4170505 w 5657351"/>
                <a:gd name="connsiteY145" fmla="*/ 2514600 h 6667500"/>
                <a:gd name="connsiteX146" fmla="*/ 4094305 w 5657351"/>
                <a:gd name="connsiteY146" fmla="*/ 2540000 h 6667500"/>
                <a:gd name="connsiteX147" fmla="*/ 4056205 w 5657351"/>
                <a:gd name="connsiteY147" fmla="*/ 2501900 h 6667500"/>
                <a:gd name="connsiteX148" fmla="*/ 3967305 w 5657351"/>
                <a:gd name="connsiteY148" fmla="*/ 2501900 h 6667500"/>
                <a:gd name="connsiteX149" fmla="*/ 3929205 w 5657351"/>
                <a:gd name="connsiteY149" fmla="*/ 2514600 h 6667500"/>
                <a:gd name="connsiteX150" fmla="*/ 3865705 w 5657351"/>
                <a:gd name="connsiteY150" fmla="*/ 2578100 h 6667500"/>
                <a:gd name="connsiteX151" fmla="*/ 3891105 w 5657351"/>
                <a:gd name="connsiteY151" fmla="*/ 2616200 h 6667500"/>
                <a:gd name="connsiteX152" fmla="*/ 3929205 w 5657351"/>
                <a:gd name="connsiteY152" fmla="*/ 2628900 h 6667500"/>
                <a:gd name="connsiteX153" fmla="*/ 3967305 w 5657351"/>
                <a:gd name="connsiteY153" fmla="*/ 2654300 h 6667500"/>
                <a:gd name="connsiteX154" fmla="*/ 4005405 w 5657351"/>
                <a:gd name="connsiteY154" fmla="*/ 2667000 h 6667500"/>
                <a:gd name="connsiteX155" fmla="*/ 4018105 w 5657351"/>
                <a:gd name="connsiteY155" fmla="*/ 2705100 h 6667500"/>
                <a:gd name="connsiteX156" fmla="*/ 4005405 w 5657351"/>
                <a:gd name="connsiteY156" fmla="*/ 2755900 h 6667500"/>
                <a:gd name="connsiteX157" fmla="*/ 3929205 w 5657351"/>
                <a:gd name="connsiteY157" fmla="*/ 2806700 h 6667500"/>
                <a:gd name="connsiteX158" fmla="*/ 3891105 w 5657351"/>
                <a:gd name="connsiteY158" fmla="*/ 2882900 h 6667500"/>
                <a:gd name="connsiteX159" fmla="*/ 3903805 w 5657351"/>
                <a:gd name="connsiteY159" fmla="*/ 2921000 h 6667500"/>
                <a:gd name="connsiteX160" fmla="*/ 3941905 w 5657351"/>
                <a:gd name="connsiteY160" fmla="*/ 2933700 h 6667500"/>
                <a:gd name="connsiteX161" fmla="*/ 3980005 w 5657351"/>
                <a:gd name="connsiteY161" fmla="*/ 2959100 h 6667500"/>
                <a:gd name="connsiteX162" fmla="*/ 4018105 w 5657351"/>
                <a:gd name="connsiteY162" fmla="*/ 2971800 h 6667500"/>
                <a:gd name="connsiteX163" fmla="*/ 3992705 w 5657351"/>
                <a:gd name="connsiteY163" fmla="*/ 3009900 h 6667500"/>
                <a:gd name="connsiteX164" fmla="*/ 3980005 w 5657351"/>
                <a:gd name="connsiteY164" fmla="*/ 3060700 h 6667500"/>
                <a:gd name="connsiteX165" fmla="*/ 4018105 w 5657351"/>
                <a:gd name="connsiteY165" fmla="*/ 3086100 h 6667500"/>
                <a:gd name="connsiteX166" fmla="*/ 4043505 w 5657351"/>
                <a:gd name="connsiteY166" fmla="*/ 3175000 h 6667500"/>
                <a:gd name="connsiteX167" fmla="*/ 4068905 w 5657351"/>
                <a:gd name="connsiteY167" fmla="*/ 3213100 h 6667500"/>
                <a:gd name="connsiteX168" fmla="*/ 4081605 w 5657351"/>
                <a:gd name="connsiteY168" fmla="*/ 3340100 h 6667500"/>
                <a:gd name="connsiteX169" fmla="*/ 4081605 w 5657351"/>
                <a:gd name="connsiteY169" fmla="*/ 3479800 h 6667500"/>
                <a:gd name="connsiteX170" fmla="*/ 4043505 w 5657351"/>
                <a:gd name="connsiteY170" fmla="*/ 3492500 h 6667500"/>
                <a:gd name="connsiteX171" fmla="*/ 3967305 w 5657351"/>
                <a:gd name="connsiteY171" fmla="*/ 3505200 h 6667500"/>
                <a:gd name="connsiteX172" fmla="*/ 3891105 w 5657351"/>
                <a:gd name="connsiteY172" fmla="*/ 3530600 h 6667500"/>
                <a:gd name="connsiteX173" fmla="*/ 3840305 w 5657351"/>
                <a:gd name="connsiteY173" fmla="*/ 3543300 h 6667500"/>
                <a:gd name="connsiteX174" fmla="*/ 3764105 w 5657351"/>
                <a:gd name="connsiteY174" fmla="*/ 3568700 h 6667500"/>
                <a:gd name="connsiteX175" fmla="*/ 3726005 w 5657351"/>
                <a:gd name="connsiteY175" fmla="*/ 3606800 h 6667500"/>
                <a:gd name="connsiteX176" fmla="*/ 3687905 w 5657351"/>
                <a:gd name="connsiteY176" fmla="*/ 3632200 h 6667500"/>
                <a:gd name="connsiteX177" fmla="*/ 3662505 w 5657351"/>
                <a:gd name="connsiteY177" fmla="*/ 3670300 h 6667500"/>
                <a:gd name="connsiteX178" fmla="*/ 3649805 w 5657351"/>
                <a:gd name="connsiteY178" fmla="*/ 3784600 h 6667500"/>
                <a:gd name="connsiteX179" fmla="*/ 3586305 w 5657351"/>
                <a:gd name="connsiteY179" fmla="*/ 3898900 h 6667500"/>
                <a:gd name="connsiteX180" fmla="*/ 3535505 w 5657351"/>
                <a:gd name="connsiteY180" fmla="*/ 3975100 h 6667500"/>
                <a:gd name="connsiteX181" fmla="*/ 3472005 w 5657351"/>
                <a:gd name="connsiteY181" fmla="*/ 3987800 h 6667500"/>
                <a:gd name="connsiteX182" fmla="*/ 3433905 w 5657351"/>
                <a:gd name="connsiteY182" fmla="*/ 4000500 h 6667500"/>
                <a:gd name="connsiteX183" fmla="*/ 3383105 w 5657351"/>
                <a:gd name="connsiteY183" fmla="*/ 4013200 h 6667500"/>
                <a:gd name="connsiteX184" fmla="*/ 3281505 w 5657351"/>
                <a:gd name="connsiteY184" fmla="*/ 4038600 h 6667500"/>
                <a:gd name="connsiteX185" fmla="*/ 3205305 w 5657351"/>
                <a:gd name="connsiteY185" fmla="*/ 4165600 h 6667500"/>
                <a:gd name="connsiteX186" fmla="*/ 3167205 w 5657351"/>
                <a:gd name="connsiteY186" fmla="*/ 4191000 h 6667500"/>
                <a:gd name="connsiteX187" fmla="*/ 3154505 w 5657351"/>
                <a:gd name="connsiteY187" fmla="*/ 4241800 h 6667500"/>
                <a:gd name="connsiteX188" fmla="*/ 3002105 w 5657351"/>
                <a:gd name="connsiteY188" fmla="*/ 4368800 h 6667500"/>
                <a:gd name="connsiteX189" fmla="*/ 2925905 w 5657351"/>
                <a:gd name="connsiteY189" fmla="*/ 4432300 h 6667500"/>
                <a:gd name="connsiteX190" fmla="*/ 2887805 w 5657351"/>
                <a:gd name="connsiteY190" fmla="*/ 4457700 h 6667500"/>
                <a:gd name="connsiteX191" fmla="*/ 2849705 w 5657351"/>
                <a:gd name="connsiteY191" fmla="*/ 4495800 h 6667500"/>
                <a:gd name="connsiteX192" fmla="*/ 2760805 w 5657351"/>
                <a:gd name="connsiteY192" fmla="*/ 4559300 h 6667500"/>
                <a:gd name="connsiteX193" fmla="*/ 2710005 w 5657351"/>
                <a:gd name="connsiteY193" fmla="*/ 4673600 h 6667500"/>
                <a:gd name="connsiteX194" fmla="*/ 2697305 w 5657351"/>
                <a:gd name="connsiteY194" fmla="*/ 4711700 h 6667500"/>
                <a:gd name="connsiteX195" fmla="*/ 2621105 w 5657351"/>
                <a:gd name="connsiteY195" fmla="*/ 4787900 h 6667500"/>
                <a:gd name="connsiteX196" fmla="*/ 2494105 w 5657351"/>
                <a:gd name="connsiteY196" fmla="*/ 4800600 h 6667500"/>
                <a:gd name="connsiteX197" fmla="*/ 2430605 w 5657351"/>
                <a:gd name="connsiteY197" fmla="*/ 4864100 h 6667500"/>
                <a:gd name="connsiteX198" fmla="*/ 2417905 w 5657351"/>
                <a:gd name="connsiteY198" fmla="*/ 4902200 h 6667500"/>
                <a:gd name="connsiteX199" fmla="*/ 2341705 w 5657351"/>
                <a:gd name="connsiteY199" fmla="*/ 4940300 h 6667500"/>
                <a:gd name="connsiteX200" fmla="*/ 2278205 w 5657351"/>
                <a:gd name="connsiteY200" fmla="*/ 4914900 h 6667500"/>
                <a:gd name="connsiteX201" fmla="*/ 2265505 w 5657351"/>
                <a:gd name="connsiteY201" fmla="*/ 4953000 h 6667500"/>
                <a:gd name="connsiteX202" fmla="*/ 2240105 w 5657351"/>
                <a:gd name="connsiteY202" fmla="*/ 4991100 h 6667500"/>
                <a:gd name="connsiteX203" fmla="*/ 2227405 w 5657351"/>
                <a:gd name="connsiteY203" fmla="*/ 5041900 h 6667500"/>
                <a:gd name="connsiteX204" fmla="*/ 2202005 w 5657351"/>
                <a:gd name="connsiteY204" fmla="*/ 5118100 h 6667500"/>
                <a:gd name="connsiteX205" fmla="*/ 2189305 w 5657351"/>
                <a:gd name="connsiteY205" fmla="*/ 5168900 h 6667500"/>
                <a:gd name="connsiteX206" fmla="*/ 2163905 w 5657351"/>
                <a:gd name="connsiteY206" fmla="*/ 5245100 h 6667500"/>
                <a:gd name="connsiteX207" fmla="*/ 2176605 w 5657351"/>
                <a:gd name="connsiteY207" fmla="*/ 5448300 h 6667500"/>
                <a:gd name="connsiteX208" fmla="*/ 2189305 w 5657351"/>
                <a:gd name="connsiteY208" fmla="*/ 5486400 h 6667500"/>
                <a:gd name="connsiteX209" fmla="*/ 2202005 w 5657351"/>
                <a:gd name="connsiteY209" fmla="*/ 5537200 h 6667500"/>
                <a:gd name="connsiteX210" fmla="*/ 2151205 w 5657351"/>
                <a:gd name="connsiteY210" fmla="*/ 5854700 h 6667500"/>
                <a:gd name="connsiteX211" fmla="*/ 2138505 w 5657351"/>
                <a:gd name="connsiteY211" fmla="*/ 6108700 h 6667500"/>
                <a:gd name="connsiteX212" fmla="*/ 2125805 w 5657351"/>
                <a:gd name="connsiteY212" fmla="*/ 6146800 h 6667500"/>
                <a:gd name="connsiteX213" fmla="*/ 2100405 w 5657351"/>
                <a:gd name="connsiteY213" fmla="*/ 6184900 h 6667500"/>
                <a:gd name="connsiteX214" fmla="*/ 2024205 w 5657351"/>
                <a:gd name="connsiteY214" fmla="*/ 6223000 h 6667500"/>
                <a:gd name="connsiteX215" fmla="*/ 1960705 w 5657351"/>
                <a:gd name="connsiteY215" fmla="*/ 6337300 h 6667500"/>
                <a:gd name="connsiteX216" fmla="*/ 1948005 w 5657351"/>
                <a:gd name="connsiteY216" fmla="*/ 6400800 h 6667500"/>
                <a:gd name="connsiteX217" fmla="*/ 1833705 w 5657351"/>
                <a:gd name="connsiteY217" fmla="*/ 6413500 h 6667500"/>
                <a:gd name="connsiteX218" fmla="*/ 1782905 w 5657351"/>
                <a:gd name="connsiteY218" fmla="*/ 6438900 h 6667500"/>
                <a:gd name="connsiteX219" fmla="*/ 1732105 w 5657351"/>
                <a:gd name="connsiteY219" fmla="*/ 6553200 h 6667500"/>
                <a:gd name="connsiteX220" fmla="*/ 1706705 w 5657351"/>
                <a:gd name="connsiteY220" fmla="*/ 6591300 h 6667500"/>
                <a:gd name="connsiteX221" fmla="*/ 1694005 w 5657351"/>
                <a:gd name="connsiteY221" fmla="*/ 6629400 h 6667500"/>
                <a:gd name="connsiteX222" fmla="*/ 1617805 w 5657351"/>
                <a:gd name="connsiteY222" fmla="*/ 6667500 h 6667500"/>
                <a:gd name="connsiteX223" fmla="*/ 1541605 w 5657351"/>
                <a:gd name="connsiteY223" fmla="*/ 6616700 h 6667500"/>
                <a:gd name="connsiteX224" fmla="*/ 1465405 w 5657351"/>
                <a:gd name="connsiteY224" fmla="*/ 6565900 h 6667500"/>
                <a:gd name="connsiteX225" fmla="*/ 1427305 w 5657351"/>
                <a:gd name="connsiteY225" fmla="*/ 6540500 h 6667500"/>
                <a:gd name="connsiteX226" fmla="*/ 1363805 w 5657351"/>
                <a:gd name="connsiteY226" fmla="*/ 6413500 h 6667500"/>
                <a:gd name="connsiteX227" fmla="*/ 1351105 w 5657351"/>
                <a:gd name="connsiteY227" fmla="*/ 6375400 h 6667500"/>
                <a:gd name="connsiteX228" fmla="*/ 1322530 w 5657351"/>
                <a:gd name="connsiteY228" fmla="*/ 6181725 h 6667500"/>
                <a:gd name="connsiteX229" fmla="*/ 1249505 w 5657351"/>
                <a:gd name="connsiteY229" fmla="*/ 5940425 h 6667500"/>
                <a:gd name="connsiteX230" fmla="*/ 1166955 w 5657351"/>
                <a:gd name="connsiteY230" fmla="*/ 5762625 h 6667500"/>
                <a:gd name="connsiteX231" fmla="*/ 1055831 w 5657351"/>
                <a:gd name="connsiteY231" fmla="*/ 5540375 h 6667500"/>
                <a:gd name="connsiteX232" fmla="*/ 985980 w 5657351"/>
                <a:gd name="connsiteY232" fmla="*/ 5184775 h 6667500"/>
                <a:gd name="connsiteX233" fmla="*/ 887556 w 5657351"/>
                <a:gd name="connsiteY233" fmla="*/ 4984750 h 6667500"/>
                <a:gd name="connsiteX234" fmla="*/ 798656 w 5657351"/>
                <a:gd name="connsiteY234" fmla="*/ 4724400 h 6667500"/>
                <a:gd name="connsiteX235" fmla="*/ 747856 w 5657351"/>
                <a:gd name="connsiteY235" fmla="*/ 4333875 h 6667500"/>
                <a:gd name="connsiteX236" fmla="*/ 700231 w 5657351"/>
                <a:gd name="connsiteY236" fmla="*/ 3968750 h 6667500"/>
                <a:gd name="connsiteX237" fmla="*/ 741505 w 5657351"/>
                <a:gd name="connsiteY237" fmla="*/ 3717925 h 6667500"/>
                <a:gd name="connsiteX238" fmla="*/ 708961 w 5657351"/>
                <a:gd name="connsiteY238" fmla="*/ 3586956 h 6667500"/>
                <a:gd name="connsiteX239" fmla="*/ 761349 w 5657351"/>
                <a:gd name="connsiteY239" fmla="*/ 3484563 h 6667500"/>
                <a:gd name="connsiteX240" fmla="*/ 700230 w 5657351"/>
                <a:gd name="connsiteY240" fmla="*/ 3471069 h 6667500"/>
                <a:gd name="connsiteX241" fmla="*/ 730393 w 5657351"/>
                <a:gd name="connsiteY241" fmla="*/ 3403600 h 6667500"/>
                <a:gd name="connsiteX242" fmla="*/ 689911 w 5657351"/>
                <a:gd name="connsiteY242" fmla="*/ 3334544 h 6667500"/>
                <a:gd name="connsiteX243" fmla="*/ 599424 w 5657351"/>
                <a:gd name="connsiteY243" fmla="*/ 3420269 h 6667500"/>
                <a:gd name="connsiteX244" fmla="*/ 618474 w 5657351"/>
                <a:gd name="connsiteY244" fmla="*/ 3532188 h 6667500"/>
                <a:gd name="connsiteX245" fmla="*/ 327961 w 5657351"/>
                <a:gd name="connsiteY245" fmla="*/ 3665538 h 6667500"/>
                <a:gd name="connsiteX246" fmla="*/ 118411 w 5657351"/>
                <a:gd name="connsiteY246" fmla="*/ 3483769 h 6667500"/>
                <a:gd name="connsiteX247" fmla="*/ 1730 w 5657351"/>
                <a:gd name="connsiteY247" fmla="*/ 3234531 h 6667500"/>
                <a:gd name="connsiteX248" fmla="*/ 25544 w 5657351"/>
                <a:gd name="connsiteY248" fmla="*/ 3277394 h 6667500"/>
                <a:gd name="connsiteX249" fmla="*/ 137461 w 5657351"/>
                <a:gd name="connsiteY249" fmla="*/ 3263106 h 6667500"/>
                <a:gd name="connsiteX250" fmla="*/ 347805 w 5657351"/>
                <a:gd name="connsiteY250" fmla="*/ 2806700 h 6667500"/>
                <a:gd name="connsiteX251" fmla="*/ 271605 w 5657351"/>
                <a:gd name="connsiteY251" fmla="*/ 2120900 h 6667500"/>
                <a:gd name="connsiteX252" fmla="*/ 932005 w 5657351"/>
                <a:gd name="connsiteY252" fmla="*/ 1733550 h 6667500"/>
                <a:gd name="connsiteX253" fmla="*/ 1401905 w 5657351"/>
                <a:gd name="connsiteY253" fmla="*/ 1104900 h 6667500"/>
                <a:gd name="connsiteX254" fmla="*/ 1128855 w 5657351"/>
                <a:gd name="connsiteY254" fmla="*/ 895350 h 6667500"/>
                <a:gd name="connsiteX255" fmla="*/ 1071705 w 5657351"/>
                <a:gd name="connsiteY255" fmla="*/ 546100 h 6667500"/>
                <a:gd name="connsiteX256" fmla="*/ 1141555 w 5657351"/>
                <a:gd name="connsiteY256" fmla="*/ 355600 h 6667500"/>
                <a:gd name="connsiteX257" fmla="*/ 937085 w 5657351"/>
                <a:gd name="connsiteY257" fmla="*/ 271780 h 6667500"/>
                <a:gd name="connsiteX0" fmla="*/ 980638 w 5693284"/>
                <a:gd name="connsiteY0" fmla="*/ 254000 h 6667500"/>
                <a:gd name="connsiteX1" fmla="*/ 993338 w 5693284"/>
                <a:gd name="connsiteY1" fmla="*/ 165100 h 6667500"/>
                <a:gd name="connsiteX2" fmla="*/ 1031438 w 5693284"/>
                <a:gd name="connsiteY2" fmla="*/ 139700 h 6667500"/>
                <a:gd name="connsiteX3" fmla="*/ 1094938 w 5693284"/>
                <a:gd name="connsiteY3" fmla="*/ 63500 h 6667500"/>
                <a:gd name="connsiteX4" fmla="*/ 1133038 w 5693284"/>
                <a:gd name="connsiteY4" fmla="*/ 50800 h 6667500"/>
                <a:gd name="connsiteX5" fmla="*/ 1209238 w 5693284"/>
                <a:gd name="connsiteY5" fmla="*/ 25400 h 6667500"/>
                <a:gd name="connsiteX6" fmla="*/ 1285438 w 5693284"/>
                <a:gd name="connsiteY6" fmla="*/ 12700 h 6667500"/>
                <a:gd name="connsiteX7" fmla="*/ 1348938 w 5693284"/>
                <a:gd name="connsiteY7" fmla="*/ 0 h 6667500"/>
                <a:gd name="connsiteX8" fmla="*/ 1514038 w 5693284"/>
                <a:gd name="connsiteY8" fmla="*/ 12700 h 6667500"/>
                <a:gd name="connsiteX9" fmla="*/ 1526738 w 5693284"/>
                <a:gd name="connsiteY9" fmla="*/ 50800 h 6667500"/>
                <a:gd name="connsiteX10" fmla="*/ 1577538 w 5693284"/>
                <a:gd name="connsiteY10" fmla="*/ 127000 h 6667500"/>
                <a:gd name="connsiteX11" fmla="*/ 1628338 w 5693284"/>
                <a:gd name="connsiteY11" fmla="*/ 152400 h 6667500"/>
                <a:gd name="connsiteX12" fmla="*/ 1666438 w 5693284"/>
                <a:gd name="connsiteY12" fmla="*/ 177800 h 6667500"/>
                <a:gd name="connsiteX13" fmla="*/ 1729938 w 5693284"/>
                <a:gd name="connsiteY13" fmla="*/ 190500 h 6667500"/>
                <a:gd name="connsiteX14" fmla="*/ 1755338 w 5693284"/>
                <a:gd name="connsiteY14" fmla="*/ 228600 h 6667500"/>
                <a:gd name="connsiteX15" fmla="*/ 1768038 w 5693284"/>
                <a:gd name="connsiteY15" fmla="*/ 266700 h 6667500"/>
                <a:gd name="connsiteX16" fmla="*/ 1856938 w 5693284"/>
                <a:gd name="connsiteY16" fmla="*/ 304800 h 6667500"/>
                <a:gd name="connsiteX17" fmla="*/ 1869638 w 5693284"/>
                <a:gd name="connsiteY17" fmla="*/ 355600 h 6667500"/>
                <a:gd name="connsiteX18" fmla="*/ 2034738 w 5693284"/>
                <a:gd name="connsiteY18" fmla="*/ 381000 h 6667500"/>
                <a:gd name="connsiteX19" fmla="*/ 2149038 w 5693284"/>
                <a:gd name="connsiteY19" fmla="*/ 317500 h 6667500"/>
                <a:gd name="connsiteX20" fmla="*/ 2187138 w 5693284"/>
                <a:gd name="connsiteY20" fmla="*/ 292100 h 6667500"/>
                <a:gd name="connsiteX21" fmla="*/ 2326838 w 5693284"/>
                <a:gd name="connsiteY21" fmla="*/ 317500 h 6667500"/>
                <a:gd name="connsiteX22" fmla="*/ 2352238 w 5693284"/>
                <a:gd name="connsiteY22" fmla="*/ 571500 h 6667500"/>
                <a:gd name="connsiteX23" fmla="*/ 2314138 w 5693284"/>
                <a:gd name="connsiteY23" fmla="*/ 647700 h 6667500"/>
                <a:gd name="connsiteX24" fmla="*/ 2263338 w 5693284"/>
                <a:gd name="connsiteY24" fmla="*/ 660400 h 6667500"/>
                <a:gd name="connsiteX25" fmla="*/ 2225238 w 5693284"/>
                <a:gd name="connsiteY25" fmla="*/ 685800 h 6667500"/>
                <a:gd name="connsiteX26" fmla="*/ 2161738 w 5693284"/>
                <a:gd name="connsiteY26" fmla="*/ 762000 h 6667500"/>
                <a:gd name="connsiteX27" fmla="*/ 2149038 w 5693284"/>
                <a:gd name="connsiteY27" fmla="*/ 863600 h 6667500"/>
                <a:gd name="connsiteX28" fmla="*/ 2225238 w 5693284"/>
                <a:gd name="connsiteY28" fmla="*/ 889000 h 6667500"/>
                <a:gd name="connsiteX29" fmla="*/ 2237938 w 5693284"/>
                <a:gd name="connsiteY29" fmla="*/ 952500 h 6667500"/>
                <a:gd name="connsiteX30" fmla="*/ 2263338 w 5693284"/>
                <a:gd name="connsiteY30" fmla="*/ 990600 h 6667500"/>
                <a:gd name="connsiteX31" fmla="*/ 2250638 w 5693284"/>
                <a:gd name="connsiteY31" fmla="*/ 1066800 h 6667500"/>
                <a:gd name="connsiteX32" fmla="*/ 2174438 w 5693284"/>
                <a:gd name="connsiteY32" fmla="*/ 1104900 h 6667500"/>
                <a:gd name="connsiteX33" fmla="*/ 2110938 w 5693284"/>
                <a:gd name="connsiteY33" fmla="*/ 1092200 h 6667500"/>
                <a:gd name="connsiteX34" fmla="*/ 2072838 w 5693284"/>
                <a:gd name="connsiteY34" fmla="*/ 1079500 h 6667500"/>
                <a:gd name="connsiteX35" fmla="*/ 2022038 w 5693284"/>
                <a:gd name="connsiteY35" fmla="*/ 1092200 h 6667500"/>
                <a:gd name="connsiteX36" fmla="*/ 2047438 w 5693284"/>
                <a:gd name="connsiteY36" fmla="*/ 1168400 h 6667500"/>
                <a:gd name="connsiteX37" fmla="*/ 2060138 w 5693284"/>
                <a:gd name="connsiteY37" fmla="*/ 1206500 h 6667500"/>
                <a:gd name="connsiteX38" fmla="*/ 2072838 w 5693284"/>
                <a:gd name="connsiteY38" fmla="*/ 1244600 h 6667500"/>
                <a:gd name="connsiteX39" fmla="*/ 2085538 w 5693284"/>
                <a:gd name="connsiteY39" fmla="*/ 1346200 h 6667500"/>
                <a:gd name="connsiteX40" fmla="*/ 2161738 w 5693284"/>
                <a:gd name="connsiteY40" fmla="*/ 1371600 h 6667500"/>
                <a:gd name="connsiteX41" fmla="*/ 2199838 w 5693284"/>
                <a:gd name="connsiteY41" fmla="*/ 1397000 h 6667500"/>
                <a:gd name="connsiteX42" fmla="*/ 2237938 w 5693284"/>
                <a:gd name="connsiteY42" fmla="*/ 1409700 h 6667500"/>
                <a:gd name="connsiteX43" fmla="*/ 2263338 w 5693284"/>
                <a:gd name="connsiteY43" fmla="*/ 1447800 h 6667500"/>
                <a:gd name="connsiteX44" fmla="*/ 2339538 w 5693284"/>
                <a:gd name="connsiteY44" fmla="*/ 1473200 h 6667500"/>
                <a:gd name="connsiteX45" fmla="*/ 2415738 w 5693284"/>
                <a:gd name="connsiteY45" fmla="*/ 1536700 h 6667500"/>
                <a:gd name="connsiteX46" fmla="*/ 2479238 w 5693284"/>
                <a:gd name="connsiteY46" fmla="*/ 1612900 h 6667500"/>
                <a:gd name="connsiteX47" fmla="*/ 2441138 w 5693284"/>
                <a:gd name="connsiteY47" fmla="*/ 1638300 h 6667500"/>
                <a:gd name="connsiteX48" fmla="*/ 2390338 w 5693284"/>
                <a:gd name="connsiteY48" fmla="*/ 1663700 h 6667500"/>
                <a:gd name="connsiteX49" fmla="*/ 2377638 w 5693284"/>
                <a:gd name="connsiteY49" fmla="*/ 1701800 h 6667500"/>
                <a:gd name="connsiteX50" fmla="*/ 2339538 w 5693284"/>
                <a:gd name="connsiteY50" fmla="*/ 1841500 h 6667500"/>
                <a:gd name="connsiteX51" fmla="*/ 2352238 w 5693284"/>
                <a:gd name="connsiteY51" fmla="*/ 1930400 h 6667500"/>
                <a:gd name="connsiteX52" fmla="*/ 2390338 w 5693284"/>
                <a:gd name="connsiteY52" fmla="*/ 1943100 h 6667500"/>
                <a:gd name="connsiteX53" fmla="*/ 2466538 w 5693284"/>
                <a:gd name="connsiteY53" fmla="*/ 1993900 h 6667500"/>
                <a:gd name="connsiteX54" fmla="*/ 2542738 w 5693284"/>
                <a:gd name="connsiteY54" fmla="*/ 2019300 h 6667500"/>
                <a:gd name="connsiteX55" fmla="*/ 2618938 w 5693284"/>
                <a:gd name="connsiteY55" fmla="*/ 2070100 h 6667500"/>
                <a:gd name="connsiteX56" fmla="*/ 2657038 w 5693284"/>
                <a:gd name="connsiteY56" fmla="*/ 2095500 h 6667500"/>
                <a:gd name="connsiteX57" fmla="*/ 2682438 w 5693284"/>
                <a:gd name="connsiteY57" fmla="*/ 2133600 h 6667500"/>
                <a:gd name="connsiteX58" fmla="*/ 2758638 w 5693284"/>
                <a:gd name="connsiteY58" fmla="*/ 2184400 h 6667500"/>
                <a:gd name="connsiteX59" fmla="*/ 2834838 w 5693284"/>
                <a:gd name="connsiteY59" fmla="*/ 2222500 h 6667500"/>
                <a:gd name="connsiteX60" fmla="*/ 2872938 w 5693284"/>
                <a:gd name="connsiteY60" fmla="*/ 2247900 h 6667500"/>
                <a:gd name="connsiteX61" fmla="*/ 2949138 w 5693284"/>
                <a:gd name="connsiteY61" fmla="*/ 2273300 h 6667500"/>
                <a:gd name="connsiteX62" fmla="*/ 3241238 w 5693284"/>
                <a:gd name="connsiteY62" fmla="*/ 2311400 h 6667500"/>
                <a:gd name="connsiteX63" fmla="*/ 3292038 w 5693284"/>
                <a:gd name="connsiteY63" fmla="*/ 2387600 h 6667500"/>
                <a:gd name="connsiteX64" fmla="*/ 3368238 w 5693284"/>
                <a:gd name="connsiteY64" fmla="*/ 2438400 h 6667500"/>
                <a:gd name="connsiteX65" fmla="*/ 3482538 w 5693284"/>
                <a:gd name="connsiteY65" fmla="*/ 2476500 h 6667500"/>
                <a:gd name="connsiteX66" fmla="*/ 3838138 w 5693284"/>
                <a:gd name="connsiteY66" fmla="*/ 2463800 h 6667500"/>
                <a:gd name="connsiteX67" fmla="*/ 3876238 w 5693284"/>
                <a:gd name="connsiteY67" fmla="*/ 2438400 h 6667500"/>
                <a:gd name="connsiteX68" fmla="*/ 3888938 w 5693284"/>
                <a:gd name="connsiteY68" fmla="*/ 2400300 h 6667500"/>
                <a:gd name="connsiteX69" fmla="*/ 3901638 w 5693284"/>
                <a:gd name="connsiteY69" fmla="*/ 2209800 h 6667500"/>
                <a:gd name="connsiteX70" fmla="*/ 3939738 w 5693284"/>
                <a:gd name="connsiteY70" fmla="*/ 2184400 h 6667500"/>
                <a:gd name="connsiteX71" fmla="*/ 4015938 w 5693284"/>
                <a:gd name="connsiteY71" fmla="*/ 2120900 h 6667500"/>
                <a:gd name="connsiteX72" fmla="*/ 4041338 w 5693284"/>
                <a:gd name="connsiteY72" fmla="*/ 2222500 h 6667500"/>
                <a:gd name="connsiteX73" fmla="*/ 4066738 w 5693284"/>
                <a:gd name="connsiteY73" fmla="*/ 2298700 h 6667500"/>
                <a:gd name="connsiteX74" fmla="*/ 4104838 w 5693284"/>
                <a:gd name="connsiteY74" fmla="*/ 2324100 h 6667500"/>
                <a:gd name="connsiteX75" fmla="*/ 4142938 w 5693284"/>
                <a:gd name="connsiteY75" fmla="*/ 2336800 h 6667500"/>
                <a:gd name="connsiteX76" fmla="*/ 4333438 w 5693284"/>
                <a:gd name="connsiteY76" fmla="*/ 2349500 h 6667500"/>
                <a:gd name="connsiteX77" fmla="*/ 4612838 w 5693284"/>
                <a:gd name="connsiteY77" fmla="*/ 2336800 h 6667500"/>
                <a:gd name="connsiteX78" fmla="*/ 4663638 w 5693284"/>
                <a:gd name="connsiteY78" fmla="*/ 2324100 h 6667500"/>
                <a:gd name="connsiteX79" fmla="*/ 4689038 w 5693284"/>
                <a:gd name="connsiteY79" fmla="*/ 2247900 h 6667500"/>
                <a:gd name="connsiteX80" fmla="*/ 4663638 w 5693284"/>
                <a:gd name="connsiteY80" fmla="*/ 2197100 h 6667500"/>
                <a:gd name="connsiteX81" fmla="*/ 4587438 w 5693284"/>
                <a:gd name="connsiteY81" fmla="*/ 2171700 h 6667500"/>
                <a:gd name="connsiteX82" fmla="*/ 4600138 w 5693284"/>
                <a:gd name="connsiteY82" fmla="*/ 2082800 h 6667500"/>
                <a:gd name="connsiteX83" fmla="*/ 4676338 w 5693284"/>
                <a:gd name="connsiteY83" fmla="*/ 2108200 h 6667500"/>
                <a:gd name="connsiteX84" fmla="*/ 4816038 w 5693284"/>
                <a:gd name="connsiteY84" fmla="*/ 2095500 h 6667500"/>
                <a:gd name="connsiteX85" fmla="*/ 4841438 w 5693284"/>
                <a:gd name="connsiteY85" fmla="*/ 2057400 h 6667500"/>
                <a:gd name="connsiteX86" fmla="*/ 4854138 w 5693284"/>
                <a:gd name="connsiteY86" fmla="*/ 2019300 h 6667500"/>
                <a:gd name="connsiteX87" fmla="*/ 4866838 w 5693284"/>
                <a:gd name="connsiteY87" fmla="*/ 1955800 h 6667500"/>
                <a:gd name="connsiteX88" fmla="*/ 4955738 w 5693284"/>
                <a:gd name="connsiteY88" fmla="*/ 1917700 h 6667500"/>
                <a:gd name="connsiteX89" fmla="*/ 5031938 w 5693284"/>
                <a:gd name="connsiteY89" fmla="*/ 1866900 h 6667500"/>
                <a:gd name="connsiteX90" fmla="*/ 5070038 w 5693284"/>
                <a:gd name="connsiteY90" fmla="*/ 1841500 h 6667500"/>
                <a:gd name="connsiteX91" fmla="*/ 5095438 w 5693284"/>
                <a:gd name="connsiteY91" fmla="*/ 1803400 h 6667500"/>
                <a:gd name="connsiteX92" fmla="*/ 5108138 w 5693284"/>
                <a:gd name="connsiteY92" fmla="*/ 1739900 h 6667500"/>
                <a:gd name="connsiteX93" fmla="*/ 5158938 w 5693284"/>
                <a:gd name="connsiteY93" fmla="*/ 1752600 h 6667500"/>
                <a:gd name="connsiteX94" fmla="*/ 5235138 w 5693284"/>
                <a:gd name="connsiteY94" fmla="*/ 1778000 h 6667500"/>
                <a:gd name="connsiteX95" fmla="*/ 5285938 w 5693284"/>
                <a:gd name="connsiteY95" fmla="*/ 1765300 h 6667500"/>
                <a:gd name="connsiteX96" fmla="*/ 5324038 w 5693284"/>
                <a:gd name="connsiteY96" fmla="*/ 1727200 h 6667500"/>
                <a:gd name="connsiteX97" fmla="*/ 5362138 w 5693284"/>
                <a:gd name="connsiteY97" fmla="*/ 1701800 h 6667500"/>
                <a:gd name="connsiteX98" fmla="*/ 5438338 w 5693284"/>
                <a:gd name="connsiteY98" fmla="*/ 1714500 h 6667500"/>
                <a:gd name="connsiteX99" fmla="*/ 5489138 w 5693284"/>
                <a:gd name="connsiteY99" fmla="*/ 1790700 h 6667500"/>
                <a:gd name="connsiteX100" fmla="*/ 5539938 w 5693284"/>
                <a:gd name="connsiteY100" fmla="*/ 1841500 h 6667500"/>
                <a:gd name="connsiteX101" fmla="*/ 5527238 w 5693284"/>
                <a:gd name="connsiteY101" fmla="*/ 1879600 h 6667500"/>
                <a:gd name="connsiteX102" fmla="*/ 5565338 w 5693284"/>
                <a:gd name="connsiteY102" fmla="*/ 1892300 h 6667500"/>
                <a:gd name="connsiteX103" fmla="*/ 5666938 w 5693284"/>
                <a:gd name="connsiteY103" fmla="*/ 1905000 h 6667500"/>
                <a:gd name="connsiteX104" fmla="*/ 5692338 w 5693284"/>
                <a:gd name="connsiteY104" fmla="*/ 1943100 h 6667500"/>
                <a:gd name="connsiteX105" fmla="*/ 5654238 w 5693284"/>
                <a:gd name="connsiteY105" fmla="*/ 2044700 h 6667500"/>
                <a:gd name="connsiteX106" fmla="*/ 5628838 w 5693284"/>
                <a:gd name="connsiteY106" fmla="*/ 2171700 h 6667500"/>
                <a:gd name="connsiteX107" fmla="*/ 5489138 w 5693284"/>
                <a:gd name="connsiteY107" fmla="*/ 2197100 h 6667500"/>
                <a:gd name="connsiteX108" fmla="*/ 5412938 w 5693284"/>
                <a:gd name="connsiteY108" fmla="*/ 2222500 h 6667500"/>
                <a:gd name="connsiteX109" fmla="*/ 5387538 w 5693284"/>
                <a:gd name="connsiteY109" fmla="*/ 2260600 h 6667500"/>
                <a:gd name="connsiteX110" fmla="*/ 5336738 w 5693284"/>
                <a:gd name="connsiteY110" fmla="*/ 2349500 h 6667500"/>
                <a:gd name="connsiteX111" fmla="*/ 5298638 w 5693284"/>
                <a:gd name="connsiteY111" fmla="*/ 2374900 h 6667500"/>
                <a:gd name="connsiteX112" fmla="*/ 5285938 w 5693284"/>
                <a:gd name="connsiteY112" fmla="*/ 2438400 h 6667500"/>
                <a:gd name="connsiteX113" fmla="*/ 5273238 w 5693284"/>
                <a:gd name="connsiteY113" fmla="*/ 2552700 h 6667500"/>
                <a:gd name="connsiteX114" fmla="*/ 5209738 w 5693284"/>
                <a:gd name="connsiteY114" fmla="*/ 2616200 h 6667500"/>
                <a:gd name="connsiteX115" fmla="*/ 5197038 w 5693284"/>
                <a:gd name="connsiteY115" fmla="*/ 2654300 h 6667500"/>
                <a:gd name="connsiteX116" fmla="*/ 5222438 w 5693284"/>
                <a:gd name="connsiteY116" fmla="*/ 2781300 h 6667500"/>
                <a:gd name="connsiteX117" fmla="*/ 5209738 w 5693284"/>
                <a:gd name="connsiteY117" fmla="*/ 2870200 h 6667500"/>
                <a:gd name="connsiteX118" fmla="*/ 5171638 w 5693284"/>
                <a:gd name="connsiteY118" fmla="*/ 2895600 h 6667500"/>
                <a:gd name="connsiteX119" fmla="*/ 5108138 w 5693284"/>
                <a:gd name="connsiteY119" fmla="*/ 2946400 h 6667500"/>
                <a:gd name="connsiteX120" fmla="*/ 4993838 w 5693284"/>
                <a:gd name="connsiteY120" fmla="*/ 2959100 h 6667500"/>
                <a:gd name="connsiteX121" fmla="*/ 4968438 w 5693284"/>
                <a:gd name="connsiteY121" fmla="*/ 3048000 h 6667500"/>
                <a:gd name="connsiteX122" fmla="*/ 4943038 w 5693284"/>
                <a:gd name="connsiteY122" fmla="*/ 3124200 h 6667500"/>
                <a:gd name="connsiteX123" fmla="*/ 4968438 w 5693284"/>
                <a:gd name="connsiteY123" fmla="*/ 3162300 h 6667500"/>
                <a:gd name="connsiteX124" fmla="*/ 4930338 w 5693284"/>
                <a:gd name="connsiteY124" fmla="*/ 3416300 h 6667500"/>
                <a:gd name="connsiteX125" fmla="*/ 4879538 w 5693284"/>
                <a:gd name="connsiteY125" fmla="*/ 3340100 h 6667500"/>
                <a:gd name="connsiteX126" fmla="*/ 4866838 w 5693284"/>
                <a:gd name="connsiteY126" fmla="*/ 3302000 h 6667500"/>
                <a:gd name="connsiteX127" fmla="*/ 4816038 w 5693284"/>
                <a:gd name="connsiteY127" fmla="*/ 3225800 h 6667500"/>
                <a:gd name="connsiteX128" fmla="*/ 4765238 w 5693284"/>
                <a:gd name="connsiteY128" fmla="*/ 3111500 h 6667500"/>
                <a:gd name="connsiteX129" fmla="*/ 4689038 w 5693284"/>
                <a:gd name="connsiteY129" fmla="*/ 3187700 h 6667500"/>
                <a:gd name="connsiteX130" fmla="*/ 4612838 w 5693284"/>
                <a:gd name="connsiteY130" fmla="*/ 3213100 h 6667500"/>
                <a:gd name="connsiteX131" fmla="*/ 4574738 w 5693284"/>
                <a:gd name="connsiteY131" fmla="*/ 3187700 h 6667500"/>
                <a:gd name="connsiteX132" fmla="*/ 4562038 w 5693284"/>
                <a:gd name="connsiteY132" fmla="*/ 3136900 h 6667500"/>
                <a:gd name="connsiteX133" fmla="*/ 4600138 w 5693284"/>
                <a:gd name="connsiteY133" fmla="*/ 2971800 h 6667500"/>
                <a:gd name="connsiteX134" fmla="*/ 4638238 w 5693284"/>
                <a:gd name="connsiteY134" fmla="*/ 2959100 h 6667500"/>
                <a:gd name="connsiteX135" fmla="*/ 4714438 w 5693284"/>
                <a:gd name="connsiteY135" fmla="*/ 2895600 h 6667500"/>
                <a:gd name="connsiteX136" fmla="*/ 4739838 w 5693284"/>
                <a:gd name="connsiteY136" fmla="*/ 2819400 h 6667500"/>
                <a:gd name="connsiteX137" fmla="*/ 4727138 w 5693284"/>
                <a:gd name="connsiteY137" fmla="*/ 2743200 h 6667500"/>
                <a:gd name="connsiteX138" fmla="*/ 4663638 w 5693284"/>
                <a:gd name="connsiteY138" fmla="*/ 2730500 h 6667500"/>
                <a:gd name="connsiteX139" fmla="*/ 4612838 w 5693284"/>
                <a:gd name="connsiteY139" fmla="*/ 2717800 h 6667500"/>
                <a:gd name="connsiteX140" fmla="*/ 4511238 w 5693284"/>
                <a:gd name="connsiteY140" fmla="*/ 2705100 h 6667500"/>
                <a:gd name="connsiteX141" fmla="*/ 4422338 w 5693284"/>
                <a:gd name="connsiteY141" fmla="*/ 2692400 h 6667500"/>
                <a:gd name="connsiteX142" fmla="*/ 4384238 w 5693284"/>
                <a:gd name="connsiteY142" fmla="*/ 2679700 h 6667500"/>
                <a:gd name="connsiteX143" fmla="*/ 4269938 w 5693284"/>
                <a:gd name="connsiteY143" fmla="*/ 2667000 h 6667500"/>
                <a:gd name="connsiteX144" fmla="*/ 4219138 w 5693284"/>
                <a:gd name="connsiteY144" fmla="*/ 2578100 h 6667500"/>
                <a:gd name="connsiteX145" fmla="*/ 4206438 w 5693284"/>
                <a:gd name="connsiteY145" fmla="*/ 2514600 h 6667500"/>
                <a:gd name="connsiteX146" fmla="*/ 4130238 w 5693284"/>
                <a:gd name="connsiteY146" fmla="*/ 2540000 h 6667500"/>
                <a:gd name="connsiteX147" fmla="*/ 4092138 w 5693284"/>
                <a:gd name="connsiteY147" fmla="*/ 2501900 h 6667500"/>
                <a:gd name="connsiteX148" fmla="*/ 4003238 w 5693284"/>
                <a:gd name="connsiteY148" fmla="*/ 2501900 h 6667500"/>
                <a:gd name="connsiteX149" fmla="*/ 3965138 w 5693284"/>
                <a:gd name="connsiteY149" fmla="*/ 2514600 h 6667500"/>
                <a:gd name="connsiteX150" fmla="*/ 3901638 w 5693284"/>
                <a:gd name="connsiteY150" fmla="*/ 2578100 h 6667500"/>
                <a:gd name="connsiteX151" fmla="*/ 3927038 w 5693284"/>
                <a:gd name="connsiteY151" fmla="*/ 2616200 h 6667500"/>
                <a:gd name="connsiteX152" fmla="*/ 3965138 w 5693284"/>
                <a:gd name="connsiteY152" fmla="*/ 2628900 h 6667500"/>
                <a:gd name="connsiteX153" fmla="*/ 4003238 w 5693284"/>
                <a:gd name="connsiteY153" fmla="*/ 2654300 h 6667500"/>
                <a:gd name="connsiteX154" fmla="*/ 4041338 w 5693284"/>
                <a:gd name="connsiteY154" fmla="*/ 2667000 h 6667500"/>
                <a:gd name="connsiteX155" fmla="*/ 4054038 w 5693284"/>
                <a:gd name="connsiteY155" fmla="*/ 2705100 h 6667500"/>
                <a:gd name="connsiteX156" fmla="*/ 4041338 w 5693284"/>
                <a:gd name="connsiteY156" fmla="*/ 2755900 h 6667500"/>
                <a:gd name="connsiteX157" fmla="*/ 3965138 w 5693284"/>
                <a:gd name="connsiteY157" fmla="*/ 2806700 h 6667500"/>
                <a:gd name="connsiteX158" fmla="*/ 3927038 w 5693284"/>
                <a:gd name="connsiteY158" fmla="*/ 2882900 h 6667500"/>
                <a:gd name="connsiteX159" fmla="*/ 3939738 w 5693284"/>
                <a:gd name="connsiteY159" fmla="*/ 2921000 h 6667500"/>
                <a:gd name="connsiteX160" fmla="*/ 3977838 w 5693284"/>
                <a:gd name="connsiteY160" fmla="*/ 2933700 h 6667500"/>
                <a:gd name="connsiteX161" fmla="*/ 4015938 w 5693284"/>
                <a:gd name="connsiteY161" fmla="*/ 2959100 h 6667500"/>
                <a:gd name="connsiteX162" fmla="*/ 4054038 w 5693284"/>
                <a:gd name="connsiteY162" fmla="*/ 2971800 h 6667500"/>
                <a:gd name="connsiteX163" fmla="*/ 4028638 w 5693284"/>
                <a:gd name="connsiteY163" fmla="*/ 3009900 h 6667500"/>
                <a:gd name="connsiteX164" fmla="*/ 4015938 w 5693284"/>
                <a:gd name="connsiteY164" fmla="*/ 3060700 h 6667500"/>
                <a:gd name="connsiteX165" fmla="*/ 4054038 w 5693284"/>
                <a:gd name="connsiteY165" fmla="*/ 3086100 h 6667500"/>
                <a:gd name="connsiteX166" fmla="*/ 4079438 w 5693284"/>
                <a:gd name="connsiteY166" fmla="*/ 3175000 h 6667500"/>
                <a:gd name="connsiteX167" fmla="*/ 4104838 w 5693284"/>
                <a:gd name="connsiteY167" fmla="*/ 3213100 h 6667500"/>
                <a:gd name="connsiteX168" fmla="*/ 4117538 w 5693284"/>
                <a:gd name="connsiteY168" fmla="*/ 3340100 h 6667500"/>
                <a:gd name="connsiteX169" fmla="*/ 4117538 w 5693284"/>
                <a:gd name="connsiteY169" fmla="*/ 3479800 h 6667500"/>
                <a:gd name="connsiteX170" fmla="*/ 4079438 w 5693284"/>
                <a:gd name="connsiteY170" fmla="*/ 3492500 h 6667500"/>
                <a:gd name="connsiteX171" fmla="*/ 4003238 w 5693284"/>
                <a:gd name="connsiteY171" fmla="*/ 3505200 h 6667500"/>
                <a:gd name="connsiteX172" fmla="*/ 3927038 w 5693284"/>
                <a:gd name="connsiteY172" fmla="*/ 3530600 h 6667500"/>
                <a:gd name="connsiteX173" fmla="*/ 3876238 w 5693284"/>
                <a:gd name="connsiteY173" fmla="*/ 3543300 h 6667500"/>
                <a:gd name="connsiteX174" fmla="*/ 3800038 w 5693284"/>
                <a:gd name="connsiteY174" fmla="*/ 3568700 h 6667500"/>
                <a:gd name="connsiteX175" fmla="*/ 3761938 w 5693284"/>
                <a:gd name="connsiteY175" fmla="*/ 3606800 h 6667500"/>
                <a:gd name="connsiteX176" fmla="*/ 3723838 w 5693284"/>
                <a:gd name="connsiteY176" fmla="*/ 3632200 h 6667500"/>
                <a:gd name="connsiteX177" fmla="*/ 3698438 w 5693284"/>
                <a:gd name="connsiteY177" fmla="*/ 3670300 h 6667500"/>
                <a:gd name="connsiteX178" fmla="*/ 3685738 w 5693284"/>
                <a:gd name="connsiteY178" fmla="*/ 3784600 h 6667500"/>
                <a:gd name="connsiteX179" fmla="*/ 3622238 w 5693284"/>
                <a:gd name="connsiteY179" fmla="*/ 3898900 h 6667500"/>
                <a:gd name="connsiteX180" fmla="*/ 3571438 w 5693284"/>
                <a:gd name="connsiteY180" fmla="*/ 3975100 h 6667500"/>
                <a:gd name="connsiteX181" fmla="*/ 3507938 w 5693284"/>
                <a:gd name="connsiteY181" fmla="*/ 3987800 h 6667500"/>
                <a:gd name="connsiteX182" fmla="*/ 3469838 w 5693284"/>
                <a:gd name="connsiteY182" fmla="*/ 4000500 h 6667500"/>
                <a:gd name="connsiteX183" fmla="*/ 3419038 w 5693284"/>
                <a:gd name="connsiteY183" fmla="*/ 4013200 h 6667500"/>
                <a:gd name="connsiteX184" fmla="*/ 3317438 w 5693284"/>
                <a:gd name="connsiteY184" fmla="*/ 4038600 h 6667500"/>
                <a:gd name="connsiteX185" fmla="*/ 3241238 w 5693284"/>
                <a:gd name="connsiteY185" fmla="*/ 4165600 h 6667500"/>
                <a:gd name="connsiteX186" fmla="*/ 3203138 w 5693284"/>
                <a:gd name="connsiteY186" fmla="*/ 4191000 h 6667500"/>
                <a:gd name="connsiteX187" fmla="*/ 3190438 w 5693284"/>
                <a:gd name="connsiteY187" fmla="*/ 4241800 h 6667500"/>
                <a:gd name="connsiteX188" fmla="*/ 3038038 w 5693284"/>
                <a:gd name="connsiteY188" fmla="*/ 4368800 h 6667500"/>
                <a:gd name="connsiteX189" fmla="*/ 2961838 w 5693284"/>
                <a:gd name="connsiteY189" fmla="*/ 4432300 h 6667500"/>
                <a:gd name="connsiteX190" fmla="*/ 2923738 w 5693284"/>
                <a:gd name="connsiteY190" fmla="*/ 4457700 h 6667500"/>
                <a:gd name="connsiteX191" fmla="*/ 2885638 w 5693284"/>
                <a:gd name="connsiteY191" fmla="*/ 4495800 h 6667500"/>
                <a:gd name="connsiteX192" fmla="*/ 2796738 w 5693284"/>
                <a:gd name="connsiteY192" fmla="*/ 4559300 h 6667500"/>
                <a:gd name="connsiteX193" fmla="*/ 2745938 w 5693284"/>
                <a:gd name="connsiteY193" fmla="*/ 4673600 h 6667500"/>
                <a:gd name="connsiteX194" fmla="*/ 2733238 w 5693284"/>
                <a:gd name="connsiteY194" fmla="*/ 4711700 h 6667500"/>
                <a:gd name="connsiteX195" fmla="*/ 2657038 w 5693284"/>
                <a:gd name="connsiteY195" fmla="*/ 4787900 h 6667500"/>
                <a:gd name="connsiteX196" fmla="*/ 2530038 w 5693284"/>
                <a:gd name="connsiteY196" fmla="*/ 4800600 h 6667500"/>
                <a:gd name="connsiteX197" fmla="*/ 2466538 w 5693284"/>
                <a:gd name="connsiteY197" fmla="*/ 4864100 h 6667500"/>
                <a:gd name="connsiteX198" fmla="*/ 2453838 w 5693284"/>
                <a:gd name="connsiteY198" fmla="*/ 4902200 h 6667500"/>
                <a:gd name="connsiteX199" fmla="*/ 2377638 w 5693284"/>
                <a:gd name="connsiteY199" fmla="*/ 4940300 h 6667500"/>
                <a:gd name="connsiteX200" fmla="*/ 2314138 w 5693284"/>
                <a:gd name="connsiteY200" fmla="*/ 4914900 h 6667500"/>
                <a:gd name="connsiteX201" fmla="*/ 2301438 w 5693284"/>
                <a:gd name="connsiteY201" fmla="*/ 4953000 h 6667500"/>
                <a:gd name="connsiteX202" fmla="*/ 2276038 w 5693284"/>
                <a:gd name="connsiteY202" fmla="*/ 4991100 h 6667500"/>
                <a:gd name="connsiteX203" fmla="*/ 2263338 w 5693284"/>
                <a:gd name="connsiteY203" fmla="*/ 5041900 h 6667500"/>
                <a:gd name="connsiteX204" fmla="*/ 2237938 w 5693284"/>
                <a:gd name="connsiteY204" fmla="*/ 5118100 h 6667500"/>
                <a:gd name="connsiteX205" fmla="*/ 2225238 w 5693284"/>
                <a:gd name="connsiteY205" fmla="*/ 5168900 h 6667500"/>
                <a:gd name="connsiteX206" fmla="*/ 2199838 w 5693284"/>
                <a:gd name="connsiteY206" fmla="*/ 5245100 h 6667500"/>
                <a:gd name="connsiteX207" fmla="*/ 2212538 w 5693284"/>
                <a:gd name="connsiteY207" fmla="*/ 5448300 h 6667500"/>
                <a:gd name="connsiteX208" fmla="*/ 2225238 w 5693284"/>
                <a:gd name="connsiteY208" fmla="*/ 5486400 h 6667500"/>
                <a:gd name="connsiteX209" fmla="*/ 2237938 w 5693284"/>
                <a:gd name="connsiteY209" fmla="*/ 5537200 h 6667500"/>
                <a:gd name="connsiteX210" fmla="*/ 2187138 w 5693284"/>
                <a:gd name="connsiteY210" fmla="*/ 5854700 h 6667500"/>
                <a:gd name="connsiteX211" fmla="*/ 2174438 w 5693284"/>
                <a:gd name="connsiteY211" fmla="*/ 6108700 h 6667500"/>
                <a:gd name="connsiteX212" fmla="*/ 2161738 w 5693284"/>
                <a:gd name="connsiteY212" fmla="*/ 6146800 h 6667500"/>
                <a:gd name="connsiteX213" fmla="*/ 2136338 w 5693284"/>
                <a:gd name="connsiteY213" fmla="*/ 6184900 h 6667500"/>
                <a:gd name="connsiteX214" fmla="*/ 2060138 w 5693284"/>
                <a:gd name="connsiteY214" fmla="*/ 6223000 h 6667500"/>
                <a:gd name="connsiteX215" fmla="*/ 1996638 w 5693284"/>
                <a:gd name="connsiteY215" fmla="*/ 6337300 h 6667500"/>
                <a:gd name="connsiteX216" fmla="*/ 1983938 w 5693284"/>
                <a:gd name="connsiteY216" fmla="*/ 6400800 h 6667500"/>
                <a:gd name="connsiteX217" fmla="*/ 1869638 w 5693284"/>
                <a:gd name="connsiteY217" fmla="*/ 6413500 h 6667500"/>
                <a:gd name="connsiteX218" fmla="*/ 1818838 w 5693284"/>
                <a:gd name="connsiteY218" fmla="*/ 6438900 h 6667500"/>
                <a:gd name="connsiteX219" fmla="*/ 1768038 w 5693284"/>
                <a:gd name="connsiteY219" fmla="*/ 6553200 h 6667500"/>
                <a:gd name="connsiteX220" fmla="*/ 1742638 w 5693284"/>
                <a:gd name="connsiteY220" fmla="*/ 6591300 h 6667500"/>
                <a:gd name="connsiteX221" fmla="*/ 1729938 w 5693284"/>
                <a:gd name="connsiteY221" fmla="*/ 6629400 h 6667500"/>
                <a:gd name="connsiteX222" fmla="*/ 1653738 w 5693284"/>
                <a:gd name="connsiteY222" fmla="*/ 6667500 h 6667500"/>
                <a:gd name="connsiteX223" fmla="*/ 1577538 w 5693284"/>
                <a:gd name="connsiteY223" fmla="*/ 6616700 h 6667500"/>
                <a:gd name="connsiteX224" fmla="*/ 1501338 w 5693284"/>
                <a:gd name="connsiteY224" fmla="*/ 6565900 h 6667500"/>
                <a:gd name="connsiteX225" fmla="*/ 1463238 w 5693284"/>
                <a:gd name="connsiteY225" fmla="*/ 6540500 h 6667500"/>
                <a:gd name="connsiteX226" fmla="*/ 1399738 w 5693284"/>
                <a:gd name="connsiteY226" fmla="*/ 6413500 h 6667500"/>
                <a:gd name="connsiteX227" fmla="*/ 1387038 w 5693284"/>
                <a:gd name="connsiteY227" fmla="*/ 6375400 h 6667500"/>
                <a:gd name="connsiteX228" fmla="*/ 1358463 w 5693284"/>
                <a:gd name="connsiteY228" fmla="*/ 6181725 h 6667500"/>
                <a:gd name="connsiteX229" fmla="*/ 1285438 w 5693284"/>
                <a:gd name="connsiteY229" fmla="*/ 5940425 h 6667500"/>
                <a:gd name="connsiteX230" fmla="*/ 1202888 w 5693284"/>
                <a:gd name="connsiteY230" fmla="*/ 5762625 h 6667500"/>
                <a:gd name="connsiteX231" fmla="*/ 1091764 w 5693284"/>
                <a:gd name="connsiteY231" fmla="*/ 5540375 h 6667500"/>
                <a:gd name="connsiteX232" fmla="*/ 1021913 w 5693284"/>
                <a:gd name="connsiteY232" fmla="*/ 5184775 h 6667500"/>
                <a:gd name="connsiteX233" fmla="*/ 923489 w 5693284"/>
                <a:gd name="connsiteY233" fmla="*/ 4984750 h 6667500"/>
                <a:gd name="connsiteX234" fmla="*/ 834589 w 5693284"/>
                <a:gd name="connsiteY234" fmla="*/ 4724400 h 6667500"/>
                <a:gd name="connsiteX235" fmla="*/ 783789 w 5693284"/>
                <a:gd name="connsiteY235" fmla="*/ 4333875 h 6667500"/>
                <a:gd name="connsiteX236" fmla="*/ 736164 w 5693284"/>
                <a:gd name="connsiteY236" fmla="*/ 3968750 h 6667500"/>
                <a:gd name="connsiteX237" fmla="*/ 777438 w 5693284"/>
                <a:gd name="connsiteY237" fmla="*/ 3717925 h 6667500"/>
                <a:gd name="connsiteX238" fmla="*/ 744894 w 5693284"/>
                <a:gd name="connsiteY238" fmla="*/ 3586956 h 6667500"/>
                <a:gd name="connsiteX239" fmla="*/ 797282 w 5693284"/>
                <a:gd name="connsiteY239" fmla="*/ 3484563 h 6667500"/>
                <a:gd name="connsiteX240" fmla="*/ 736163 w 5693284"/>
                <a:gd name="connsiteY240" fmla="*/ 3471069 h 6667500"/>
                <a:gd name="connsiteX241" fmla="*/ 766326 w 5693284"/>
                <a:gd name="connsiteY241" fmla="*/ 3403600 h 6667500"/>
                <a:gd name="connsiteX242" fmla="*/ 725844 w 5693284"/>
                <a:gd name="connsiteY242" fmla="*/ 3334544 h 6667500"/>
                <a:gd name="connsiteX243" fmla="*/ 635357 w 5693284"/>
                <a:gd name="connsiteY243" fmla="*/ 3420269 h 6667500"/>
                <a:gd name="connsiteX244" fmla="*/ 654407 w 5693284"/>
                <a:gd name="connsiteY244" fmla="*/ 3532188 h 6667500"/>
                <a:gd name="connsiteX245" fmla="*/ 363894 w 5693284"/>
                <a:gd name="connsiteY245" fmla="*/ 3665538 h 6667500"/>
                <a:gd name="connsiteX246" fmla="*/ 154344 w 5693284"/>
                <a:gd name="connsiteY246" fmla="*/ 3483769 h 6667500"/>
                <a:gd name="connsiteX247" fmla="*/ 4326 w 5693284"/>
                <a:gd name="connsiteY247" fmla="*/ 3279775 h 6667500"/>
                <a:gd name="connsiteX248" fmla="*/ 37663 w 5693284"/>
                <a:gd name="connsiteY248" fmla="*/ 3234531 h 6667500"/>
                <a:gd name="connsiteX249" fmla="*/ 61477 w 5693284"/>
                <a:gd name="connsiteY249" fmla="*/ 3277394 h 6667500"/>
                <a:gd name="connsiteX250" fmla="*/ 173394 w 5693284"/>
                <a:gd name="connsiteY250" fmla="*/ 3263106 h 6667500"/>
                <a:gd name="connsiteX251" fmla="*/ 383738 w 5693284"/>
                <a:gd name="connsiteY251" fmla="*/ 2806700 h 6667500"/>
                <a:gd name="connsiteX252" fmla="*/ 307538 w 5693284"/>
                <a:gd name="connsiteY252" fmla="*/ 2120900 h 6667500"/>
                <a:gd name="connsiteX253" fmla="*/ 967938 w 5693284"/>
                <a:gd name="connsiteY253" fmla="*/ 1733550 h 6667500"/>
                <a:gd name="connsiteX254" fmla="*/ 1437838 w 5693284"/>
                <a:gd name="connsiteY254" fmla="*/ 1104900 h 6667500"/>
                <a:gd name="connsiteX255" fmla="*/ 1164788 w 5693284"/>
                <a:gd name="connsiteY255" fmla="*/ 895350 h 6667500"/>
                <a:gd name="connsiteX256" fmla="*/ 1107638 w 5693284"/>
                <a:gd name="connsiteY256" fmla="*/ 546100 h 6667500"/>
                <a:gd name="connsiteX257" fmla="*/ 1177488 w 5693284"/>
                <a:gd name="connsiteY257" fmla="*/ 355600 h 6667500"/>
                <a:gd name="connsiteX258" fmla="*/ 973018 w 5693284"/>
                <a:gd name="connsiteY258" fmla="*/ 271780 h 6667500"/>
                <a:gd name="connsiteX0" fmla="*/ 980638 w 5693284"/>
                <a:gd name="connsiteY0" fmla="*/ 254000 h 6667500"/>
                <a:gd name="connsiteX1" fmla="*/ 993338 w 5693284"/>
                <a:gd name="connsiteY1" fmla="*/ 165100 h 6667500"/>
                <a:gd name="connsiteX2" fmla="*/ 1031438 w 5693284"/>
                <a:gd name="connsiteY2" fmla="*/ 139700 h 6667500"/>
                <a:gd name="connsiteX3" fmla="*/ 1094938 w 5693284"/>
                <a:gd name="connsiteY3" fmla="*/ 63500 h 6667500"/>
                <a:gd name="connsiteX4" fmla="*/ 1133038 w 5693284"/>
                <a:gd name="connsiteY4" fmla="*/ 50800 h 6667500"/>
                <a:gd name="connsiteX5" fmla="*/ 1209238 w 5693284"/>
                <a:gd name="connsiteY5" fmla="*/ 25400 h 6667500"/>
                <a:gd name="connsiteX6" fmla="*/ 1285438 w 5693284"/>
                <a:gd name="connsiteY6" fmla="*/ 12700 h 6667500"/>
                <a:gd name="connsiteX7" fmla="*/ 1348938 w 5693284"/>
                <a:gd name="connsiteY7" fmla="*/ 0 h 6667500"/>
                <a:gd name="connsiteX8" fmla="*/ 1514038 w 5693284"/>
                <a:gd name="connsiteY8" fmla="*/ 12700 h 6667500"/>
                <a:gd name="connsiteX9" fmla="*/ 1526738 w 5693284"/>
                <a:gd name="connsiteY9" fmla="*/ 50800 h 6667500"/>
                <a:gd name="connsiteX10" fmla="*/ 1577538 w 5693284"/>
                <a:gd name="connsiteY10" fmla="*/ 127000 h 6667500"/>
                <a:gd name="connsiteX11" fmla="*/ 1628338 w 5693284"/>
                <a:gd name="connsiteY11" fmla="*/ 152400 h 6667500"/>
                <a:gd name="connsiteX12" fmla="*/ 1666438 w 5693284"/>
                <a:gd name="connsiteY12" fmla="*/ 177800 h 6667500"/>
                <a:gd name="connsiteX13" fmla="*/ 1729938 w 5693284"/>
                <a:gd name="connsiteY13" fmla="*/ 190500 h 6667500"/>
                <a:gd name="connsiteX14" fmla="*/ 1755338 w 5693284"/>
                <a:gd name="connsiteY14" fmla="*/ 228600 h 6667500"/>
                <a:gd name="connsiteX15" fmla="*/ 1768038 w 5693284"/>
                <a:gd name="connsiteY15" fmla="*/ 266700 h 6667500"/>
                <a:gd name="connsiteX16" fmla="*/ 1856938 w 5693284"/>
                <a:gd name="connsiteY16" fmla="*/ 304800 h 6667500"/>
                <a:gd name="connsiteX17" fmla="*/ 1869638 w 5693284"/>
                <a:gd name="connsiteY17" fmla="*/ 355600 h 6667500"/>
                <a:gd name="connsiteX18" fmla="*/ 2034738 w 5693284"/>
                <a:gd name="connsiteY18" fmla="*/ 381000 h 6667500"/>
                <a:gd name="connsiteX19" fmla="*/ 2149038 w 5693284"/>
                <a:gd name="connsiteY19" fmla="*/ 317500 h 6667500"/>
                <a:gd name="connsiteX20" fmla="*/ 2187138 w 5693284"/>
                <a:gd name="connsiteY20" fmla="*/ 292100 h 6667500"/>
                <a:gd name="connsiteX21" fmla="*/ 2326838 w 5693284"/>
                <a:gd name="connsiteY21" fmla="*/ 317500 h 6667500"/>
                <a:gd name="connsiteX22" fmla="*/ 2352238 w 5693284"/>
                <a:gd name="connsiteY22" fmla="*/ 571500 h 6667500"/>
                <a:gd name="connsiteX23" fmla="*/ 2314138 w 5693284"/>
                <a:gd name="connsiteY23" fmla="*/ 647700 h 6667500"/>
                <a:gd name="connsiteX24" fmla="*/ 2263338 w 5693284"/>
                <a:gd name="connsiteY24" fmla="*/ 660400 h 6667500"/>
                <a:gd name="connsiteX25" fmla="*/ 2225238 w 5693284"/>
                <a:gd name="connsiteY25" fmla="*/ 685800 h 6667500"/>
                <a:gd name="connsiteX26" fmla="*/ 2161738 w 5693284"/>
                <a:gd name="connsiteY26" fmla="*/ 762000 h 6667500"/>
                <a:gd name="connsiteX27" fmla="*/ 2149038 w 5693284"/>
                <a:gd name="connsiteY27" fmla="*/ 863600 h 6667500"/>
                <a:gd name="connsiteX28" fmla="*/ 2225238 w 5693284"/>
                <a:gd name="connsiteY28" fmla="*/ 889000 h 6667500"/>
                <a:gd name="connsiteX29" fmla="*/ 2237938 w 5693284"/>
                <a:gd name="connsiteY29" fmla="*/ 952500 h 6667500"/>
                <a:gd name="connsiteX30" fmla="*/ 2263338 w 5693284"/>
                <a:gd name="connsiteY30" fmla="*/ 990600 h 6667500"/>
                <a:gd name="connsiteX31" fmla="*/ 2250638 w 5693284"/>
                <a:gd name="connsiteY31" fmla="*/ 1066800 h 6667500"/>
                <a:gd name="connsiteX32" fmla="*/ 2174438 w 5693284"/>
                <a:gd name="connsiteY32" fmla="*/ 1104900 h 6667500"/>
                <a:gd name="connsiteX33" fmla="*/ 2110938 w 5693284"/>
                <a:gd name="connsiteY33" fmla="*/ 1092200 h 6667500"/>
                <a:gd name="connsiteX34" fmla="*/ 2072838 w 5693284"/>
                <a:gd name="connsiteY34" fmla="*/ 1079500 h 6667500"/>
                <a:gd name="connsiteX35" fmla="*/ 2022038 w 5693284"/>
                <a:gd name="connsiteY35" fmla="*/ 1092200 h 6667500"/>
                <a:gd name="connsiteX36" fmla="*/ 2047438 w 5693284"/>
                <a:gd name="connsiteY36" fmla="*/ 1168400 h 6667500"/>
                <a:gd name="connsiteX37" fmla="*/ 2060138 w 5693284"/>
                <a:gd name="connsiteY37" fmla="*/ 1206500 h 6667500"/>
                <a:gd name="connsiteX38" fmla="*/ 2072838 w 5693284"/>
                <a:gd name="connsiteY38" fmla="*/ 1244600 h 6667500"/>
                <a:gd name="connsiteX39" fmla="*/ 2085538 w 5693284"/>
                <a:gd name="connsiteY39" fmla="*/ 1346200 h 6667500"/>
                <a:gd name="connsiteX40" fmla="*/ 2161738 w 5693284"/>
                <a:gd name="connsiteY40" fmla="*/ 1371600 h 6667500"/>
                <a:gd name="connsiteX41" fmla="*/ 2199838 w 5693284"/>
                <a:gd name="connsiteY41" fmla="*/ 1397000 h 6667500"/>
                <a:gd name="connsiteX42" fmla="*/ 2237938 w 5693284"/>
                <a:gd name="connsiteY42" fmla="*/ 1409700 h 6667500"/>
                <a:gd name="connsiteX43" fmla="*/ 2263338 w 5693284"/>
                <a:gd name="connsiteY43" fmla="*/ 1447800 h 6667500"/>
                <a:gd name="connsiteX44" fmla="*/ 2339538 w 5693284"/>
                <a:gd name="connsiteY44" fmla="*/ 1473200 h 6667500"/>
                <a:gd name="connsiteX45" fmla="*/ 2415738 w 5693284"/>
                <a:gd name="connsiteY45" fmla="*/ 1536700 h 6667500"/>
                <a:gd name="connsiteX46" fmla="*/ 2479238 w 5693284"/>
                <a:gd name="connsiteY46" fmla="*/ 1612900 h 6667500"/>
                <a:gd name="connsiteX47" fmla="*/ 2441138 w 5693284"/>
                <a:gd name="connsiteY47" fmla="*/ 1638300 h 6667500"/>
                <a:gd name="connsiteX48" fmla="*/ 2390338 w 5693284"/>
                <a:gd name="connsiteY48" fmla="*/ 1663700 h 6667500"/>
                <a:gd name="connsiteX49" fmla="*/ 2377638 w 5693284"/>
                <a:gd name="connsiteY49" fmla="*/ 1701800 h 6667500"/>
                <a:gd name="connsiteX50" fmla="*/ 2339538 w 5693284"/>
                <a:gd name="connsiteY50" fmla="*/ 1841500 h 6667500"/>
                <a:gd name="connsiteX51" fmla="*/ 2352238 w 5693284"/>
                <a:gd name="connsiteY51" fmla="*/ 1930400 h 6667500"/>
                <a:gd name="connsiteX52" fmla="*/ 2390338 w 5693284"/>
                <a:gd name="connsiteY52" fmla="*/ 1943100 h 6667500"/>
                <a:gd name="connsiteX53" fmla="*/ 2466538 w 5693284"/>
                <a:gd name="connsiteY53" fmla="*/ 1993900 h 6667500"/>
                <a:gd name="connsiteX54" fmla="*/ 2542738 w 5693284"/>
                <a:gd name="connsiteY54" fmla="*/ 2019300 h 6667500"/>
                <a:gd name="connsiteX55" fmla="*/ 2618938 w 5693284"/>
                <a:gd name="connsiteY55" fmla="*/ 2070100 h 6667500"/>
                <a:gd name="connsiteX56" fmla="*/ 2657038 w 5693284"/>
                <a:gd name="connsiteY56" fmla="*/ 2095500 h 6667500"/>
                <a:gd name="connsiteX57" fmla="*/ 2682438 w 5693284"/>
                <a:gd name="connsiteY57" fmla="*/ 2133600 h 6667500"/>
                <a:gd name="connsiteX58" fmla="*/ 2758638 w 5693284"/>
                <a:gd name="connsiteY58" fmla="*/ 2184400 h 6667500"/>
                <a:gd name="connsiteX59" fmla="*/ 2834838 w 5693284"/>
                <a:gd name="connsiteY59" fmla="*/ 2222500 h 6667500"/>
                <a:gd name="connsiteX60" fmla="*/ 2872938 w 5693284"/>
                <a:gd name="connsiteY60" fmla="*/ 2247900 h 6667500"/>
                <a:gd name="connsiteX61" fmla="*/ 2949138 w 5693284"/>
                <a:gd name="connsiteY61" fmla="*/ 2273300 h 6667500"/>
                <a:gd name="connsiteX62" fmla="*/ 3241238 w 5693284"/>
                <a:gd name="connsiteY62" fmla="*/ 2311400 h 6667500"/>
                <a:gd name="connsiteX63" fmla="*/ 3292038 w 5693284"/>
                <a:gd name="connsiteY63" fmla="*/ 2387600 h 6667500"/>
                <a:gd name="connsiteX64" fmla="*/ 3368238 w 5693284"/>
                <a:gd name="connsiteY64" fmla="*/ 2438400 h 6667500"/>
                <a:gd name="connsiteX65" fmla="*/ 3482538 w 5693284"/>
                <a:gd name="connsiteY65" fmla="*/ 2476500 h 6667500"/>
                <a:gd name="connsiteX66" fmla="*/ 3838138 w 5693284"/>
                <a:gd name="connsiteY66" fmla="*/ 2463800 h 6667500"/>
                <a:gd name="connsiteX67" fmla="*/ 3876238 w 5693284"/>
                <a:gd name="connsiteY67" fmla="*/ 2438400 h 6667500"/>
                <a:gd name="connsiteX68" fmla="*/ 3888938 w 5693284"/>
                <a:gd name="connsiteY68" fmla="*/ 2400300 h 6667500"/>
                <a:gd name="connsiteX69" fmla="*/ 3901638 w 5693284"/>
                <a:gd name="connsiteY69" fmla="*/ 2209800 h 6667500"/>
                <a:gd name="connsiteX70" fmla="*/ 3939738 w 5693284"/>
                <a:gd name="connsiteY70" fmla="*/ 2184400 h 6667500"/>
                <a:gd name="connsiteX71" fmla="*/ 4015938 w 5693284"/>
                <a:gd name="connsiteY71" fmla="*/ 2120900 h 6667500"/>
                <a:gd name="connsiteX72" fmla="*/ 4041338 w 5693284"/>
                <a:gd name="connsiteY72" fmla="*/ 2222500 h 6667500"/>
                <a:gd name="connsiteX73" fmla="*/ 4066738 w 5693284"/>
                <a:gd name="connsiteY73" fmla="*/ 2298700 h 6667500"/>
                <a:gd name="connsiteX74" fmla="*/ 4104838 w 5693284"/>
                <a:gd name="connsiteY74" fmla="*/ 2324100 h 6667500"/>
                <a:gd name="connsiteX75" fmla="*/ 4142938 w 5693284"/>
                <a:gd name="connsiteY75" fmla="*/ 2336800 h 6667500"/>
                <a:gd name="connsiteX76" fmla="*/ 4333438 w 5693284"/>
                <a:gd name="connsiteY76" fmla="*/ 2349500 h 6667500"/>
                <a:gd name="connsiteX77" fmla="*/ 4612838 w 5693284"/>
                <a:gd name="connsiteY77" fmla="*/ 2336800 h 6667500"/>
                <a:gd name="connsiteX78" fmla="*/ 4663638 w 5693284"/>
                <a:gd name="connsiteY78" fmla="*/ 2324100 h 6667500"/>
                <a:gd name="connsiteX79" fmla="*/ 4689038 w 5693284"/>
                <a:gd name="connsiteY79" fmla="*/ 2247900 h 6667500"/>
                <a:gd name="connsiteX80" fmla="*/ 4663638 w 5693284"/>
                <a:gd name="connsiteY80" fmla="*/ 2197100 h 6667500"/>
                <a:gd name="connsiteX81" fmla="*/ 4587438 w 5693284"/>
                <a:gd name="connsiteY81" fmla="*/ 2171700 h 6667500"/>
                <a:gd name="connsiteX82" fmla="*/ 4600138 w 5693284"/>
                <a:gd name="connsiteY82" fmla="*/ 2082800 h 6667500"/>
                <a:gd name="connsiteX83" fmla="*/ 4676338 w 5693284"/>
                <a:gd name="connsiteY83" fmla="*/ 2108200 h 6667500"/>
                <a:gd name="connsiteX84" fmla="*/ 4816038 w 5693284"/>
                <a:gd name="connsiteY84" fmla="*/ 2095500 h 6667500"/>
                <a:gd name="connsiteX85" fmla="*/ 4841438 w 5693284"/>
                <a:gd name="connsiteY85" fmla="*/ 2057400 h 6667500"/>
                <a:gd name="connsiteX86" fmla="*/ 4854138 w 5693284"/>
                <a:gd name="connsiteY86" fmla="*/ 2019300 h 6667500"/>
                <a:gd name="connsiteX87" fmla="*/ 4866838 w 5693284"/>
                <a:gd name="connsiteY87" fmla="*/ 1955800 h 6667500"/>
                <a:gd name="connsiteX88" fmla="*/ 4955738 w 5693284"/>
                <a:gd name="connsiteY88" fmla="*/ 1917700 h 6667500"/>
                <a:gd name="connsiteX89" fmla="*/ 5031938 w 5693284"/>
                <a:gd name="connsiteY89" fmla="*/ 1866900 h 6667500"/>
                <a:gd name="connsiteX90" fmla="*/ 5070038 w 5693284"/>
                <a:gd name="connsiteY90" fmla="*/ 1841500 h 6667500"/>
                <a:gd name="connsiteX91" fmla="*/ 5095438 w 5693284"/>
                <a:gd name="connsiteY91" fmla="*/ 1803400 h 6667500"/>
                <a:gd name="connsiteX92" fmla="*/ 5108138 w 5693284"/>
                <a:gd name="connsiteY92" fmla="*/ 1739900 h 6667500"/>
                <a:gd name="connsiteX93" fmla="*/ 5158938 w 5693284"/>
                <a:gd name="connsiteY93" fmla="*/ 1752600 h 6667500"/>
                <a:gd name="connsiteX94" fmla="*/ 5235138 w 5693284"/>
                <a:gd name="connsiteY94" fmla="*/ 1778000 h 6667500"/>
                <a:gd name="connsiteX95" fmla="*/ 5285938 w 5693284"/>
                <a:gd name="connsiteY95" fmla="*/ 1765300 h 6667500"/>
                <a:gd name="connsiteX96" fmla="*/ 5324038 w 5693284"/>
                <a:gd name="connsiteY96" fmla="*/ 1727200 h 6667500"/>
                <a:gd name="connsiteX97" fmla="*/ 5362138 w 5693284"/>
                <a:gd name="connsiteY97" fmla="*/ 1701800 h 6667500"/>
                <a:gd name="connsiteX98" fmla="*/ 5438338 w 5693284"/>
                <a:gd name="connsiteY98" fmla="*/ 1714500 h 6667500"/>
                <a:gd name="connsiteX99" fmla="*/ 5489138 w 5693284"/>
                <a:gd name="connsiteY99" fmla="*/ 1790700 h 6667500"/>
                <a:gd name="connsiteX100" fmla="*/ 5539938 w 5693284"/>
                <a:gd name="connsiteY100" fmla="*/ 1841500 h 6667500"/>
                <a:gd name="connsiteX101" fmla="*/ 5527238 w 5693284"/>
                <a:gd name="connsiteY101" fmla="*/ 1879600 h 6667500"/>
                <a:gd name="connsiteX102" fmla="*/ 5565338 w 5693284"/>
                <a:gd name="connsiteY102" fmla="*/ 1892300 h 6667500"/>
                <a:gd name="connsiteX103" fmla="*/ 5666938 w 5693284"/>
                <a:gd name="connsiteY103" fmla="*/ 1905000 h 6667500"/>
                <a:gd name="connsiteX104" fmla="*/ 5692338 w 5693284"/>
                <a:gd name="connsiteY104" fmla="*/ 1943100 h 6667500"/>
                <a:gd name="connsiteX105" fmla="*/ 5654238 w 5693284"/>
                <a:gd name="connsiteY105" fmla="*/ 2044700 h 6667500"/>
                <a:gd name="connsiteX106" fmla="*/ 5628838 w 5693284"/>
                <a:gd name="connsiteY106" fmla="*/ 2171700 h 6667500"/>
                <a:gd name="connsiteX107" fmla="*/ 5489138 w 5693284"/>
                <a:gd name="connsiteY107" fmla="*/ 2197100 h 6667500"/>
                <a:gd name="connsiteX108" fmla="*/ 5412938 w 5693284"/>
                <a:gd name="connsiteY108" fmla="*/ 2222500 h 6667500"/>
                <a:gd name="connsiteX109" fmla="*/ 5387538 w 5693284"/>
                <a:gd name="connsiteY109" fmla="*/ 2260600 h 6667500"/>
                <a:gd name="connsiteX110" fmla="*/ 5336738 w 5693284"/>
                <a:gd name="connsiteY110" fmla="*/ 2349500 h 6667500"/>
                <a:gd name="connsiteX111" fmla="*/ 5298638 w 5693284"/>
                <a:gd name="connsiteY111" fmla="*/ 2374900 h 6667500"/>
                <a:gd name="connsiteX112" fmla="*/ 5285938 w 5693284"/>
                <a:gd name="connsiteY112" fmla="*/ 2438400 h 6667500"/>
                <a:gd name="connsiteX113" fmla="*/ 5273238 w 5693284"/>
                <a:gd name="connsiteY113" fmla="*/ 2552700 h 6667500"/>
                <a:gd name="connsiteX114" fmla="*/ 5209738 w 5693284"/>
                <a:gd name="connsiteY114" fmla="*/ 2616200 h 6667500"/>
                <a:gd name="connsiteX115" fmla="*/ 5197038 w 5693284"/>
                <a:gd name="connsiteY115" fmla="*/ 2654300 h 6667500"/>
                <a:gd name="connsiteX116" fmla="*/ 5222438 w 5693284"/>
                <a:gd name="connsiteY116" fmla="*/ 2781300 h 6667500"/>
                <a:gd name="connsiteX117" fmla="*/ 5209738 w 5693284"/>
                <a:gd name="connsiteY117" fmla="*/ 2870200 h 6667500"/>
                <a:gd name="connsiteX118" fmla="*/ 5171638 w 5693284"/>
                <a:gd name="connsiteY118" fmla="*/ 2895600 h 6667500"/>
                <a:gd name="connsiteX119" fmla="*/ 5108138 w 5693284"/>
                <a:gd name="connsiteY119" fmla="*/ 2946400 h 6667500"/>
                <a:gd name="connsiteX120" fmla="*/ 4993838 w 5693284"/>
                <a:gd name="connsiteY120" fmla="*/ 2959100 h 6667500"/>
                <a:gd name="connsiteX121" fmla="*/ 4968438 w 5693284"/>
                <a:gd name="connsiteY121" fmla="*/ 3048000 h 6667500"/>
                <a:gd name="connsiteX122" fmla="*/ 4943038 w 5693284"/>
                <a:gd name="connsiteY122" fmla="*/ 3124200 h 6667500"/>
                <a:gd name="connsiteX123" fmla="*/ 4968438 w 5693284"/>
                <a:gd name="connsiteY123" fmla="*/ 3162300 h 6667500"/>
                <a:gd name="connsiteX124" fmla="*/ 4930338 w 5693284"/>
                <a:gd name="connsiteY124" fmla="*/ 3416300 h 6667500"/>
                <a:gd name="connsiteX125" fmla="*/ 4879538 w 5693284"/>
                <a:gd name="connsiteY125" fmla="*/ 3340100 h 6667500"/>
                <a:gd name="connsiteX126" fmla="*/ 4866838 w 5693284"/>
                <a:gd name="connsiteY126" fmla="*/ 3302000 h 6667500"/>
                <a:gd name="connsiteX127" fmla="*/ 4816038 w 5693284"/>
                <a:gd name="connsiteY127" fmla="*/ 3225800 h 6667500"/>
                <a:gd name="connsiteX128" fmla="*/ 4765238 w 5693284"/>
                <a:gd name="connsiteY128" fmla="*/ 3111500 h 6667500"/>
                <a:gd name="connsiteX129" fmla="*/ 4689038 w 5693284"/>
                <a:gd name="connsiteY129" fmla="*/ 3187700 h 6667500"/>
                <a:gd name="connsiteX130" fmla="*/ 4612838 w 5693284"/>
                <a:gd name="connsiteY130" fmla="*/ 3213100 h 6667500"/>
                <a:gd name="connsiteX131" fmla="*/ 4574738 w 5693284"/>
                <a:gd name="connsiteY131" fmla="*/ 3187700 h 6667500"/>
                <a:gd name="connsiteX132" fmla="*/ 4562038 w 5693284"/>
                <a:gd name="connsiteY132" fmla="*/ 3136900 h 6667500"/>
                <a:gd name="connsiteX133" fmla="*/ 4600138 w 5693284"/>
                <a:gd name="connsiteY133" fmla="*/ 2971800 h 6667500"/>
                <a:gd name="connsiteX134" fmla="*/ 4638238 w 5693284"/>
                <a:gd name="connsiteY134" fmla="*/ 2959100 h 6667500"/>
                <a:gd name="connsiteX135" fmla="*/ 4714438 w 5693284"/>
                <a:gd name="connsiteY135" fmla="*/ 2895600 h 6667500"/>
                <a:gd name="connsiteX136" fmla="*/ 4739838 w 5693284"/>
                <a:gd name="connsiteY136" fmla="*/ 2819400 h 6667500"/>
                <a:gd name="connsiteX137" fmla="*/ 4727138 w 5693284"/>
                <a:gd name="connsiteY137" fmla="*/ 2743200 h 6667500"/>
                <a:gd name="connsiteX138" fmla="*/ 4663638 w 5693284"/>
                <a:gd name="connsiteY138" fmla="*/ 2730500 h 6667500"/>
                <a:gd name="connsiteX139" fmla="*/ 4612838 w 5693284"/>
                <a:gd name="connsiteY139" fmla="*/ 2717800 h 6667500"/>
                <a:gd name="connsiteX140" fmla="*/ 4511238 w 5693284"/>
                <a:gd name="connsiteY140" fmla="*/ 2705100 h 6667500"/>
                <a:gd name="connsiteX141" fmla="*/ 4422338 w 5693284"/>
                <a:gd name="connsiteY141" fmla="*/ 2692400 h 6667500"/>
                <a:gd name="connsiteX142" fmla="*/ 4384238 w 5693284"/>
                <a:gd name="connsiteY142" fmla="*/ 2679700 h 6667500"/>
                <a:gd name="connsiteX143" fmla="*/ 4269938 w 5693284"/>
                <a:gd name="connsiteY143" fmla="*/ 2667000 h 6667500"/>
                <a:gd name="connsiteX144" fmla="*/ 4219138 w 5693284"/>
                <a:gd name="connsiteY144" fmla="*/ 2578100 h 6667500"/>
                <a:gd name="connsiteX145" fmla="*/ 4206438 w 5693284"/>
                <a:gd name="connsiteY145" fmla="*/ 2514600 h 6667500"/>
                <a:gd name="connsiteX146" fmla="*/ 4130238 w 5693284"/>
                <a:gd name="connsiteY146" fmla="*/ 2540000 h 6667500"/>
                <a:gd name="connsiteX147" fmla="*/ 4092138 w 5693284"/>
                <a:gd name="connsiteY147" fmla="*/ 2501900 h 6667500"/>
                <a:gd name="connsiteX148" fmla="*/ 4003238 w 5693284"/>
                <a:gd name="connsiteY148" fmla="*/ 2501900 h 6667500"/>
                <a:gd name="connsiteX149" fmla="*/ 3965138 w 5693284"/>
                <a:gd name="connsiteY149" fmla="*/ 2514600 h 6667500"/>
                <a:gd name="connsiteX150" fmla="*/ 3901638 w 5693284"/>
                <a:gd name="connsiteY150" fmla="*/ 2578100 h 6667500"/>
                <a:gd name="connsiteX151" fmla="*/ 3927038 w 5693284"/>
                <a:gd name="connsiteY151" fmla="*/ 2616200 h 6667500"/>
                <a:gd name="connsiteX152" fmla="*/ 3965138 w 5693284"/>
                <a:gd name="connsiteY152" fmla="*/ 2628900 h 6667500"/>
                <a:gd name="connsiteX153" fmla="*/ 4003238 w 5693284"/>
                <a:gd name="connsiteY153" fmla="*/ 2654300 h 6667500"/>
                <a:gd name="connsiteX154" fmla="*/ 4041338 w 5693284"/>
                <a:gd name="connsiteY154" fmla="*/ 2667000 h 6667500"/>
                <a:gd name="connsiteX155" fmla="*/ 4054038 w 5693284"/>
                <a:gd name="connsiteY155" fmla="*/ 2705100 h 6667500"/>
                <a:gd name="connsiteX156" fmla="*/ 4041338 w 5693284"/>
                <a:gd name="connsiteY156" fmla="*/ 2755900 h 6667500"/>
                <a:gd name="connsiteX157" fmla="*/ 3965138 w 5693284"/>
                <a:gd name="connsiteY157" fmla="*/ 2806700 h 6667500"/>
                <a:gd name="connsiteX158" fmla="*/ 3927038 w 5693284"/>
                <a:gd name="connsiteY158" fmla="*/ 2882900 h 6667500"/>
                <a:gd name="connsiteX159" fmla="*/ 3939738 w 5693284"/>
                <a:gd name="connsiteY159" fmla="*/ 2921000 h 6667500"/>
                <a:gd name="connsiteX160" fmla="*/ 3977838 w 5693284"/>
                <a:gd name="connsiteY160" fmla="*/ 2933700 h 6667500"/>
                <a:gd name="connsiteX161" fmla="*/ 4015938 w 5693284"/>
                <a:gd name="connsiteY161" fmla="*/ 2959100 h 6667500"/>
                <a:gd name="connsiteX162" fmla="*/ 4054038 w 5693284"/>
                <a:gd name="connsiteY162" fmla="*/ 2971800 h 6667500"/>
                <a:gd name="connsiteX163" fmla="*/ 4028638 w 5693284"/>
                <a:gd name="connsiteY163" fmla="*/ 3009900 h 6667500"/>
                <a:gd name="connsiteX164" fmla="*/ 4015938 w 5693284"/>
                <a:gd name="connsiteY164" fmla="*/ 3060700 h 6667500"/>
                <a:gd name="connsiteX165" fmla="*/ 4054038 w 5693284"/>
                <a:gd name="connsiteY165" fmla="*/ 3086100 h 6667500"/>
                <a:gd name="connsiteX166" fmla="*/ 4079438 w 5693284"/>
                <a:gd name="connsiteY166" fmla="*/ 3175000 h 6667500"/>
                <a:gd name="connsiteX167" fmla="*/ 4104838 w 5693284"/>
                <a:gd name="connsiteY167" fmla="*/ 3213100 h 6667500"/>
                <a:gd name="connsiteX168" fmla="*/ 4117538 w 5693284"/>
                <a:gd name="connsiteY168" fmla="*/ 3340100 h 6667500"/>
                <a:gd name="connsiteX169" fmla="*/ 4117538 w 5693284"/>
                <a:gd name="connsiteY169" fmla="*/ 3479800 h 6667500"/>
                <a:gd name="connsiteX170" fmla="*/ 4079438 w 5693284"/>
                <a:gd name="connsiteY170" fmla="*/ 3492500 h 6667500"/>
                <a:gd name="connsiteX171" fmla="*/ 4003238 w 5693284"/>
                <a:gd name="connsiteY171" fmla="*/ 3505200 h 6667500"/>
                <a:gd name="connsiteX172" fmla="*/ 3927038 w 5693284"/>
                <a:gd name="connsiteY172" fmla="*/ 3530600 h 6667500"/>
                <a:gd name="connsiteX173" fmla="*/ 3876238 w 5693284"/>
                <a:gd name="connsiteY173" fmla="*/ 3543300 h 6667500"/>
                <a:gd name="connsiteX174" fmla="*/ 3800038 w 5693284"/>
                <a:gd name="connsiteY174" fmla="*/ 3568700 h 6667500"/>
                <a:gd name="connsiteX175" fmla="*/ 3761938 w 5693284"/>
                <a:gd name="connsiteY175" fmla="*/ 3606800 h 6667500"/>
                <a:gd name="connsiteX176" fmla="*/ 3723838 w 5693284"/>
                <a:gd name="connsiteY176" fmla="*/ 3632200 h 6667500"/>
                <a:gd name="connsiteX177" fmla="*/ 3698438 w 5693284"/>
                <a:gd name="connsiteY177" fmla="*/ 3670300 h 6667500"/>
                <a:gd name="connsiteX178" fmla="*/ 3685738 w 5693284"/>
                <a:gd name="connsiteY178" fmla="*/ 3784600 h 6667500"/>
                <a:gd name="connsiteX179" fmla="*/ 3622238 w 5693284"/>
                <a:gd name="connsiteY179" fmla="*/ 3898900 h 6667500"/>
                <a:gd name="connsiteX180" fmla="*/ 3571438 w 5693284"/>
                <a:gd name="connsiteY180" fmla="*/ 3975100 h 6667500"/>
                <a:gd name="connsiteX181" fmla="*/ 3507938 w 5693284"/>
                <a:gd name="connsiteY181" fmla="*/ 3987800 h 6667500"/>
                <a:gd name="connsiteX182" fmla="*/ 3469838 w 5693284"/>
                <a:gd name="connsiteY182" fmla="*/ 4000500 h 6667500"/>
                <a:gd name="connsiteX183" fmla="*/ 3419038 w 5693284"/>
                <a:gd name="connsiteY183" fmla="*/ 4013200 h 6667500"/>
                <a:gd name="connsiteX184" fmla="*/ 3317438 w 5693284"/>
                <a:gd name="connsiteY184" fmla="*/ 4038600 h 6667500"/>
                <a:gd name="connsiteX185" fmla="*/ 3241238 w 5693284"/>
                <a:gd name="connsiteY185" fmla="*/ 4165600 h 6667500"/>
                <a:gd name="connsiteX186" fmla="*/ 3203138 w 5693284"/>
                <a:gd name="connsiteY186" fmla="*/ 4191000 h 6667500"/>
                <a:gd name="connsiteX187" fmla="*/ 3190438 w 5693284"/>
                <a:gd name="connsiteY187" fmla="*/ 4241800 h 6667500"/>
                <a:gd name="connsiteX188" fmla="*/ 3038038 w 5693284"/>
                <a:gd name="connsiteY188" fmla="*/ 4368800 h 6667500"/>
                <a:gd name="connsiteX189" fmla="*/ 2961838 w 5693284"/>
                <a:gd name="connsiteY189" fmla="*/ 4432300 h 6667500"/>
                <a:gd name="connsiteX190" fmla="*/ 2923738 w 5693284"/>
                <a:gd name="connsiteY190" fmla="*/ 4457700 h 6667500"/>
                <a:gd name="connsiteX191" fmla="*/ 2885638 w 5693284"/>
                <a:gd name="connsiteY191" fmla="*/ 4495800 h 6667500"/>
                <a:gd name="connsiteX192" fmla="*/ 2796738 w 5693284"/>
                <a:gd name="connsiteY192" fmla="*/ 4559300 h 6667500"/>
                <a:gd name="connsiteX193" fmla="*/ 2745938 w 5693284"/>
                <a:gd name="connsiteY193" fmla="*/ 4673600 h 6667500"/>
                <a:gd name="connsiteX194" fmla="*/ 2733238 w 5693284"/>
                <a:gd name="connsiteY194" fmla="*/ 4711700 h 6667500"/>
                <a:gd name="connsiteX195" fmla="*/ 2657038 w 5693284"/>
                <a:gd name="connsiteY195" fmla="*/ 4787900 h 6667500"/>
                <a:gd name="connsiteX196" fmla="*/ 2530038 w 5693284"/>
                <a:gd name="connsiteY196" fmla="*/ 4800600 h 6667500"/>
                <a:gd name="connsiteX197" fmla="*/ 2466538 w 5693284"/>
                <a:gd name="connsiteY197" fmla="*/ 4864100 h 6667500"/>
                <a:gd name="connsiteX198" fmla="*/ 2453838 w 5693284"/>
                <a:gd name="connsiteY198" fmla="*/ 4902200 h 6667500"/>
                <a:gd name="connsiteX199" fmla="*/ 2377638 w 5693284"/>
                <a:gd name="connsiteY199" fmla="*/ 4940300 h 6667500"/>
                <a:gd name="connsiteX200" fmla="*/ 2314138 w 5693284"/>
                <a:gd name="connsiteY200" fmla="*/ 4914900 h 6667500"/>
                <a:gd name="connsiteX201" fmla="*/ 2301438 w 5693284"/>
                <a:gd name="connsiteY201" fmla="*/ 4953000 h 6667500"/>
                <a:gd name="connsiteX202" fmla="*/ 2276038 w 5693284"/>
                <a:gd name="connsiteY202" fmla="*/ 4991100 h 6667500"/>
                <a:gd name="connsiteX203" fmla="*/ 2263338 w 5693284"/>
                <a:gd name="connsiteY203" fmla="*/ 5041900 h 6667500"/>
                <a:gd name="connsiteX204" fmla="*/ 2237938 w 5693284"/>
                <a:gd name="connsiteY204" fmla="*/ 5118100 h 6667500"/>
                <a:gd name="connsiteX205" fmla="*/ 2225238 w 5693284"/>
                <a:gd name="connsiteY205" fmla="*/ 5168900 h 6667500"/>
                <a:gd name="connsiteX206" fmla="*/ 2199838 w 5693284"/>
                <a:gd name="connsiteY206" fmla="*/ 5245100 h 6667500"/>
                <a:gd name="connsiteX207" fmla="*/ 2212538 w 5693284"/>
                <a:gd name="connsiteY207" fmla="*/ 5448300 h 6667500"/>
                <a:gd name="connsiteX208" fmla="*/ 2225238 w 5693284"/>
                <a:gd name="connsiteY208" fmla="*/ 5486400 h 6667500"/>
                <a:gd name="connsiteX209" fmla="*/ 2237938 w 5693284"/>
                <a:gd name="connsiteY209" fmla="*/ 5537200 h 6667500"/>
                <a:gd name="connsiteX210" fmla="*/ 2187138 w 5693284"/>
                <a:gd name="connsiteY210" fmla="*/ 5854700 h 6667500"/>
                <a:gd name="connsiteX211" fmla="*/ 2174438 w 5693284"/>
                <a:gd name="connsiteY211" fmla="*/ 6108700 h 6667500"/>
                <a:gd name="connsiteX212" fmla="*/ 2161738 w 5693284"/>
                <a:gd name="connsiteY212" fmla="*/ 6146800 h 6667500"/>
                <a:gd name="connsiteX213" fmla="*/ 2136338 w 5693284"/>
                <a:gd name="connsiteY213" fmla="*/ 6184900 h 6667500"/>
                <a:gd name="connsiteX214" fmla="*/ 2060138 w 5693284"/>
                <a:gd name="connsiteY214" fmla="*/ 6223000 h 6667500"/>
                <a:gd name="connsiteX215" fmla="*/ 1996638 w 5693284"/>
                <a:gd name="connsiteY215" fmla="*/ 6337300 h 6667500"/>
                <a:gd name="connsiteX216" fmla="*/ 1983938 w 5693284"/>
                <a:gd name="connsiteY216" fmla="*/ 6400800 h 6667500"/>
                <a:gd name="connsiteX217" fmla="*/ 1869638 w 5693284"/>
                <a:gd name="connsiteY217" fmla="*/ 6413500 h 6667500"/>
                <a:gd name="connsiteX218" fmla="*/ 1818838 w 5693284"/>
                <a:gd name="connsiteY218" fmla="*/ 6438900 h 6667500"/>
                <a:gd name="connsiteX219" fmla="*/ 1768038 w 5693284"/>
                <a:gd name="connsiteY219" fmla="*/ 6553200 h 6667500"/>
                <a:gd name="connsiteX220" fmla="*/ 1742638 w 5693284"/>
                <a:gd name="connsiteY220" fmla="*/ 6591300 h 6667500"/>
                <a:gd name="connsiteX221" fmla="*/ 1729938 w 5693284"/>
                <a:gd name="connsiteY221" fmla="*/ 6629400 h 6667500"/>
                <a:gd name="connsiteX222" fmla="*/ 1653738 w 5693284"/>
                <a:gd name="connsiteY222" fmla="*/ 6667500 h 6667500"/>
                <a:gd name="connsiteX223" fmla="*/ 1577538 w 5693284"/>
                <a:gd name="connsiteY223" fmla="*/ 6616700 h 6667500"/>
                <a:gd name="connsiteX224" fmla="*/ 1501338 w 5693284"/>
                <a:gd name="connsiteY224" fmla="*/ 6565900 h 6667500"/>
                <a:gd name="connsiteX225" fmla="*/ 1463238 w 5693284"/>
                <a:gd name="connsiteY225" fmla="*/ 6540500 h 6667500"/>
                <a:gd name="connsiteX226" fmla="*/ 1399738 w 5693284"/>
                <a:gd name="connsiteY226" fmla="*/ 6413500 h 6667500"/>
                <a:gd name="connsiteX227" fmla="*/ 1387038 w 5693284"/>
                <a:gd name="connsiteY227" fmla="*/ 6375400 h 6667500"/>
                <a:gd name="connsiteX228" fmla="*/ 1358463 w 5693284"/>
                <a:gd name="connsiteY228" fmla="*/ 6181725 h 6667500"/>
                <a:gd name="connsiteX229" fmla="*/ 1285438 w 5693284"/>
                <a:gd name="connsiteY229" fmla="*/ 5940425 h 6667500"/>
                <a:gd name="connsiteX230" fmla="*/ 1202888 w 5693284"/>
                <a:gd name="connsiteY230" fmla="*/ 5762625 h 6667500"/>
                <a:gd name="connsiteX231" fmla="*/ 1091764 w 5693284"/>
                <a:gd name="connsiteY231" fmla="*/ 5540375 h 6667500"/>
                <a:gd name="connsiteX232" fmla="*/ 1021913 w 5693284"/>
                <a:gd name="connsiteY232" fmla="*/ 5184775 h 6667500"/>
                <a:gd name="connsiteX233" fmla="*/ 923489 w 5693284"/>
                <a:gd name="connsiteY233" fmla="*/ 4984750 h 6667500"/>
                <a:gd name="connsiteX234" fmla="*/ 834589 w 5693284"/>
                <a:gd name="connsiteY234" fmla="*/ 4724400 h 6667500"/>
                <a:gd name="connsiteX235" fmla="*/ 783789 w 5693284"/>
                <a:gd name="connsiteY235" fmla="*/ 4333875 h 6667500"/>
                <a:gd name="connsiteX236" fmla="*/ 736164 w 5693284"/>
                <a:gd name="connsiteY236" fmla="*/ 3968750 h 6667500"/>
                <a:gd name="connsiteX237" fmla="*/ 777438 w 5693284"/>
                <a:gd name="connsiteY237" fmla="*/ 3717925 h 6667500"/>
                <a:gd name="connsiteX238" fmla="*/ 744894 w 5693284"/>
                <a:gd name="connsiteY238" fmla="*/ 3586956 h 6667500"/>
                <a:gd name="connsiteX239" fmla="*/ 797282 w 5693284"/>
                <a:gd name="connsiteY239" fmla="*/ 3484563 h 6667500"/>
                <a:gd name="connsiteX240" fmla="*/ 736163 w 5693284"/>
                <a:gd name="connsiteY240" fmla="*/ 3471069 h 6667500"/>
                <a:gd name="connsiteX241" fmla="*/ 766326 w 5693284"/>
                <a:gd name="connsiteY241" fmla="*/ 3403600 h 6667500"/>
                <a:gd name="connsiteX242" fmla="*/ 725844 w 5693284"/>
                <a:gd name="connsiteY242" fmla="*/ 3334544 h 6667500"/>
                <a:gd name="connsiteX243" fmla="*/ 635357 w 5693284"/>
                <a:gd name="connsiteY243" fmla="*/ 3420269 h 6667500"/>
                <a:gd name="connsiteX244" fmla="*/ 654407 w 5693284"/>
                <a:gd name="connsiteY244" fmla="*/ 3532188 h 6667500"/>
                <a:gd name="connsiteX245" fmla="*/ 363894 w 5693284"/>
                <a:gd name="connsiteY245" fmla="*/ 3665538 h 6667500"/>
                <a:gd name="connsiteX246" fmla="*/ 154344 w 5693284"/>
                <a:gd name="connsiteY246" fmla="*/ 3483769 h 6667500"/>
                <a:gd name="connsiteX247" fmla="*/ 4326 w 5693284"/>
                <a:gd name="connsiteY247" fmla="*/ 3279775 h 6667500"/>
                <a:gd name="connsiteX248" fmla="*/ 37663 w 5693284"/>
                <a:gd name="connsiteY248" fmla="*/ 3234531 h 6667500"/>
                <a:gd name="connsiteX249" fmla="*/ 61477 w 5693284"/>
                <a:gd name="connsiteY249" fmla="*/ 3277394 h 6667500"/>
                <a:gd name="connsiteX250" fmla="*/ 173394 w 5693284"/>
                <a:gd name="connsiteY250" fmla="*/ 3263106 h 6667500"/>
                <a:gd name="connsiteX251" fmla="*/ 301982 w 5693284"/>
                <a:gd name="connsiteY251" fmla="*/ 3177381 h 6667500"/>
                <a:gd name="connsiteX252" fmla="*/ 383738 w 5693284"/>
                <a:gd name="connsiteY252" fmla="*/ 2806700 h 6667500"/>
                <a:gd name="connsiteX253" fmla="*/ 307538 w 5693284"/>
                <a:gd name="connsiteY253" fmla="*/ 2120900 h 6667500"/>
                <a:gd name="connsiteX254" fmla="*/ 967938 w 5693284"/>
                <a:gd name="connsiteY254" fmla="*/ 1733550 h 6667500"/>
                <a:gd name="connsiteX255" fmla="*/ 1437838 w 5693284"/>
                <a:gd name="connsiteY255" fmla="*/ 1104900 h 6667500"/>
                <a:gd name="connsiteX256" fmla="*/ 1164788 w 5693284"/>
                <a:gd name="connsiteY256" fmla="*/ 895350 h 6667500"/>
                <a:gd name="connsiteX257" fmla="*/ 1107638 w 5693284"/>
                <a:gd name="connsiteY257" fmla="*/ 546100 h 6667500"/>
                <a:gd name="connsiteX258" fmla="*/ 1177488 w 5693284"/>
                <a:gd name="connsiteY258" fmla="*/ 355600 h 6667500"/>
                <a:gd name="connsiteX259" fmla="*/ 973018 w 5693284"/>
                <a:gd name="connsiteY259" fmla="*/ 271780 h 6667500"/>
                <a:gd name="connsiteX0" fmla="*/ 980638 w 5693284"/>
                <a:gd name="connsiteY0" fmla="*/ 254000 h 6667500"/>
                <a:gd name="connsiteX1" fmla="*/ 993338 w 5693284"/>
                <a:gd name="connsiteY1" fmla="*/ 165100 h 6667500"/>
                <a:gd name="connsiteX2" fmla="*/ 1031438 w 5693284"/>
                <a:gd name="connsiteY2" fmla="*/ 139700 h 6667500"/>
                <a:gd name="connsiteX3" fmla="*/ 1094938 w 5693284"/>
                <a:gd name="connsiteY3" fmla="*/ 63500 h 6667500"/>
                <a:gd name="connsiteX4" fmla="*/ 1133038 w 5693284"/>
                <a:gd name="connsiteY4" fmla="*/ 50800 h 6667500"/>
                <a:gd name="connsiteX5" fmla="*/ 1209238 w 5693284"/>
                <a:gd name="connsiteY5" fmla="*/ 25400 h 6667500"/>
                <a:gd name="connsiteX6" fmla="*/ 1285438 w 5693284"/>
                <a:gd name="connsiteY6" fmla="*/ 12700 h 6667500"/>
                <a:gd name="connsiteX7" fmla="*/ 1348938 w 5693284"/>
                <a:gd name="connsiteY7" fmla="*/ 0 h 6667500"/>
                <a:gd name="connsiteX8" fmla="*/ 1514038 w 5693284"/>
                <a:gd name="connsiteY8" fmla="*/ 12700 h 6667500"/>
                <a:gd name="connsiteX9" fmla="*/ 1526738 w 5693284"/>
                <a:gd name="connsiteY9" fmla="*/ 50800 h 6667500"/>
                <a:gd name="connsiteX10" fmla="*/ 1577538 w 5693284"/>
                <a:gd name="connsiteY10" fmla="*/ 127000 h 6667500"/>
                <a:gd name="connsiteX11" fmla="*/ 1628338 w 5693284"/>
                <a:gd name="connsiteY11" fmla="*/ 152400 h 6667500"/>
                <a:gd name="connsiteX12" fmla="*/ 1666438 w 5693284"/>
                <a:gd name="connsiteY12" fmla="*/ 177800 h 6667500"/>
                <a:gd name="connsiteX13" fmla="*/ 1729938 w 5693284"/>
                <a:gd name="connsiteY13" fmla="*/ 190500 h 6667500"/>
                <a:gd name="connsiteX14" fmla="*/ 1755338 w 5693284"/>
                <a:gd name="connsiteY14" fmla="*/ 228600 h 6667500"/>
                <a:gd name="connsiteX15" fmla="*/ 1768038 w 5693284"/>
                <a:gd name="connsiteY15" fmla="*/ 266700 h 6667500"/>
                <a:gd name="connsiteX16" fmla="*/ 1856938 w 5693284"/>
                <a:gd name="connsiteY16" fmla="*/ 304800 h 6667500"/>
                <a:gd name="connsiteX17" fmla="*/ 1869638 w 5693284"/>
                <a:gd name="connsiteY17" fmla="*/ 355600 h 6667500"/>
                <a:gd name="connsiteX18" fmla="*/ 2034738 w 5693284"/>
                <a:gd name="connsiteY18" fmla="*/ 381000 h 6667500"/>
                <a:gd name="connsiteX19" fmla="*/ 2149038 w 5693284"/>
                <a:gd name="connsiteY19" fmla="*/ 317500 h 6667500"/>
                <a:gd name="connsiteX20" fmla="*/ 2187138 w 5693284"/>
                <a:gd name="connsiteY20" fmla="*/ 292100 h 6667500"/>
                <a:gd name="connsiteX21" fmla="*/ 2326838 w 5693284"/>
                <a:gd name="connsiteY21" fmla="*/ 317500 h 6667500"/>
                <a:gd name="connsiteX22" fmla="*/ 2352238 w 5693284"/>
                <a:gd name="connsiteY22" fmla="*/ 571500 h 6667500"/>
                <a:gd name="connsiteX23" fmla="*/ 2314138 w 5693284"/>
                <a:gd name="connsiteY23" fmla="*/ 647700 h 6667500"/>
                <a:gd name="connsiteX24" fmla="*/ 2263338 w 5693284"/>
                <a:gd name="connsiteY24" fmla="*/ 660400 h 6667500"/>
                <a:gd name="connsiteX25" fmla="*/ 2225238 w 5693284"/>
                <a:gd name="connsiteY25" fmla="*/ 685800 h 6667500"/>
                <a:gd name="connsiteX26" fmla="*/ 2161738 w 5693284"/>
                <a:gd name="connsiteY26" fmla="*/ 762000 h 6667500"/>
                <a:gd name="connsiteX27" fmla="*/ 2149038 w 5693284"/>
                <a:gd name="connsiteY27" fmla="*/ 863600 h 6667500"/>
                <a:gd name="connsiteX28" fmla="*/ 2225238 w 5693284"/>
                <a:gd name="connsiteY28" fmla="*/ 889000 h 6667500"/>
                <a:gd name="connsiteX29" fmla="*/ 2237938 w 5693284"/>
                <a:gd name="connsiteY29" fmla="*/ 952500 h 6667500"/>
                <a:gd name="connsiteX30" fmla="*/ 2263338 w 5693284"/>
                <a:gd name="connsiteY30" fmla="*/ 990600 h 6667500"/>
                <a:gd name="connsiteX31" fmla="*/ 2250638 w 5693284"/>
                <a:gd name="connsiteY31" fmla="*/ 1066800 h 6667500"/>
                <a:gd name="connsiteX32" fmla="*/ 2174438 w 5693284"/>
                <a:gd name="connsiteY32" fmla="*/ 1104900 h 6667500"/>
                <a:gd name="connsiteX33" fmla="*/ 2110938 w 5693284"/>
                <a:gd name="connsiteY33" fmla="*/ 1092200 h 6667500"/>
                <a:gd name="connsiteX34" fmla="*/ 2072838 w 5693284"/>
                <a:gd name="connsiteY34" fmla="*/ 1079500 h 6667500"/>
                <a:gd name="connsiteX35" fmla="*/ 2022038 w 5693284"/>
                <a:gd name="connsiteY35" fmla="*/ 1092200 h 6667500"/>
                <a:gd name="connsiteX36" fmla="*/ 2047438 w 5693284"/>
                <a:gd name="connsiteY36" fmla="*/ 1168400 h 6667500"/>
                <a:gd name="connsiteX37" fmla="*/ 2060138 w 5693284"/>
                <a:gd name="connsiteY37" fmla="*/ 1206500 h 6667500"/>
                <a:gd name="connsiteX38" fmla="*/ 2072838 w 5693284"/>
                <a:gd name="connsiteY38" fmla="*/ 1244600 h 6667500"/>
                <a:gd name="connsiteX39" fmla="*/ 2085538 w 5693284"/>
                <a:gd name="connsiteY39" fmla="*/ 1346200 h 6667500"/>
                <a:gd name="connsiteX40" fmla="*/ 2161738 w 5693284"/>
                <a:gd name="connsiteY40" fmla="*/ 1371600 h 6667500"/>
                <a:gd name="connsiteX41" fmla="*/ 2199838 w 5693284"/>
                <a:gd name="connsiteY41" fmla="*/ 1397000 h 6667500"/>
                <a:gd name="connsiteX42" fmla="*/ 2237938 w 5693284"/>
                <a:gd name="connsiteY42" fmla="*/ 1409700 h 6667500"/>
                <a:gd name="connsiteX43" fmla="*/ 2263338 w 5693284"/>
                <a:gd name="connsiteY43" fmla="*/ 1447800 h 6667500"/>
                <a:gd name="connsiteX44" fmla="*/ 2339538 w 5693284"/>
                <a:gd name="connsiteY44" fmla="*/ 1473200 h 6667500"/>
                <a:gd name="connsiteX45" fmla="*/ 2415738 w 5693284"/>
                <a:gd name="connsiteY45" fmla="*/ 1536700 h 6667500"/>
                <a:gd name="connsiteX46" fmla="*/ 2479238 w 5693284"/>
                <a:gd name="connsiteY46" fmla="*/ 1612900 h 6667500"/>
                <a:gd name="connsiteX47" fmla="*/ 2441138 w 5693284"/>
                <a:gd name="connsiteY47" fmla="*/ 1638300 h 6667500"/>
                <a:gd name="connsiteX48" fmla="*/ 2390338 w 5693284"/>
                <a:gd name="connsiteY48" fmla="*/ 1663700 h 6667500"/>
                <a:gd name="connsiteX49" fmla="*/ 2377638 w 5693284"/>
                <a:gd name="connsiteY49" fmla="*/ 1701800 h 6667500"/>
                <a:gd name="connsiteX50" fmla="*/ 2339538 w 5693284"/>
                <a:gd name="connsiteY50" fmla="*/ 1841500 h 6667500"/>
                <a:gd name="connsiteX51" fmla="*/ 2352238 w 5693284"/>
                <a:gd name="connsiteY51" fmla="*/ 1930400 h 6667500"/>
                <a:gd name="connsiteX52" fmla="*/ 2390338 w 5693284"/>
                <a:gd name="connsiteY52" fmla="*/ 1943100 h 6667500"/>
                <a:gd name="connsiteX53" fmla="*/ 2466538 w 5693284"/>
                <a:gd name="connsiteY53" fmla="*/ 1993900 h 6667500"/>
                <a:gd name="connsiteX54" fmla="*/ 2542738 w 5693284"/>
                <a:gd name="connsiteY54" fmla="*/ 2019300 h 6667500"/>
                <a:gd name="connsiteX55" fmla="*/ 2618938 w 5693284"/>
                <a:gd name="connsiteY55" fmla="*/ 2070100 h 6667500"/>
                <a:gd name="connsiteX56" fmla="*/ 2657038 w 5693284"/>
                <a:gd name="connsiteY56" fmla="*/ 2095500 h 6667500"/>
                <a:gd name="connsiteX57" fmla="*/ 2682438 w 5693284"/>
                <a:gd name="connsiteY57" fmla="*/ 2133600 h 6667500"/>
                <a:gd name="connsiteX58" fmla="*/ 2758638 w 5693284"/>
                <a:gd name="connsiteY58" fmla="*/ 2184400 h 6667500"/>
                <a:gd name="connsiteX59" fmla="*/ 2834838 w 5693284"/>
                <a:gd name="connsiteY59" fmla="*/ 2222500 h 6667500"/>
                <a:gd name="connsiteX60" fmla="*/ 2872938 w 5693284"/>
                <a:gd name="connsiteY60" fmla="*/ 2247900 h 6667500"/>
                <a:gd name="connsiteX61" fmla="*/ 2949138 w 5693284"/>
                <a:gd name="connsiteY61" fmla="*/ 2273300 h 6667500"/>
                <a:gd name="connsiteX62" fmla="*/ 3241238 w 5693284"/>
                <a:gd name="connsiteY62" fmla="*/ 2311400 h 6667500"/>
                <a:gd name="connsiteX63" fmla="*/ 3292038 w 5693284"/>
                <a:gd name="connsiteY63" fmla="*/ 2387600 h 6667500"/>
                <a:gd name="connsiteX64" fmla="*/ 3368238 w 5693284"/>
                <a:gd name="connsiteY64" fmla="*/ 2438400 h 6667500"/>
                <a:gd name="connsiteX65" fmla="*/ 3482538 w 5693284"/>
                <a:gd name="connsiteY65" fmla="*/ 2476500 h 6667500"/>
                <a:gd name="connsiteX66" fmla="*/ 3838138 w 5693284"/>
                <a:gd name="connsiteY66" fmla="*/ 2463800 h 6667500"/>
                <a:gd name="connsiteX67" fmla="*/ 3876238 w 5693284"/>
                <a:gd name="connsiteY67" fmla="*/ 2438400 h 6667500"/>
                <a:gd name="connsiteX68" fmla="*/ 3888938 w 5693284"/>
                <a:gd name="connsiteY68" fmla="*/ 2400300 h 6667500"/>
                <a:gd name="connsiteX69" fmla="*/ 3901638 w 5693284"/>
                <a:gd name="connsiteY69" fmla="*/ 2209800 h 6667500"/>
                <a:gd name="connsiteX70" fmla="*/ 3939738 w 5693284"/>
                <a:gd name="connsiteY70" fmla="*/ 2184400 h 6667500"/>
                <a:gd name="connsiteX71" fmla="*/ 4015938 w 5693284"/>
                <a:gd name="connsiteY71" fmla="*/ 2120900 h 6667500"/>
                <a:gd name="connsiteX72" fmla="*/ 4041338 w 5693284"/>
                <a:gd name="connsiteY72" fmla="*/ 2222500 h 6667500"/>
                <a:gd name="connsiteX73" fmla="*/ 4066738 w 5693284"/>
                <a:gd name="connsiteY73" fmla="*/ 2298700 h 6667500"/>
                <a:gd name="connsiteX74" fmla="*/ 4104838 w 5693284"/>
                <a:gd name="connsiteY74" fmla="*/ 2324100 h 6667500"/>
                <a:gd name="connsiteX75" fmla="*/ 4142938 w 5693284"/>
                <a:gd name="connsiteY75" fmla="*/ 2336800 h 6667500"/>
                <a:gd name="connsiteX76" fmla="*/ 4333438 w 5693284"/>
                <a:gd name="connsiteY76" fmla="*/ 2349500 h 6667500"/>
                <a:gd name="connsiteX77" fmla="*/ 4612838 w 5693284"/>
                <a:gd name="connsiteY77" fmla="*/ 2336800 h 6667500"/>
                <a:gd name="connsiteX78" fmla="*/ 4663638 w 5693284"/>
                <a:gd name="connsiteY78" fmla="*/ 2324100 h 6667500"/>
                <a:gd name="connsiteX79" fmla="*/ 4689038 w 5693284"/>
                <a:gd name="connsiteY79" fmla="*/ 2247900 h 6667500"/>
                <a:gd name="connsiteX80" fmla="*/ 4663638 w 5693284"/>
                <a:gd name="connsiteY80" fmla="*/ 2197100 h 6667500"/>
                <a:gd name="connsiteX81" fmla="*/ 4587438 w 5693284"/>
                <a:gd name="connsiteY81" fmla="*/ 2171700 h 6667500"/>
                <a:gd name="connsiteX82" fmla="*/ 4600138 w 5693284"/>
                <a:gd name="connsiteY82" fmla="*/ 2082800 h 6667500"/>
                <a:gd name="connsiteX83" fmla="*/ 4676338 w 5693284"/>
                <a:gd name="connsiteY83" fmla="*/ 2108200 h 6667500"/>
                <a:gd name="connsiteX84" fmla="*/ 4816038 w 5693284"/>
                <a:gd name="connsiteY84" fmla="*/ 2095500 h 6667500"/>
                <a:gd name="connsiteX85" fmla="*/ 4841438 w 5693284"/>
                <a:gd name="connsiteY85" fmla="*/ 2057400 h 6667500"/>
                <a:gd name="connsiteX86" fmla="*/ 4854138 w 5693284"/>
                <a:gd name="connsiteY86" fmla="*/ 2019300 h 6667500"/>
                <a:gd name="connsiteX87" fmla="*/ 4866838 w 5693284"/>
                <a:gd name="connsiteY87" fmla="*/ 1955800 h 6667500"/>
                <a:gd name="connsiteX88" fmla="*/ 4955738 w 5693284"/>
                <a:gd name="connsiteY88" fmla="*/ 1917700 h 6667500"/>
                <a:gd name="connsiteX89" fmla="*/ 5031938 w 5693284"/>
                <a:gd name="connsiteY89" fmla="*/ 1866900 h 6667500"/>
                <a:gd name="connsiteX90" fmla="*/ 5070038 w 5693284"/>
                <a:gd name="connsiteY90" fmla="*/ 1841500 h 6667500"/>
                <a:gd name="connsiteX91" fmla="*/ 5095438 w 5693284"/>
                <a:gd name="connsiteY91" fmla="*/ 1803400 h 6667500"/>
                <a:gd name="connsiteX92" fmla="*/ 5108138 w 5693284"/>
                <a:gd name="connsiteY92" fmla="*/ 1739900 h 6667500"/>
                <a:gd name="connsiteX93" fmla="*/ 5158938 w 5693284"/>
                <a:gd name="connsiteY93" fmla="*/ 1752600 h 6667500"/>
                <a:gd name="connsiteX94" fmla="*/ 5235138 w 5693284"/>
                <a:gd name="connsiteY94" fmla="*/ 1778000 h 6667500"/>
                <a:gd name="connsiteX95" fmla="*/ 5285938 w 5693284"/>
                <a:gd name="connsiteY95" fmla="*/ 1765300 h 6667500"/>
                <a:gd name="connsiteX96" fmla="*/ 5324038 w 5693284"/>
                <a:gd name="connsiteY96" fmla="*/ 1727200 h 6667500"/>
                <a:gd name="connsiteX97" fmla="*/ 5362138 w 5693284"/>
                <a:gd name="connsiteY97" fmla="*/ 1701800 h 6667500"/>
                <a:gd name="connsiteX98" fmla="*/ 5438338 w 5693284"/>
                <a:gd name="connsiteY98" fmla="*/ 1714500 h 6667500"/>
                <a:gd name="connsiteX99" fmla="*/ 5489138 w 5693284"/>
                <a:gd name="connsiteY99" fmla="*/ 1790700 h 6667500"/>
                <a:gd name="connsiteX100" fmla="*/ 5539938 w 5693284"/>
                <a:gd name="connsiteY100" fmla="*/ 1841500 h 6667500"/>
                <a:gd name="connsiteX101" fmla="*/ 5527238 w 5693284"/>
                <a:gd name="connsiteY101" fmla="*/ 1879600 h 6667500"/>
                <a:gd name="connsiteX102" fmla="*/ 5565338 w 5693284"/>
                <a:gd name="connsiteY102" fmla="*/ 1892300 h 6667500"/>
                <a:gd name="connsiteX103" fmla="*/ 5666938 w 5693284"/>
                <a:gd name="connsiteY103" fmla="*/ 1905000 h 6667500"/>
                <a:gd name="connsiteX104" fmla="*/ 5692338 w 5693284"/>
                <a:gd name="connsiteY104" fmla="*/ 1943100 h 6667500"/>
                <a:gd name="connsiteX105" fmla="*/ 5654238 w 5693284"/>
                <a:gd name="connsiteY105" fmla="*/ 2044700 h 6667500"/>
                <a:gd name="connsiteX106" fmla="*/ 5628838 w 5693284"/>
                <a:gd name="connsiteY106" fmla="*/ 2171700 h 6667500"/>
                <a:gd name="connsiteX107" fmla="*/ 5489138 w 5693284"/>
                <a:gd name="connsiteY107" fmla="*/ 2197100 h 6667500"/>
                <a:gd name="connsiteX108" fmla="*/ 5412938 w 5693284"/>
                <a:gd name="connsiteY108" fmla="*/ 2222500 h 6667500"/>
                <a:gd name="connsiteX109" fmla="*/ 5387538 w 5693284"/>
                <a:gd name="connsiteY109" fmla="*/ 2260600 h 6667500"/>
                <a:gd name="connsiteX110" fmla="*/ 5336738 w 5693284"/>
                <a:gd name="connsiteY110" fmla="*/ 2349500 h 6667500"/>
                <a:gd name="connsiteX111" fmla="*/ 5298638 w 5693284"/>
                <a:gd name="connsiteY111" fmla="*/ 2374900 h 6667500"/>
                <a:gd name="connsiteX112" fmla="*/ 5285938 w 5693284"/>
                <a:gd name="connsiteY112" fmla="*/ 2438400 h 6667500"/>
                <a:gd name="connsiteX113" fmla="*/ 5273238 w 5693284"/>
                <a:gd name="connsiteY113" fmla="*/ 2552700 h 6667500"/>
                <a:gd name="connsiteX114" fmla="*/ 5209738 w 5693284"/>
                <a:gd name="connsiteY114" fmla="*/ 2616200 h 6667500"/>
                <a:gd name="connsiteX115" fmla="*/ 5197038 w 5693284"/>
                <a:gd name="connsiteY115" fmla="*/ 2654300 h 6667500"/>
                <a:gd name="connsiteX116" fmla="*/ 5222438 w 5693284"/>
                <a:gd name="connsiteY116" fmla="*/ 2781300 h 6667500"/>
                <a:gd name="connsiteX117" fmla="*/ 5209738 w 5693284"/>
                <a:gd name="connsiteY117" fmla="*/ 2870200 h 6667500"/>
                <a:gd name="connsiteX118" fmla="*/ 5171638 w 5693284"/>
                <a:gd name="connsiteY118" fmla="*/ 2895600 h 6667500"/>
                <a:gd name="connsiteX119" fmla="*/ 5108138 w 5693284"/>
                <a:gd name="connsiteY119" fmla="*/ 2946400 h 6667500"/>
                <a:gd name="connsiteX120" fmla="*/ 4993838 w 5693284"/>
                <a:gd name="connsiteY120" fmla="*/ 2959100 h 6667500"/>
                <a:gd name="connsiteX121" fmla="*/ 4968438 w 5693284"/>
                <a:gd name="connsiteY121" fmla="*/ 3048000 h 6667500"/>
                <a:gd name="connsiteX122" fmla="*/ 4943038 w 5693284"/>
                <a:gd name="connsiteY122" fmla="*/ 3124200 h 6667500"/>
                <a:gd name="connsiteX123" fmla="*/ 4968438 w 5693284"/>
                <a:gd name="connsiteY123" fmla="*/ 3162300 h 6667500"/>
                <a:gd name="connsiteX124" fmla="*/ 4930338 w 5693284"/>
                <a:gd name="connsiteY124" fmla="*/ 3416300 h 6667500"/>
                <a:gd name="connsiteX125" fmla="*/ 4879538 w 5693284"/>
                <a:gd name="connsiteY125" fmla="*/ 3340100 h 6667500"/>
                <a:gd name="connsiteX126" fmla="*/ 4866838 w 5693284"/>
                <a:gd name="connsiteY126" fmla="*/ 3302000 h 6667500"/>
                <a:gd name="connsiteX127" fmla="*/ 4816038 w 5693284"/>
                <a:gd name="connsiteY127" fmla="*/ 3225800 h 6667500"/>
                <a:gd name="connsiteX128" fmla="*/ 4765238 w 5693284"/>
                <a:gd name="connsiteY128" fmla="*/ 3111500 h 6667500"/>
                <a:gd name="connsiteX129" fmla="*/ 4689038 w 5693284"/>
                <a:gd name="connsiteY129" fmla="*/ 3187700 h 6667500"/>
                <a:gd name="connsiteX130" fmla="*/ 4612838 w 5693284"/>
                <a:gd name="connsiteY130" fmla="*/ 3213100 h 6667500"/>
                <a:gd name="connsiteX131" fmla="*/ 4574738 w 5693284"/>
                <a:gd name="connsiteY131" fmla="*/ 3187700 h 6667500"/>
                <a:gd name="connsiteX132" fmla="*/ 4562038 w 5693284"/>
                <a:gd name="connsiteY132" fmla="*/ 3136900 h 6667500"/>
                <a:gd name="connsiteX133" fmla="*/ 4600138 w 5693284"/>
                <a:gd name="connsiteY133" fmla="*/ 2971800 h 6667500"/>
                <a:gd name="connsiteX134" fmla="*/ 4638238 w 5693284"/>
                <a:gd name="connsiteY134" fmla="*/ 2959100 h 6667500"/>
                <a:gd name="connsiteX135" fmla="*/ 4714438 w 5693284"/>
                <a:gd name="connsiteY135" fmla="*/ 2895600 h 6667500"/>
                <a:gd name="connsiteX136" fmla="*/ 4739838 w 5693284"/>
                <a:gd name="connsiteY136" fmla="*/ 2819400 h 6667500"/>
                <a:gd name="connsiteX137" fmla="*/ 4727138 w 5693284"/>
                <a:gd name="connsiteY137" fmla="*/ 2743200 h 6667500"/>
                <a:gd name="connsiteX138" fmla="*/ 4663638 w 5693284"/>
                <a:gd name="connsiteY138" fmla="*/ 2730500 h 6667500"/>
                <a:gd name="connsiteX139" fmla="*/ 4612838 w 5693284"/>
                <a:gd name="connsiteY139" fmla="*/ 2717800 h 6667500"/>
                <a:gd name="connsiteX140" fmla="*/ 4511238 w 5693284"/>
                <a:gd name="connsiteY140" fmla="*/ 2705100 h 6667500"/>
                <a:gd name="connsiteX141" fmla="*/ 4422338 w 5693284"/>
                <a:gd name="connsiteY141" fmla="*/ 2692400 h 6667500"/>
                <a:gd name="connsiteX142" fmla="*/ 4384238 w 5693284"/>
                <a:gd name="connsiteY142" fmla="*/ 2679700 h 6667500"/>
                <a:gd name="connsiteX143" fmla="*/ 4269938 w 5693284"/>
                <a:gd name="connsiteY143" fmla="*/ 2667000 h 6667500"/>
                <a:gd name="connsiteX144" fmla="*/ 4219138 w 5693284"/>
                <a:gd name="connsiteY144" fmla="*/ 2578100 h 6667500"/>
                <a:gd name="connsiteX145" fmla="*/ 4206438 w 5693284"/>
                <a:gd name="connsiteY145" fmla="*/ 2514600 h 6667500"/>
                <a:gd name="connsiteX146" fmla="*/ 4130238 w 5693284"/>
                <a:gd name="connsiteY146" fmla="*/ 2540000 h 6667500"/>
                <a:gd name="connsiteX147" fmla="*/ 4092138 w 5693284"/>
                <a:gd name="connsiteY147" fmla="*/ 2501900 h 6667500"/>
                <a:gd name="connsiteX148" fmla="*/ 4003238 w 5693284"/>
                <a:gd name="connsiteY148" fmla="*/ 2501900 h 6667500"/>
                <a:gd name="connsiteX149" fmla="*/ 3965138 w 5693284"/>
                <a:gd name="connsiteY149" fmla="*/ 2514600 h 6667500"/>
                <a:gd name="connsiteX150" fmla="*/ 3901638 w 5693284"/>
                <a:gd name="connsiteY150" fmla="*/ 2578100 h 6667500"/>
                <a:gd name="connsiteX151" fmla="*/ 3927038 w 5693284"/>
                <a:gd name="connsiteY151" fmla="*/ 2616200 h 6667500"/>
                <a:gd name="connsiteX152" fmla="*/ 3965138 w 5693284"/>
                <a:gd name="connsiteY152" fmla="*/ 2628900 h 6667500"/>
                <a:gd name="connsiteX153" fmla="*/ 4003238 w 5693284"/>
                <a:gd name="connsiteY153" fmla="*/ 2654300 h 6667500"/>
                <a:gd name="connsiteX154" fmla="*/ 4041338 w 5693284"/>
                <a:gd name="connsiteY154" fmla="*/ 2667000 h 6667500"/>
                <a:gd name="connsiteX155" fmla="*/ 4054038 w 5693284"/>
                <a:gd name="connsiteY155" fmla="*/ 2705100 h 6667500"/>
                <a:gd name="connsiteX156" fmla="*/ 4041338 w 5693284"/>
                <a:gd name="connsiteY156" fmla="*/ 2755900 h 6667500"/>
                <a:gd name="connsiteX157" fmla="*/ 3965138 w 5693284"/>
                <a:gd name="connsiteY157" fmla="*/ 2806700 h 6667500"/>
                <a:gd name="connsiteX158" fmla="*/ 3927038 w 5693284"/>
                <a:gd name="connsiteY158" fmla="*/ 2882900 h 6667500"/>
                <a:gd name="connsiteX159" fmla="*/ 3939738 w 5693284"/>
                <a:gd name="connsiteY159" fmla="*/ 2921000 h 6667500"/>
                <a:gd name="connsiteX160" fmla="*/ 3977838 w 5693284"/>
                <a:gd name="connsiteY160" fmla="*/ 2933700 h 6667500"/>
                <a:gd name="connsiteX161" fmla="*/ 4015938 w 5693284"/>
                <a:gd name="connsiteY161" fmla="*/ 2959100 h 6667500"/>
                <a:gd name="connsiteX162" fmla="*/ 4054038 w 5693284"/>
                <a:gd name="connsiteY162" fmla="*/ 2971800 h 6667500"/>
                <a:gd name="connsiteX163" fmla="*/ 4028638 w 5693284"/>
                <a:gd name="connsiteY163" fmla="*/ 3009900 h 6667500"/>
                <a:gd name="connsiteX164" fmla="*/ 4015938 w 5693284"/>
                <a:gd name="connsiteY164" fmla="*/ 3060700 h 6667500"/>
                <a:gd name="connsiteX165" fmla="*/ 4054038 w 5693284"/>
                <a:gd name="connsiteY165" fmla="*/ 3086100 h 6667500"/>
                <a:gd name="connsiteX166" fmla="*/ 4079438 w 5693284"/>
                <a:gd name="connsiteY166" fmla="*/ 3175000 h 6667500"/>
                <a:gd name="connsiteX167" fmla="*/ 4104838 w 5693284"/>
                <a:gd name="connsiteY167" fmla="*/ 3213100 h 6667500"/>
                <a:gd name="connsiteX168" fmla="*/ 4117538 w 5693284"/>
                <a:gd name="connsiteY168" fmla="*/ 3340100 h 6667500"/>
                <a:gd name="connsiteX169" fmla="*/ 4117538 w 5693284"/>
                <a:gd name="connsiteY169" fmla="*/ 3479800 h 6667500"/>
                <a:gd name="connsiteX170" fmla="*/ 4079438 w 5693284"/>
                <a:gd name="connsiteY170" fmla="*/ 3492500 h 6667500"/>
                <a:gd name="connsiteX171" fmla="*/ 4003238 w 5693284"/>
                <a:gd name="connsiteY171" fmla="*/ 3505200 h 6667500"/>
                <a:gd name="connsiteX172" fmla="*/ 3927038 w 5693284"/>
                <a:gd name="connsiteY172" fmla="*/ 3530600 h 6667500"/>
                <a:gd name="connsiteX173" fmla="*/ 3876238 w 5693284"/>
                <a:gd name="connsiteY173" fmla="*/ 3543300 h 6667500"/>
                <a:gd name="connsiteX174" fmla="*/ 3800038 w 5693284"/>
                <a:gd name="connsiteY174" fmla="*/ 3568700 h 6667500"/>
                <a:gd name="connsiteX175" fmla="*/ 3761938 w 5693284"/>
                <a:gd name="connsiteY175" fmla="*/ 3606800 h 6667500"/>
                <a:gd name="connsiteX176" fmla="*/ 3723838 w 5693284"/>
                <a:gd name="connsiteY176" fmla="*/ 3632200 h 6667500"/>
                <a:gd name="connsiteX177" fmla="*/ 3698438 w 5693284"/>
                <a:gd name="connsiteY177" fmla="*/ 3670300 h 6667500"/>
                <a:gd name="connsiteX178" fmla="*/ 3685738 w 5693284"/>
                <a:gd name="connsiteY178" fmla="*/ 3784600 h 6667500"/>
                <a:gd name="connsiteX179" fmla="*/ 3622238 w 5693284"/>
                <a:gd name="connsiteY179" fmla="*/ 3898900 h 6667500"/>
                <a:gd name="connsiteX180" fmla="*/ 3571438 w 5693284"/>
                <a:gd name="connsiteY180" fmla="*/ 3975100 h 6667500"/>
                <a:gd name="connsiteX181" fmla="*/ 3507938 w 5693284"/>
                <a:gd name="connsiteY181" fmla="*/ 3987800 h 6667500"/>
                <a:gd name="connsiteX182" fmla="*/ 3469838 w 5693284"/>
                <a:gd name="connsiteY182" fmla="*/ 4000500 h 6667500"/>
                <a:gd name="connsiteX183" fmla="*/ 3419038 w 5693284"/>
                <a:gd name="connsiteY183" fmla="*/ 4013200 h 6667500"/>
                <a:gd name="connsiteX184" fmla="*/ 3317438 w 5693284"/>
                <a:gd name="connsiteY184" fmla="*/ 4038600 h 6667500"/>
                <a:gd name="connsiteX185" fmla="*/ 3241238 w 5693284"/>
                <a:gd name="connsiteY185" fmla="*/ 4165600 h 6667500"/>
                <a:gd name="connsiteX186" fmla="*/ 3203138 w 5693284"/>
                <a:gd name="connsiteY186" fmla="*/ 4191000 h 6667500"/>
                <a:gd name="connsiteX187" fmla="*/ 3190438 w 5693284"/>
                <a:gd name="connsiteY187" fmla="*/ 4241800 h 6667500"/>
                <a:gd name="connsiteX188" fmla="*/ 3038038 w 5693284"/>
                <a:gd name="connsiteY188" fmla="*/ 4368800 h 6667500"/>
                <a:gd name="connsiteX189" fmla="*/ 2961838 w 5693284"/>
                <a:gd name="connsiteY189" fmla="*/ 4432300 h 6667500"/>
                <a:gd name="connsiteX190" fmla="*/ 2923738 w 5693284"/>
                <a:gd name="connsiteY190" fmla="*/ 4457700 h 6667500"/>
                <a:gd name="connsiteX191" fmla="*/ 2885638 w 5693284"/>
                <a:gd name="connsiteY191" fmla="*/ 4495800 h 6667500"/>
                <a:gd name="connsiteX192" fmla="*/ 2796738 w 5693284"/>
                <a:gd name="connsiteY192" fmla="*/ 4559300 h 6667500"/>
                <a:gd name="connsiteX193" fmla="*/ 2745938 w 5693284"/>
                <a:gd name="connsiteY193" fmla="*/ 4673600 h 6667500"/>
                <a:gd name="connsiteX194" fmla="*/ 2733238 w 5693284"/>
                <a:gd name="connsiteY194" fmla="*/ 4711700 h 6667500"/>
                <a:gd name="connsiteX195" fmla="*/ 2657038 w 5693284"/>
                <a:gd name="connsiteY195" fmla="*/ 4787900 h 6667500"/>
                <a:gd name="connsiteX196" fmla="*/ 2530038 w 5693284"/>
                <a:gd name="connsiteY196" fmla="*/ 4800600 h 6667500"/>
                <a:gd name="connsiteX197" fmla="*/ 2466538 w 5693284"/>
                <a:gd name="connsiteY197" fmla="*/ 4864100 h 6667500"/>
                <a:gd name="connsiteX198" fmla="*/ 2453838 w 5693284"/>
                <a:gd name="connsiteY198" fmla="*/ 4902200 h 6667500"/>
                <a:gd name="connsiteX199" fmla="*/ 2377638 w 5693284"/>
                <a:gd name="connsiteY199" fmla="*/ 4940300 h 6667500"/>
                <a:gd name="connsiteX200" fmla="*/ 2314138 w 5693284"/>
                <a:gd name="connsiteY200" fmla="*/ 4914900 h 6667500"/>
                <a:gd name="connsiteX201" fmla="*/ 2301438 w 5693284"/>
                <a:gd name="connsiteY201" fmla="*/ 4953000 h 6667500"/>
                <a:gd name="connsiteX202" fmla="*/ 2276038 w 5693284"/>
                <a:gd name="connsiteY202" fmla="*/ 4991100 h 6667500"/>
                <a:gd name="connsiteX203" fmla="*/ 2263338 w 5693284"/>
                <a:gd name="connsiteY203" fmla="*/ 5041900 h 6667500"/>
                <a:gd name="connsiteX204" fmla="*/ 2237938 w 5693284"/>
                <a:gd name="connsiteY204" fmla="*/ 5118100 h 6667500"/>
                <a:gd name="connsiteX205" fmla="*/ 2225238 w 5693284"/>
                <a:gd name="connsiteY205" fmla="*/ 5168900 h 6667500"/>
                <a:gd name="connsiteX206" fmla="*/ 2199838 w 5693284"/>
                <a:gd name="connsiteY206" fmla="*/ 5245100 h 6667500"/>
                <a:gd name="connsiteX207" fmla="*/ 2212538 w 5693284"/>
                <a:gd name="connsiteY207" fmla="*/ 5448300 h 6667500"/>
                <a:gd name="connsiteX208" fmla="*/ 2225238 w 5693284"/>
                <a:gd name="connsiteY208" fmla="*/ 5486400 h 6667500"/>
                <a:gd name="connsiteX209" fmla="*/ 2237938 w 5693284"/>
                <a:gd name="connsiteY209" fmla="*/ 5537200 h 6667500"/>
                <a:gd name="connsiteX210" fmla="*/ 2187138 w 5693284"/>
                <a:gd name="connsiteY210" fmla="*/ 5854700 h 6667500"/>
                <a:gd name="connsiteX211" fmla="*/ 2174438 w 5693284"/>
                <a:gd name="connsiteY211" fmla="*/ 6108700 h 6667500"/>
                <a:gd name="connsiteX212" fmla="*/ 2161738 w 5693284"/>
                <a:gd name="connsiteY212" fmla="*/ 6146800 h 6667500"/>
                <a:gd name="connsiteX213" fmla="*/ 2136338 w 5693284"/>
                <a:gd name="connsiteY213" fmla="*/ 6184900 h 6667500"/>
                <a:gd name="connsiteX214" fmla="*/ 2060138 w 5693284"/>
                <a:gd name="connsiteY214" fmla="*/ 6223000 h 6667500"/>
                <a:gd name="connsiteX215" fmla="*/ 1996638 w 5693284"/>
                <a:gd name="connsiteY215" fmla="*/ 6337300 h 6667500"/>
                <a:gd name="connsiteX216" fmla="*/ 1983938 w 5693284"/>
                <a:gd name="connsiteY216" fmla="*/ 6400800 h 6667500"/>
                <a:gd name="connsiteX217" fmla="*/ 1869638 w 5693284"/>
                <a:gd name="connsiteY217" fmla="*/ 6413500 h 6667500"/>
                <a:gd name="connsiteX218" fmla="*/ 1818838 w 5693284"/>
                <a:gd name="connsiteY218" fmla="*/ 6438900 h 6667500"/>
                <a:gd name="connsiteX219" fmla="*/ 1768038 w 5693284"/>
                <a:gd name="connsiteY219" fmla="*/ 6553200 h 6667500"/>
                <a:gd name="connsiteX220" fmla="*/ 1742638 w 5693284"/>
                <a:gd name="connsiteY220" fmla="*/ 6591300 h 6667500"/>
                <a:gd name="connsiteX221" fmla="*/ 1729938 w 5693284"/>
                <a:gd name="connsiteY221" fmla="*/ 6629400 h 6667500"/>
                <a:gd name="connsiteX222" fmla="*/ 1653738 w 5693284"/>
                <a:gd name="connsiteY222" fmla="*/ 6667500 h 6667500"/>
                <a:gd name="connsiteX223" fmla="*/ 1577538 w 5693284"/>
                <a:gd name="connsiteY223" fmla="*/ 6616700 h 6667500"/>
                <a:gd name="connsiteX224" fmla="*/ 1501338 w 5693284"/>
                <a:gd name="connsiteY224" fmla="*/ 6565900 h 6667500"/>
                <a:gd name="connsiteX225" fmla="*/ 1463238 w 5693284"/>
                <a:gd name="connsiteY225" fmla="*/ 6540500 h 6667500"/>
                <a:gd name="connsiteX226" fmla="*/ 1399738 w 5693284"/>
                <a:gd name="connsiteY226" fmla="*/ 6413500 h 6667500"/>
                <a:gd name="connsiteX227" fmla="*/ 1387038 w 5693284"/>
                <a:gd name="connsiteY227" fmla="*/ 6375400 h 6667500"/>
                <a:gd name="connsiteX228" fmla="*/ 1358463 w 5693284"/>
                <a:gd name="connsiteY228" fmla="*/ 6181725 h 6667500"/>
                <a:gd name="connsiteX229" fmla="*/ 1285438 w 5693284"/>
                <a:gd name="connsiteY229" fmla="*/ 5940425 h 6667500"/>
                <a:gd name="connsiteX230" fmla="*/ 1202888 w 5693284"/>
                <a:gd name="connsiteY230" fmla="*/ 5762625 h 6667500"/>
                <a:gd name="connsiteX231" fmla="*/ 1091764 w 5693284"/>
                <a:gd name="connsiteY231" fmla="*/ 5540375 h 6667500"/>
                <a:gd name="connsiteX232" fmla="*/ 1021913 w 5693284"/>
                <a:gd name="connsiteY232" fmla="*/ 5184775 h 6667500"/>
                <a:gd name="connsiteX233" fmla="*/ 923489 w 5693284"/>
                <a:gd name="connsiteY233" fmla="*/ 4984750 h 6667500"/>
                <a:gd name="connsiteX234" fmla="*/ 834589 w 5693284"/>
                <a:gd name="connsiteY234" fmla="*/ 4724400 h 6667500"/>
                <a:gd name="connsiteX235" fmla="*/ 783789 w 5693284"/>
                <a:gd name="connsiteY235" fmla="*/ 4333875 h 6667500"/>
                <a:gd name="connsiteX236" fmla="*/ 736164 w 5693284"/>
                <a:gd name="connsiteY236" fmla="*/ 3968750 h 6667500"/>
                <a:gd name="connsiteX237" fmla="*/ 777438 w 5693284"/>
                <a:gd name="connsiteY237" fmla="*/ 3717925 h 6667500"/>
                <a:gd name="connsiteX238" fmla="*/ 744894 w 5693284"/>
                <a:gd name="connsiteY238" fmla="*/ 3586956 h 6667500"/>
                <a:gd name="connsiteX239" fmla="*/ 797282 w 5693284"/>
                <a:gd name="connsiteY239" fmla="*/ 3484563 h 6667500"/>
                <a:gd name="connsiteX240" fmla="*/ 736163 w 5693284"/>
                <a:gd name="connsiteY240" fmla="*/ 3471069 h 6667500"/>
                <a:gd name="connsiteX241" fmla="*/ 766326 w 5693284"/>
                <a:gd name="connsiteY241" fmla="*/ 3403600 h 6667500"/>
                <a:gd name="connsiteX242" fmla="*/ 725844 w 5693284"/>
                <a:gd name="connsiteY242" fmla="*/ 3334544 h 6667500"/>
                <a:gd name="connsiteX243" fmla="*/ 635357 w 5693284"/>
                <a:gd name="connsiteY243" fmla="*/ 3420269 h 6667500"/>
                <a:gd name="connsiteX244" fmla="*/ 654407 w 5693284"/>
                <a:gd name="connsiteY244" fmla="*/ 3532188 h 6667500"/>
                <a:gd name="connsiteX245" fmla="*/ 363894 w 5693284"/>
                <a:gd name="connsiteY245" fmla="*/ 3665538 h 6667500"/>
                <a:gd name="connsiteX246" fmla="*/ 154344 w 5693284"/>
                <a:gd name="connsiteY246" fmla="*/ 3483769 h 6667500"/>
                <a:gd name="connsiteX247" fmla="*/ 4326 w 5693284"/>
                <a:gd name="connsiteY247" fmla="*/ 3279775 h 6667500"/>
                <a:gd name="connsiteX248" fmla="*/ 37663 w 5693284"/>
                <a:gd name="connsiteY248" fmla="*/ 3234531 h 6667500"/>
                <a:gd name="connsiteX249" fmla="*/ 61477 w 5693284"/>
                <a:gd name="connsiteY249" fmla="*/ 3277394 h 6667500"/>
                <a:gd name="connsiteX250" fmla="*/ 173394 w 5693284"/>
                <a:gd name="connsiteY250" fmla="*/ 3263106 h 6667500"/>
                <a:gd name="connsiteX251" fmla="*/ 301982 w 5693284"/>
                <a:gd name="connsiteY251" fmla="*/ 3177381 h 6667500"/>
                <a:gd name="connsiteX252" fmla="*/ 385326 w 5693284"/>
                <a:gd name="connsiteY252" fmla="*/ 3103563 h 6667500"/>
                <a:gd name="connsiteX253" fmla="*/ 383738 w 5693284"/>
                <a:gd name="connsiteY253" fmla="*/ 2806700 h 6667500"/>
                <a:gd name="connsiteX254" fmla="*/ 307538 w 5693284"/>
                <a:gd name="connsiteY254" fmla="*/ 2120900 h 6667500"/>
                <a:gd name="connsiteX255" fmla="*/ 967938 w 5693284"/>
                <a:gd name="connsiteY255" fmla="*/ 1733550 h 6667500"/>
                <a:gd name="connsiteX256" fmla="*/ 1437838 w 5693284"/>
                <a:gd name="connsiteY256" fmla="*/ 1104900 h 6667500"/>
                <a:gd name="connsiteX257" fmla="*/ 1164788 w 5693284"/>
                <a:gd name="connsiteY257" fmla="*/ 895350 h 6667500"/>
                <a:gd name="connsiteX258" fmla="*/ 1107638 w 5693284"/>
                <a:gd name="connsiteY258" fmla="*/ 546100 h 6667500"/>
                <a:gd name="connsiteX259" fmla="*/ 1177488 w 5693284"/>
                <a:gd name="connsiteY259" fmla="*/ 355600 h 6667500"/>
                <a:gd name="connsiteX260" fmla="*/ 973018 w 5693284"/>
                <a:gd name="connsiteY260" fmla="*/ 271780 h 6667500"/>
                <a:gd name="connsiteX0" fmla="*/ 1062037 w 5774683"/>
                <a:gd name="connsiteY0" fmla="*/ 254000 h 6667500"/>
                <a:gd name="connsiteX1" fmla="*/ 1074737 w 5774683"/>
                <a:gd name="connsiteY1" fmla="*/ 165100 h 6667500"/>
                <a:gd name="connsiteX2" fmla="*/ 1112837 w 5774683"/>
                <a:gd name="connsiteY2" fmla="*/ 139700 h 6667500"/>
                <a:gd name="connsiteX3" fmla="*/ 1176337 w 5774683"/>
                <a:gd name="connsiteY3" fmla="*/ 63500 h 6667500"/>
                <a:gd name="connsiteX4" fmla="*/ 1214437 w 5774683"/>
                <a:gd name="connsiteY4" fmla="*/ 50800 h 6667500"/>
                <a:gd name="connsiteX5" fmla="*/ 1290637 w 5774683"/>
                <a:gd name="connsiteY5" fmla="*/ 25400 h 6667500"/>
                <a:gd name="connsiteX6" fmla="*/ 1366837 w 5774683"/>
                <a:gd name="connsiteY6" fmla="*/ 12700 h 6667500"/>
                <a:gd name="connsiteX7" fmla="*/ 1430337 w 5774683"/>
                <a:gd name="connsiteY7" fmla="*/ 0 h 6667500"/>
                <a:gd name="connsiteX8" fmla="*/ 1595437 w 5774683"/>
                <a:gd name="connsiteY8" fmla="*/ 12700 h 6667500"/>
                <a:gd name="connsiteX9" fmla="*/ 1608137 w 5774683"/>
                <a:gd name="connsiteY9" fmla="*/ 50800 h 6667500"/>
                <a:gd name="connsiteX10" fmla="*/ 1658937 w 5774683"/>
                <a:gd name="connsiteY10" fmla="*/ 127000 h 6667500"/>
                <a:gd name="connsiteX11" fmla="*/ 1709737 w 5774683"/>
                <a:gd name="connsiteY11" fmla="*/ 152400 h 6667500"/>
                <a:gd name="connsiteX12" fmla="*/ 1747837 w 5774683"/>
                <a:gd name="connsiteY12" fmla="*/ 177800 h 6667500"/>
                <a:gd name="connsiteX13" fmla="*/ 1811337 w 5774683"/>
                <a:gd name="connsiteY13" fmla="*/ 190500 h 6667500"/>
                <a:gd name="connsiteX14" fmla="*/ 1836737 w 5774683"/>
                <a:gd name="connsiteY14" fmla="*/ 228600 h 6667500"/>
                <a:gd name="connsiteX15" fmla="*/ 1849437 w 5774683"/>
                <a:gd name="connsiteY15" fmla="*/ 266700 h 6667500"/>
                <a:gd name="connsiteX16" fmla="*/ 1938337 w 5774683"/>
                <a:gd name="connsiteY16" fmla="*/ 304800 h 6667500"/>
                <a:gd name="connsiteX17" fmla="*/ 1951037 w 5774683"/>
                <a:gd name="connsiteY17" fmla="*/ 355600 h 6667500"/>
                <a:gd name="connsiteX18" fmla="*/ 2116137 w 5774683"/>
                <a:gd name="connsiteY18" fmla="*/ 381000 h 6667500"/>
                <a:gd name="connsiteX19" fmla="*/ 2230437 w 5774683"/>
                <a:gd name="connsiteY19" fmla="*/ 317500 h 6667500"/>
                <a:gd name="connsiteX20" fmla="*/ 2268537 w 5774683"/>
                <a:gd name="connsiteY20" fmla="*/ 292100 h 6667500"/>
                <a:gd name="connsiteX21" fmla="*/ 2408237 w 5774683"/>
                <a:gd name="connsiteY21" fmla="*/ 317500 h 6667500"/>
                <a:gd name="connsiteX22" fmla="*/ 2433637 w 5774683"/>
                <a:gd name="connsiteY22" fmla="*/ 571500 h 6667500"/>
                <a:gd name="connsiteX23" fmla="*/ 2395537 w 5774683"/>
                <a:gd name="connsiteY23" fmla="*/ 647700 h 6667500"/>
                <a:gd name="connsiteX24" fmla="*/ 2344737 w 5774683"/>
                <a:gd name="connsiteY24" fmla="*/ 660400 h 6667500"/>
                <a:gd name="connsiteX25" fmla="*/ 2306637 w 5774683"/>
                <a:gd name="connsiteY25" fmla="*/ 685800 h 6667500"/>
                <a:gd name="connsiteX26" fmla="*/ 2243137 w 5774683"/>
                <a:gd name="connsiteY26" fmla="*/ 762000 h 6667500"/>
                <a:gd name="connsiteX27" fmla="*/ 2230437 w 5774683"/>
                <a:gd name="connsiteY27" fmla="*/ 863600 h 6667500"/>
                <a:gd name="connsiteX28" fmla="*/ 2306637 w 5774683"/>
                <a:gd name="connsiteY28" fmla="*/ 889000 h 6667500"/>
                <a:gd name="connsiteX29" fmla="*/ 2319337 w 5774683"/>
                <a:gd name="connsiteY29" fmla="*/ 952500 h 6667500"/>
                <a:gd name="connsiteX30" fmla="*/ 2344737 w 5774683"/>
                <a:gd name="connsiteY30" fmla="*/ 990600 h 6667500"/>
                <a:gd name="connsiteX31" fmla="*/ 2332037 w 5774683"/>
                <a:gd name="connsiteY31" fmla="*/ 1066800 h 6667500"/>
                <a:gd name="connsiteX32" fmla="*/ 2255837 w 5774683"/>
                <a:gd name="connsiteY32" fmla="*/ 1104900 h 6667500"/>
                <a:gd name="connsiteX33" fmla="*/ 2192337 w 5774683"/>
                <a:gd name="connsiteY33" fmla="*/ 1092200 h 6667500"/>
                <a:gd name="connsiteX34" fmla="*/ 2154237 w 5774683"/>
                <a:gd name="connsiteY34" fmla="*/ 1079500 h 6667500"/>
                <a:gd name="connsiteX35" fmla="*/ 2103437 w 5774683"/>
                <a:gd name="connsiteY35" fmla="*/ 1092200 h 6667500"/>
                <a:gd name="connsiteX36" fmla="*/ 2128837 w 5774683"/>
                <a:gd name="connsiteY36" fmla="*/ 1168400 h 6667500"/>
                <a:gd name="connsiteX37" fmla="*/ 2141537 w 5774683"/>
                <a:gd name="connsiteY37" fmla="*/ 1206500 h 6667500"/>
                <a:gd name="connsiteX38" fmla="*/ 2154237 w 5774683"/>
                <a:gd name="connsiteY38" fmla="*/ 1244600 h 6667500"/>
                <a:gd name="connsiteX39" fmla="*/ 2166937 w 5774683"/>
                <a:gd name="connsiteY39" fmla="*/ 1346200 h 6667500"/>
                <a:gd name="connsiteX40" fmla="*/ 2243137 w 5774683"/>
                <a:gd name="connsiteY40" fmla="*/ 1371600 h 6667500"/>
                <a:gd name="connsiteX41" fmla="*/ 2281237 w 5774683"/>
                <a:gd name="connsiteY41" fmla="*/ 1397000 h 6667500"/>
                <a:gd name="connsiteX42" fmla="*/ 2319337 w 5774683"/>
                <a:gd name="connsiteY42" fmla="*/ 1409700 h 6667500"/>
                <a:gd name="connsiteX43" fmla="*/ 2344737 w 5774683"/>
                <a:gd name="connsiteY43" fmla="*/ 1447800 h 6667500"/>
                <a:gd name="connsiteX44" fmla="*/ 2420937 w 5774683"/>
                <a:gd name="connsiteY44" fmla="*/ 1473200 h 6667500"/>
                <a:gd name="connsiteX45" fmla="*/ 2497137 w 5774683"/>
                <a:gd name="connsiteY45" fmla="*/ 1536700 h 6667500"/>
                <a:gd name="connsiteX46" fmla="*/ 2560637 w 5774683"/>
                <a:gd name="connsiteY46" fmla="*/ 1612900 h 6667500"/>
                <a:gd name="connsiteX47" fmla="*/ 2522537 w 5774683"/>
                <a:gd name="connsiteY47" fmla="*/ 1638300 h 6667500"/>
                <a:gd name="connsiteX48" fmla="*/ 2471737 w 5774683"/>
                <a:gd name="connsiteY48" fmla="*/ 1663700 h 6667500"/>
                <a:gd name="connsiteX49" fmla="*/ 2459037 w 5774683"/>
                <a:gd name="connsiteY49" fmla="*/ 1701800 h 6667500"/>
                <a:gd name="connsiteX50" fmla="*/ 2420937 w 5774683"/>
                <a:gd name="connsiteY50" fmla="*/ 1841500 h 6667500"/>
                <a:gd name="connsiteX51" fmla="*/ 2433637 w 5774683"/>
                <a:gd name="connsiteY51" fmla="*/ 1930400 h 6667500"/>
                <a:gd name="connsiteX52" fmla="*/ 2471737 w 5774683"/>
                <a:gd name="connsiteY52" fmla="*/ 1943100 h 6667500"/>
                <a:gd name="connsiteX53" fmla="*/ 2547937 w 5774683"/>
                <a:gd name="connsiteY53" fmla="*/ 1993900 h 6667500"/>
                <a:gd name="connsiteX54" fmla="*/ 2624137 w 5774683"/>
                <a:gd name="connsiteY54" fmla="*/ 2019300 h 6667500"/>
                <a:gd name="connsiteX55" fmla="*/ 2700337 w 5774683"/>
                <a:gd name="connsiteY55" fmla="*/ 2070100 h 6667500"/>
                <a:gd name="connsiteX56" fmla="*/ 2738437 w 5774683"/>
                <a:gd name="connsiteY56" fmla="*/ 2095500 h 6667500"/>
                <a:gd name="connsiteX57" fmla="*/ 2763837 w 5774683"/>
                <a:gd name="connsiteY57" fmla="*/ 2133600 h 6667500"/>
                <a:gd name="connsiteX58" fmla="*/ 2840037 w 5774683"/>
                <a:gd name="connsiteY58" fmla="*/ 2184400 h 6667500"/>
                <a:gd name="connsiteX59" fmla="*/ 2916237 w 5774683"/>
                <a:gd name="connsiteY59" fmla="*/ 2222500 h 6667500"/>
                <a:gd name="connsiteX60" fmla="*/ 2954337 w 5774683"/>
                <a:gd name="connsiteY60" fmla="*/ 2247900 h 6667500"/>
                <a:gd name="connsiteX61" fmla="*/ 3030537 w 5774683"/>
                <a:gd name="connsiteY61" fmla="*/ 2273300 h 6667500"/>
                <a:gd name="connsiteX62" fmla="*/ 3322637 w 5774683"/>
                <a:gd name="connsiteY62" fmla="*/ 2311400 h 6667500"/>
                <a:gd name="connsiteX63" fmla="*/ 3373437 w 5774683"/>
                <a:gd name="connsiteY63" fmla="*/ 2387600 h 6667500"/>
                <a:gd name="connsiteX64" fmla="*/ 3449637 w 5774683"/>
                <a:gd name="connsiteY64" fmla="*/ 2438400 h 6667500"/>
                <a:gd name="connsiteX65" fmla="*/ 3563937 w 5774683"/>
                <a:gd name="connsiteY65" fmla="*/ 2476500 h 6667500"/>
                <a:gd name="connsiteX66" fmla="*/ 3919537 w 5774683"/>
                <a:gd name="connsiteY66" fmla="*/ 2463800 h 6667500"/>
                <a:gd name="connsiteX67" fmla="*/ 3957637 w 5774683"/>
                <a:gd name="connsiteY67" fmla="*/ 2438400 h 6667500"/>
                <a:gd name="connsiteX68" fmla="*/ 3970337 w 5774683"/>
                <a:gd name="connsiteY68" fmla="*/ 2400300 h 6667500"/>
                <a:gd name="connsiteX69" fmla="*/ 3983037 w 5774683"/>
                <a:gd name="connsiteY69" fmla="*/ 2209800 h 6667500"/>
                <a:gd name="connsiteX70" fmla="*/ 4021137 w 5774683"/>
                <a:gd name="connsiteY70" fmla="*/ 2184400 h 6667500"/>
                <a:gd name="connsiteX71" fmla="*/ 4097337 w 5774683"/>
                <a:gd name="connsiteY71" fmla="*/ 2120900 h 6667500"/>
                <a:gd name="connsiteX72" fmla="*/ 4122737 w 5774683"/>
                <a:gd name="connsiteY72" fmla="*/ 2222500 h 6667500"/>
                <a:gd name="connsiteX73" fmla="*/ 4148137 w 5774683"/>
                <a:gd name="connsiteY73" fmla="*/ 2298700 h 6667500"/>
                <a:gd name="connsiteX74" fmla="*/ 4186237 w 5774683"/>
                <a:gd name="connsiteY74" fmla="*/ 2324100 h 6667500"/>
                <a:gd name="connsiteX75" fmla="*/ 4224337 w 5774683"/>
                <a:gd name="connsiteY75" fmla="*/ 2336800 h 6667500"/>
                <a:gd name="connsiteX76" fmla="*/ 4414837 w 5774683"/>
                <a:gd name="connsiteY76" fmla="*/ 2349500 h 6667500"/>
                <a:gd name="connsiteX77" fmla="*/ 4694237 w 5774683"/>
                <a:gd name="connsiteY77" fmla="*/ 2336800 h 6667500"/>
                <a:gd name="connsiteX78" fmla="*/ 4745037 w 5774683"/>
                <a:gd name="connsiteY78" fmla="*/ 2324100 h 6667500"/>
                <a:gd name="connsiteX79" fmla="*/ 4770437 w 5774683"/>
                <a:gd name="connsiteY79" fmla="*/ 2247900 h 6667500"/>
                <a:gd name="connsiteX80" fmla="*/ 4745037 w 5774683"/>
                <a:gd name="connsiteY80" fmla="*/ 2197100 h 6667500"/>
                <a:gd name="connsiteX81" fmla="*/ 4668837 w 5774683"/>
                <a:gd name="connsiteY81" fmla="*/ 2171700 h 6667500"/>
                <a:gd name="connsiteX82" fmla="*/ 4681537 w 5774683"/>
                <a:gd name="connsiteY82" fmla="*/ 2082800 h 6667500"/>
                <a:gd name="connsiteX83" fmla="*/ 4757737 w 5774683"/>
                <a:gd name="connsiteY83" fmla="*/ 2108200 h 6667500"/>
                <a:gd name="connsiteX84" fmla="*/ 4897437 w 5774683"/>
                <a:gd name="connsiteY84" fmla="*/ 2095500 h 6667500"/>
                <a:gd name="connsiteX85" fmla="*/ 4922837 w 5774683"/>
                <a:gd name="connsiteY85" fmla="*/ 2057400 h 6667500"/>
                <a:gd name="connsiteX86" fmla="*/ 4935537 w 5774683"/>
                <a:gd name="connsiteY86" fmla="*/ 2019300 h 6667500"/>
                <a:gd name="connsiteX87" fmla="*/ 4948237 w 5774683"/>
                <a:gd name="connsiteY87" fmla="*/ 1955800 h 6667500"/>
                <a:gd name="connsiteX88" fmla="*/ 5037137 w 5774683"/>
                <a:gd name="connsiteY88" fmla="*/ 1917700 h 6667500"/>
                <a:gd name="connsiteX89" fmla="*/ 5113337 w 5774683"/>
                <a:gd name="connsiteY89" fmla="*/ 1866900 h 6667500"/>
                <a:gd name="connsiteX90" fmla="*/ 5151437 w 5774683"/>
                <a:gd name="connsiteY90" fmla="*/ 1841500 h 6667500"/>
                <a:gd name="connsiteX91" fmla="*/ 5176837 w 5774683"/>
                <a:gd name="connsiteY91" fmla="*/ 1803400 h 6667500"/>
                <a:gd name="connsiteX92" fmla="*/ 5189537 w 5774683"/>
                <a:gd name="connsiteY92" fmla="*/ 1739900 h 6667500"/>
                <a:gd name="connsiteX93" fmla="*/ 5240337 w 5774683"/>
                <a:gd name="connsiteY93" fmla="*/ 1752600 h 6667500"/>
                <a:gd name="connsiteX94" fmla="*/ 5316537 w 5774683"/>
                <a:gd name="connsiteY94" fmla="*/ 1778000 h 6667500"/>
                <a:gd name="connsiteX95" fmla="*/ 5367337 w 5774683"/>
                <a:gd name="connsiteY95" fmla="*/ 1765300 h 6667500"/>
                <a:gd name="connsiteX96" fmla="*/ 5405437 w 5774683"/>
                <a:gd name="connsiteY96" fmla="*/ 1727200 h 6667500"/>
                <a:gd name="connsiteX97" fmla="*/ 5443537 w 5774683"/>
                <a:gd name="connsiteY97" fmla="*/ 1701800 h 6667500"/>
                <a:gd name="connsiteX98" fmla="*/ 5519737 w 5774683"/>
                <a:gd name="connsiteY98" fmla="*/ 1714500 h 6667500"/>
                <a:gd name="connsiteX99" fmla="*/ 5570537 w 5774683"/>
                <a:gd name="connsiteY99" fmla="*/ 1790700 h 6667500"/>
                <a:gd name="connsiteX100" fmla="*/ 5621337 w 5774683"/>
                <a:gd name="connsiteY100" fmla="*/ 1841500 h 6667500"/>
                <a:gd name="connsiteX101" fmla="*/ 5608637 w 5774683"/>
                <a:gd name="connsiteY101" fmla="*/ 1879600 h 6667500"/>
                <a:gd name="connsiteX102" fmla="*/ 5646737 w 5774683"/>
                <a:gd name="connsiteY102" fmla="*/ 1892300 h 6667500"/>
                <a:gd name="connsiteX103" fmla="*/ 5748337 w 5774683"/>
                <a:gd name="connsiteY103" fmla="*/ 1905000 h 6667500"/>
                <a:gd name="connsiteX104" fmla="*/ 5773737 w 5774683"/>
                <a:gd name="connsiteY104" fmla="*/ 1943100 h 6667500"/>
                <a:gd name="connsiteX105" fmla="*/ 5735637 w 5774683"/>
                <a:gd name="connsiteY105" fmla="*/ 2044700 h 6667500"/>
                <a:gd name="connsiteX106" fmla="*/ 5710237 w 5774683"/>
                <a:gd name="connsiteY106" fmla="*/ 2171700 h 6667500"/>
                <a:gd name="connsiteX107" fmla="*/ 5570537 w 5774683"/>
                <a:gd name="connsiteY107" fmla="*/ 2197100 h 6667500"/>
                <a:gd name="connsiteX108" fmla="*/ 5494337 w 5774683"/>
                <a:gd name="connsiteY108" fmla="*/ 2222500 h 6667500"/>
                <a:gd name="connsiteX109" fmla="*/ 5468937 w 5774683"/>
                <a:gd name="connsiteY109" fmla="*/ 2260600 h 6667500"/>
                <a:gd name="connsiteX110" fmla="*/ 5418137 w 5774683"/>
                <a:gd name="connsiteY110" fmla="*/ 2349500 h 6667500"/>
                <a:gd name="connsiteX111" fmla="*/ 5380037 w 5774683"/>
                <a:gd name="connsiteY111" fmla="*/ 2374900 h 6667500"/>
                <a:gd name="connsiteX112" fmla="*/ 5367337 w 5774683"/>
                <a:gd name="connsiteY112" fmla="*/ 2438400 h 6667500"/>
                <a:gd name="connsiteX113" fmla="*/ 5354637 w 5774683"/>
                <a:gd name="connsiteY113" fmla="*/ 2552700 h 6667500"/>
                <a:gd name="connsiteX114" fmla="*/ 5291137 w 5774683"/>
                <a:gd name="connsiteY114" fmla="*/ 2616200 h 6667500"/>
                <a:gd name="connsiteX115" fmla="*/ 5278437 w 5774683"/>
                <a:gd name="connsiteY115" fmla="*/ 2654300 h 6667500"/>
                <a:gd name="connsiteX116" fmla="*/ 5303837 w 5774683"/>
                <a:gd name="connsiteY116" fmla="*/ 2781300 h 6667500"/>
                <a:gd name="connsiteX117" fmla="*/ 5291137 w 5774683"/>
                <a:gd name="connsiteY117" fmla="*/ 2870200 h 6667500"/>
                <a:gd name="connsiteX118" fmla="*/ 5253037 w 5774683"/>
                <a:gd name="connsiteY118" fmla="*/ 2895600 h 6667500"/>
                <a:gd name="connsiteX119" fmla="*/ 5189537 w 5774683"/>
                <a:gd name="connsiteY119" fmla="*/ 2946400 h 6667500"/>
                <a:gd name="connsiteX120" fmla="*/ 5075237 w 5774683"/>
                <a:gd name="connsiteY120" fmla="*/ 2959100 h 6667500"/>
                <a:gd name="connsiteX121" fmla="*/ 5049837 w 5774683"/>
                <a:gd name="connsiteY121" fmla="*/ 3048000 h 6667500"/>
                <a:gd name="connsiteX122" fmla="*/ 5024437 w 5774683"/>
                <a:gd name="connsiteY122" fmla="*/ 3124200 h 6667500"/>
                <a:gd name="connsiteX123" fmla="*/ 5049837 w 5774683"/>
                <a:gd name="connsiteY123" fmla="*/ 3162300 h 6667500"/>
                <a:gd name="connsiteX124" fmla="*/ 5011737 w 5774683"/>
                <a:gd name="connsiteY124" fmla="*/ 3416300 h 6667500"/>
                <a:gd name="connsiteX125" fmla="*/ 4960937 w 5774683"/>
                <a:gd name="connsiteY125" fmla="*/ 3340100 h 6667500"/>
                <a:gd name="connsiteX126" fmla="*/ 4948237 w 5774683"/>
                <a:gd name="connsiteY126" fmla="*/ 3302000 h 6667500"/>
                <a:gd name="connsiteX127" fmla="*/ 4897437 w 5774683"/>
                <a:gd name="connsiteY127" fmla="*/ 3225800 h 6667500"/>
                <a:gd name="connsiteX128" fmla="*/ 4846637 w 5774683"/>
                <a:gd name="connsiteY128" fmla="*/ 3111500 h 6667500"/>
                <a:gd name="connsiteX129" fmla="*/ 4770437 w 5774683"/>
                <a:gd name="connsiteY129" fmla="*/ 3187700 h 6667500"/>
                <a:gd name="connsiteX130" fmla="*/ 4694237 w 5774683"/>
                <a:gd name="connsiteY130" fmla="*/ 3213100 h 6667500"/>
                <a:gd name="connsiteX131" fmla="*/ 4656137 w 5774683"/>
                <a:gd name="connsiteY131" fmla="*/ 3187700 h 6667500"/>
                <a:gd name="connsiteX132" fmla="*/ 4643437 w 5774683"/>
                <a:gd name="connsiteY132" fmla="*/ 3136900 h 6667500"/>
                <a:gd name="connsiteX133" fmla="*/ 4681537 w 5774683"/>
                <a:gd name="connsiteY133" fmla="*/ 2971800 h 6667500"/>
                <a:gd name="connsiteX134" fmla="*/ 4719637 w 5774683"/>
                <a:gd name="connsiteY134" fmla="*/ 2959100 h 6667500"/>
                <a:gd name="connsiteX135" fmla="*/ 4795837 w 5774683"/>
                <a:gd name="connsiteY135" fmla="*/ 2895600 h 6667500"/>
                <a:gd name="connsiteX136" fmla="*/ 4821237 w 5774683"/>
                <a:gd name="connsiteY136" fmla="*/ 2819400 h 6667500"/>
                <a:gd name="connsiteX137" fmla="*/ 4808537 w 5774683"/>
                <a:gd name="connsiteY137" fmla="*/ 2743200 h 6667500"/>
                <a:gd name="connsiteX138" fmla="*/ 4745037 w 5774683"/>
                <a:gd name="connsiteY138" fmla="*/ 2730500 h 6667500"/>
                <a:gd name="connsiteX139" fmla="*/ 4694237 w 5774683"/>
                <a:gd name="connsiteY139" fmla="*/ 2717800 h 6667500"/>
                <a:gd name="connsiteX140" fmla="*/ 4592637 w 5774683"/>
                <a:gd name="connsiteY140" fmla="*/ 2705100 h 6667500"/>
                <a:gd name="connsiteX141" fmla="*/ 4503737 w 5774683"/>
                <a:gd name="connsiteY141" fmla="*/ 2692400 h 6667500"/>
                <a:gd name="connsiteX142" fmla="*/ 4465637 w 5774683"/>
                <a:gd name="connsiteY142" fmla="*/ 2679700 h 6667500"/>
                <a:gd name="connsiteX143" fmla="*/ 4351337 w 5774683"/>
                <a:gd name="connsiteY143" fmla="*/ 2667000 h 6667500"/>
                <a:gd name="connsiteX144" fmla="*/ 4300537 w 5774683"/>
                <a:gd name="connsiteY144" fmla="*/ 2578100 h 6667500"/>
                <a:gd name="connsiteX145" fmla="*/ 4287837 w 5774683"/>
                <a:gd name="connsiteY145" fmla="*/ 2514600 h 6667500"/>
                <a:gd name="connsiteX146" fmla="*/ 4211637 w 5774683"/>
                <a:gd name="connsiteY146" fmla="*/ 2540000 h 6667500"/>
                <a:gd name="connsiteX147" fmla="*/ 4173537 w 5774683"/>
                <a:gd name="connsiteY147" fmla="*/ 2501900 h 6667500"/>
                <a:gd name="connsiteX148" fmla="*/ 4084637 w 5774683"/>
                <a:gd name="connsiteY148" fmla="*/ 2501900 h 6667500"/>
                <a:gd name="connsiteX149" fmla="*/ 4046537 w 5774683"/>
                <a:gd name="connsiteY149" fmla="*/ 2514600 h 6667500"/>
                <a:gd name="connsiteX150" fmla="*/ 3983037 w 5774683"/>
                <a:gd name="connsiteY150" fmla="*/ 2578100 h 6667500"/>
                <a:gd name="connsiteX151" fmla="*/ 4008437 w 5774683"/>
                <a:gd name="connsiteY151" fmla="*/ 2616200 h 6667500"/>
                <a:gd name="connsiteX152" fmla="*/ 4046537 w 5774683"/>
                <a:gd name="connsiteY152" fmla="*/ 2628900 h 6667500"/>
                <a:gd name="connsiteX153" fmla="*/ 4084637 w 5774683"/>
                <a:gd name="connsiteY153" fmla="*/ 2654300 h 6667500"/>
                <a:gd name="connsiteX154" fmla="*/ 4122737 w 5774683"/>
                <a:gd name="connsiteY154" fmla="*/ 2667000 h 6667500"/>
                <a:gd name="connsiteX155" fmla="*/ 4135437 w 5774683"/>
                <a:gd name="connsiteY155" fmla="*/ 2705100 h 6667500"/>
                <a:gd name="connsiteX156" fmla="*/ 4122737 w 5774683"/>
                <a:gd name="connsiteY156" fmla="*/ 2755900 h 6667500"/>
                <a:gd name="connsiteX157" fmla="*/ 4046537 w 5774683"/>
                <a:gd name="connsiteY157" fmla="*/ 2806700 h 6667500"/>
                <a:gd name="connsiteX158" fmla="*/ 4008437 w 5774683"/>
                <a:gd name="connsiteY158" fmla="*/ 2882900 h 6667500"/>
                <a:gd name="connsiteX159" fmla="*/ 4021137 w 5774683"/>
                <a:gd name="connsiteY159" fmla="*/ 2921000 h 6667500"/>
                <a:gd name="connsiteX160" fmla="*/ 4059237 w 5774683"/>
                <a:gd name="connsiteY160" fmla="*/ 2933700 h 6667500"/>
                <a:gd name="connsiteX161" fmla="*/ 4097337 w 5774683"/>
                <a:gd name="connsiteY161" fmla="*/ 2959100 h 6667500"/>
                <a:gd name="connsiteX162" fmla="*/ 4135437 w 5774683"/>
                <a:gd name="connsiteY162" fmla="*/ 2971800 h 6667500"/>
                <a:gd name="connsiteX163" fmla="*/ 4110037 w 5774683"/>
                <a:gd name="connsiteY163" fmla="*/ 3009900 h 6667500"/>
                <a:gd name="connsiteX164" fmla="*/ 4097337 w 5774683"/>
                <a:gd name="connsiteY164" fmla="*/ 3060700 h 6667500"/>
                <a:gd name="connsiteX165" fmla="*/ 4135437 w 5774683"/>
                <a:gd name="connsiteY165" fmla="*/ 3086100 h 6667500"/>
                <a:gd name="connsiteX166" fmla="*/ 4160837 w 5774683"/>
                <a:gd name="connsiteY166" fmla="*/ 3175000 h 6667500"/>
                <a:gd name="connsiteX167" fmla="*/ 4186237 w 5774683"/>
                <a:gd name="connsiteY167" fmla="*/ 3213100 h 6667500"/>
                <a:gd name="connsiteX168" fmla="*/ 4198937 w 5774683"/>
                <a:gd name="connsiteY168" fmla="*/ 3340100 h 6667500"/>
                <a:gd name="connsiteX169" fmla="*/ 4198937 w 5774683"/>
                <a:gd name="connsiteY169" fmla="*/ 3479800 h 6667500"/>
                <a:gd name="connsiteX170" fmla="*/ 4160837 w 5774683"/>
                <a:gd name="connsiteY170" fmla="*/ 3492500 h 6667500"/>
                <a:gd name="connsiteX171" fmla="*/ 4084637 w 5774683"/>
                <a:gd name="connsiteY171" fmla="*/ 3505200 h 6667500"/>
                <a:gd name="connsiteX172" fmla="*/ 4008437 w 5774683"/>
                <a:gd name="connsiteY172" fmla="*/ 3530600 h 6667500"/>
                <a:gd name="connsiteX173" fmla="*/ 3957637 w 5774683"/>
                <a:gd name="connsiteY173" fmla="*/ 3543300 h 6667500"/>
                <a:gd name="connsiteX174" fmla="*/ 3881437 w 5774683"/>
                <a:gd name="connsiteY174" fmla="*/ 3568700 h 6667500"/>
                <a:gd name="connsiteX175" fmla="*/ 3843337 w 5774683"/>
                <a:gd name="connsiteY175" fmla="*/ 3606800 h 6667500"/>
                <a:gd name="connsiteX176" fmla="*/ 3805237 w 5774683"/>
                <a:gd name="connsiteY176" fmla="*/ 3632200 h 6667500"/>
                <a:gd name="connsiteX177" fmla="*/ 3779837 w 5774683"/>
                <a:gd name="connsiteY177" fmla="*/ 3670300 h 6667500"/>
                <a:gd name="connsiteX178" fmla="*/ 3767137 w 5774683"/>
                <a:gd name="connsiteY178" fmla="*/ 3784600 h 6667500"/>
                <a:gd name="connsiteX179" fmla="*/ 3703637 w 5774683"/>
                <a:gd name="connsiteY179" fmla="*/ 3898900 h 6667500"/>
                <a:gd name="connsiteX180" fmla="*/ 3652837 w 5774683"/>
                <a:gd name="connsiteY180" fmla="*/ 3975100 h 6667500"/>
                <a:gd name="connsiteX181" fmla="*/ 3589337 w 5774683"/>
                <a:gd name="connsiteY181" fmla="*/ 3987800 h 6667500"/>
                <a:gd name="connsiteX182" fmla="*/ 3551237 w 5774683"/>
                <a:gd name="connsiteY182" fmla="*/ 4000500 h 6667500"/>
                <a:gd name="connsiteX183" fmla="*/ 3500437 w 5774683"/>
                <a:gd name="connsiteY183" fmla="*/ 4013200 h 6667500"/>
                <a:gd name="connsiteX184" fmla="*/ 3398837 w 5774683"/>
                <a:gd name="connsiteY184" fmla="*/ 4038600 h 6667500"/>
                <a:gd name="connsiteX185" fmla="*/ 3322637 w 5774683"/>
                <a:gd name="connsiteY185" fmla="*/ 4165600 h 6667500"/>
                <a:gd name="connsiteX186" fmla="*/ 3284537 w 5774683"/>
                <a:gd name="connsiteY186" fmla="*/ 4191000 h 6667500"/>
                <a:gd name="connsiteX187" fmla="*/ 3271837 w 5774683"/>
                <a:gd name="connsiteY187" fmla="*/ 4241800 h 6667500"/>
                <a:gd name="connsiteX188" fmla="*/ 3119437 w 5774683"/>
                <a:gd name="connsiteY188" fmla="*/ 4368800 h 6667500"/>
                <a:gd name="connsiteX189" fmla="*/ 3043237 w 5774683"/>
                <a:gd name="connsiteY189" fmla="*/ 4432300 h 6667500"/>
                <a:gd name="connsiteX190" fmla="*/ 3005137 w 5774683"/>
                <a:gd name="connsiteY190" fmla="*/ 4457700 h 6667500"/>
                <a:gd name="connsiteX191" fmla="*/ 2967037 w 5774683"/>
                <a:gd name="connsiteY191" fmla="*/ 4495800 h 6667500"/>
                <a:gd name="connsiteX192" fmla="*/ 2878137 w 5774683"/>
                <a:gd name="connsiteY192" fmla="*/ 4559300 h 6667500"/>
                <a:gd name="connsiteX193" fmla="*/ 2827337 w 5774683"/>
                <a:gd name="connsiteY193" fmla="*/ 4673600 h 6667500"/>
                <a:gd name="connsiteX194" fmla="*/ 2814637 w 5774683"/>
                <a:gd name="connsiteY194" fmla="*/ 4711700 h 6667500"/>
                <a:gd name="connsiteX195" fmla="*/ 2738437 w 5774683"/>
                <a:gd name="connsiteY195" fmla="*/ 4787900 h 6667500"/>
                <a:gd name="connsiteX196" fmla="*/ 2611437 w 5774683"/>
                <a:gd name="connsiteY196" fmla="*/ 4800600 h 6667500"/>
                <a:gd name="connsiteX197" fmla="*/ 2547937 w 5774683"/>
                <a:gd name="connsiteY197" fmla="*/ 4864100 h 6667500"/>
                <a:gd name="connsiteX198" fmla="*/ 2535237 w 5774683"/>
                <a:gd name="connsiteY198" fmla="*/ 4902200 h 6667500"/>
                <a:gd name="connsiteX199" fmla="*/ 2459037 w 5774683"/>
                <a:gd name="connsiteY199" fmla="*/ 4940300 h 6667500"/>
                <a:gd name="connsiteX200" fmla="*/ 2395537 w 5774683"/>
                <a:gd name="connsiteY200" fmla="*/ 4914900 h 6667500"/>
                <a:gd name="connsiteX201" fmla="*/ 2382837 w 5774683"/>
                <a:gd name="connsiteY201" fmla="*/ 4953000 h 6667500"/>
                <a:gd name="connsiteX202" fmla="*/ 2357437 w 5774683"/>
                <a:gd name="connsiteY202" fmla="*/ 4991100 h 6667500"/>
                <a:gd name="connsiteX203" fmla="*/ 2344737 w 5774683"/>
                <a:gd name="connsiteY203" fmla="*/ 5041900 h 6667500"/>
                <a:gd name="connsiteX204" fmla="*/ 2319337 w 5774683"/>
                <a:gd name="connsiteY204" fmla="*/ 5118100 h 6667500"/>
                <a:gd name="connsiteX205" fmla="*/ 2306637 w 5774683"/>
                <a:gd name="connsiteY205" fmla="*/ 5168900 h 6667500"/>
                <a:gd name="connsiteX206" fmla="*/ 2281237 w 5774683"/>
                <a:gd name="connsiteY206" fmla="*/ 5245100 h 6667500"/>
                <a:gd name="connsiteX207" fmla="*/ 2293937 w 5774683"/>
                <a:gd name="connsiteY207" fmla="*/ 5448300 h 6667500"/>
                <a:gd name="connsiteX208" fmla="*/ 2306637 w 5774683"/>
                <a:gd name="connsiteY208" fmla="*/ 5486400 h 6667500"/>
                <a:gd name="connsiteX209" fmla="*/ 2319337 w 5774683"/>
                <a:gd name="connsiteY209" fmla="*/ 5537200 h 6667500"/>
                <a:gd name="connsiteX210" fmla="*/ 2268537 w 5774683"/>
                <a:gd name="connsiteY210" fmla="*/ 5854700 h 6667500"/>
                <a:gd name="connsiteX211" fmla="*/ 2255837 w 5774683"/>
                <a:gd name="connsiteY211" fmla="*/ 6108700 h 6667500"/>
                <a:gd name="connsiteX212" fmla="*/ 2243137 w 5774683"/>
                <a:gd name="connsiteY212" fmla="*/ 6146800 h 6667500"/>
                <a:gd name="connsiteX213" fmla="*/ 2217737 w 5774683"/>
                <a:gd name="connsiteY213" fmla="*/ 6184900 h 6667500"/>
                <a:gd name="connsiteX214" fmla="*/ 2141537 w 5774683"/>
                <a:gd name="connsiteY214" fmla="*/ 6223000 h 6667500"/>
                <a:gd name="connsiteX215" fmla="*/ 2078037 w 5774683"/>
                <a:gd name="connsiteY215" fmla="*/ 6337300 h 6667500"/>
                <a:gd name="connsiteX216" fmla="*/ 2065337 w 5774683"/>
                <a:gd name="connsiteY216" fmla="*/ 6400800 h 6667500"/>
                <a:gd name="connsiteX217" fmla="*/ 1951037 w 5774683"/>
                <a:gd name="connsiteY217" fmla="*/ 6413500 h 6667500"/>
                <a:gd name="connsiteX218" fmla="*/ 1900237 w 5774683"/>
                <a:gd name="connsiteY218" fmla="*/ 6438900 h 6667500"/>
                <a:gd name="connsiteX219" fmla="*/ 1849437 w 5774683"/>
                <a:gd name="connsiteY219" fmla="*/ 6553200 h 6667500"/>
                <a:gd name="connsiteX220" fmla="*/ 1824037 w 5774683"/>
                <a:gd name="connsiteY220" fmla="*/ 6591300 h 6667500"/>
                <a:gd name="connsiteX221" fmla="*/ 1811337 w 5774683"/>
                <a:gd name="connsiteY221" fmla="*/ 6629400 h 6667500"/>
                <a:gd name="connsiteX222" fmla="*/ 1735137 w 5774683"/>
                <a:gd name="connsiteY222" fmla="*/ 6667500 h 6667500"/>
                <a:gd name="connsiteX223" fmla="*/ 1658937 w 5774683"/>
                <a:gd name="connsiteY223" fmla="*/ 6616700 h 6667500"/>
                <a:gd name="connsiteX224" fmla="*/ 1582737 w 5774683"/>
                <a:gd name="connsiteY224" fmla="*/ 6565900 h 6667500"/>
                <a:gd name="connsiteX225" fmla="*/ 1544637 w 5774683"/>
                <a:gd name="connsiteY225" fmla="*/ 6540500 h 6667500"/>
                <a:gd name="connsiteX226" fmla="*/ 1481137 w 5774683"/>
                <a:gd name="connsiteY226" fmla="*/ 6413500 h 6667500"/>
                <a:gd name="connsiteX227" fmla="*/ 1468437 w 5774683"/>
                <a:gd name="connsiteY227" fmla="*/ 6375400 h 6667500"/>
                <a:gd name="connsiteX228" fmla="*/ 1439862 w 5774683"/>
                <a:gd name="connsiteY228" fmla="*/ 6181725 h 6667500"/>
                <a:gd name="connsiteX229" fmla="*/ 1366837 w 5774683"/>
                <a:gd name="connsiteY229" fmla="*/ 5940425 h 6667500"/>
                <a:gd name="connsiteX230" fmla="*/ 1284287 w 5774683"/>
                <a:gd name="connsiteY230" fmla="*/ 5762625 h 6667500"/>
                <a:gd name="connsiteX231" fmla="*/ 1173163 w 5774683"/>
                <a:gd name="connsiteY231" fmla="*/ 5540375 h 6667500"/>
                <a:gd name="connsiteX232" fmla="*/ 1103312 w 5774683"/>
                <a:gd name="connsiteY232" fmla="*/ 5184775 h 6667500"/>
                <a:gd name="connsiteX233" fmla="*/ 1004888 w 5774683"/>
                <a:gd name="connsiteY233" fmla="*/ 4984750 h 6667500"/>
                <a:gd name="connsiteX234" fmla="*/ 915988 w 5774683"/>
                <a:gd name="connsiteY234" fmla="*/ 4724400 h 6667500"/>
                <a:gd name="connsiteX235" fmla="*/ 865188 w 5774683"/>
                <a:gd name="connsiteY235" fmla="*/ 4333875 h 6667500"/>
                <a:gd name="connsiteX236" fmla="*/ 817563 w 5774683"/>
                <a:gd name="connsiteY236" fmla="*/ 3968750 h 6667500"/>
                <a:gd name="connsiteX237" fmla="*/ 858837 w 5774683"/>
                <a:gd name="connsiteY237" fmla="*/ 3717925 h 6667500"/>
                <a:gd name="connsiteX238" fmla="*/ 826293 w 5774683"/>
                <a:gd name="connsiteY238" fmla="*/ 3586956 h 6667500"/>
                <a:gd name="connsiteX239" fmla="*/ 878681 w 5774683"/>
                <a:gd name="connsiteY239" fmla="*/ 3484563 h 6667500"/>
                <a:gd name="connsiteX240" fmla="*/ 817562 w 5774683"/>
                <a:gd name="connsiteY240" fmla="*/ 3471069 h 6667500"/>
                <a:gd name="connsiteX241" fmla="*/ 847725 w 5774683"/>
                <a:gd name="connsiteY241" fmla="*/ 3403600 h 6667500"/>
                <a:gd name="connsiteX242" fmla="*/ 807243 w 5774683"/>
                <a:gd name="connsiteY242" fmla="*/ 3334544 h 6667500"/>
                <a:gd name="connsiteX243" fmla="*/ 716756 w 5774683"/>
                <a:gd name="connsiteY243" fmla="*/ 3420269 h 6667500"/>
                <a:gd name="connsiteX244" fmla="*/ 735806 w 5774683"/>
                <a:gd name="connsiteY244" fmla="*/ 3532188 h 6667500"/>
                <a:gd name="connsiteX245" fmla="*/ 445293 w 5774683"/>
                <a:gd name="connsiteY245" fmla="*/ 3665538 h 6667500"/>
                <a:gd name="connsiteX246" fmla="*/ 235743 w 5774683"/>
                <a:gd name="connsiteY246" fmla="*/ 3483769 h 6667500"/>
                <a:gd name="connsiteX247" fmla="*/ 85725 w 5774683"/>
                <a:gd name="connsiteY247" fmla="*/ 3279775 h 6667500"/>
                <a:gd name="connsiteX248" fmla="*/ 119062 w 5774683"/>
                <a:gd name="connsiteY248" fmla="*/ 3234531 h 6667500"/>
                <a:gd name="connsiteX249" fmla="*/ 142876 w 5774683"/>
                <a:gd name="connsiteY249" fmla="*/ 3277394 h 6667500"/>
                <a:gd name="connsiteX250" fmla="*/ 254793 w 5774683"/>
                <a:gd name="connsiteY250" fmla="*/ 3263106 h 6667500"/>
                <a:gd name="connsiteX251" fmla="*/ 383381 w 5774683"/>
                <a:gd name="connsiteY251" fmla="*/ 3177381 h 6667500"/>
                <a:gd name="connsiteX252" fmla="*/ 466725 w 5774683"/>
                <a:gd name="connsiteY252" fmla="*/ 3103563 h 6667500"/>
                <a:gd name="connsiteX253" fmla="*/ 0 w 5774683"/>
                <a:gd name="connsiteY253" fmla="*/ 2977356 h 6667500"/>
                <a:gd name="connsiteX254" fmla="*/ 465137 w 5774683"/>
                <a:gd name="connsiteY254" fmla="*/ 2806700 h 6667500"/>
                <a:gd name="connsiteX255" fmla="*/ 388937 w 5774683"/>
                <a:gd name="connsiteY255" fmla="*/ 2120900 h 6667500"/>
                <a:gd name="connsiteX256" fmla="*/ 1049337 w 5774683"/>
                <a:gd name="connsiteY256" fmla="*/ 1733550 h 6667500"/>
                <a:gd name="connsiteX257" fmla="*/ 1519237 w 5774683"/>
                <a:gd name="connsiteY257" fmla="*/ 1104900 h 6667500"/>
                <a:gd name="connsiteX258" fmla="*/ 1246187 w 5774683"/>
                <a:gd name="connsiteY258" fmla="*/ 895350 h 6667500"/>
                <a:gd name="connsiteX259" fmla="*/ 1189037 w 5774683"/>
                <a:gd name="connsiteY259" fmla="*/ 546100 h 6667500"/>
                <a:gd name="connsiteX260" fmla="*/ 1258887 w 5774683"/>
                <a:gd name="connsiteY260" fmla="*/ 355600 h 6667500"/>
                <a:gd name="connsiteX261" fmla="*/ 1054417 w 5774683"/>
                <a:gd name="connsiteY261" fmla="*/ 271780 h 6667500"/>
                <a:gd name="connsiteX0" fmla="*/ 1062914 w 5775560"/>
                <a:gd name="connsiteY0" fmla="*/ 254000 h 6667500"/>
                <a:gd name="connsiteX1" fmla="*/ 1075614 w 5775560"/>
                <a:gd name="connsiteY1" fmla="*/ 165100 h 6667500"/>
                <a:gd name="connsiteX2" fmla="*/ 1113714 w 5775560"/>
                <a:gd name="connsiteY2" fmla="*/ 139700 h 6667500"/>
                <a:gd name="connsiteX3" fmla="*/ 1177214 w 5775560"/>
                <a:gd name="connsiteY3" fmla="*/ 63500 h 6667500"/>
                <a:gd name="connsiteX4" fmla="*/ 1215314 w 5775560"/>
                <a:gd name="connsiteY4" fmla="*/ 50800 h 6667500"/>
                <a:gd name="connsiteX5" fmla="*/ 1291514 w 5775560"/>
                <a:gd name="connsiteY5" fmla="*/ 25400 h 6667500"/>
                <a:gd name="connsiteX6" fmla="*/ 1367714 w 5775560"/>
                <a:gd name="connsiteY6" fmla="*/ 12700 h 6667500"/>
                <a:gd name="connsiteX7" fmla="*/ 1431214 w 5775560"/>
                <a:gd name="connsiteY7" fmla="*/ 0 h 6667500"/>
                <a:gd name="connsiteX8" fmla="*/ 1596314 w 5775560"/>
                <a:gd name="connsiteY8" fmla="*/ 12700 h 6667500"/>
                <a:gd name="connsiteX9" fmla="*/ 1609014 w 5775560"/>
                <a:gd name="connsiteY9" fmla="*/ 50800 h 6667500"/>
                <a:gd name="connsiteX10" fmla="*/ 1659814 w 5775560"/>
                <a:gd name="connsiteY10" fmla="*/ 127000 h 6667500"/>
                <a:gd name="connsiteX11" fmla="*/ 1710614 w 5775560"/>
                <a:gd name="connsiteY11" fmla="*/ 152400 h 6667500"/>
                <a:gd name="connsiteX12" fmla="*/ 1748714 w 5775560"/>
                <a:gd name="connsiteY12" fmla="*/ 177800 h 6667500"/>
                <a:gd name="connsiteX13" fmla="*/ 1812214 w 5775560"/>
                <a:gd name="connsiteY13" fmla="*/ 190500 h 6667500"/>
                <a:gd name="connsiteX14" fmla="*/ 1837614 w 5775560"/>
                <a:gd name="connsiteY14" fmla="*/ 228600 h 6667500"/>
                <a:gd name="connsiteX15" fmla="*/ 1850314 w 5775560"/>
                <a:gd name="connsiteY15" fmla="*/ 266700 h 6667500"/>
                <a:gd name="connsiteX16" fmla="*/ 1939214 w 5775560"/>
                <a:gd name="connsiteY16" fmla="*/ 304800 h 6667500"/>
                <a:gd name="connsiteX17" fmla="*/ 1951914 w 5775560"/>
                <a:gd name="connsiteY17" fmla="*/ 355600 h 6667500"/>
                <a:gd name="connsiteX18" fmla="*/ 2117014 w 5775560"/>
                <a:gd name="connsiteY18" fmla="*/ 381000 h 6667500"/>
                <a:gd name="connsiteX19" fmla="*/ 2231314 w 5775560"/>
                <a:gd name="connsiteY19" fmla="*/ 317500 h 6667500"/>
                <a:gd name="connsiteX20" fmla="*/ 2269414 w 5775560"/>
                <a:gd name="connsiteY20" fmla="*/ 292100 h 6667500"/>
                <a:gd name="connsiteX21" fmla="*/ 2409114 w 5775560"/>
                <a:gd name="connsiteY21" fmla="*/ 317500 h 6667500"/>
                <a:gd name="connsiteX22" fmla="*/ 2434514 w 5775560"/>
                <a:gd name="connsiteY22" fmla="*/ 571500 h 6667500"/>
                <a:gd name="connsiteX23" fmla="*/ 2396414 w 5775560"/>
                <a:gd name="connsiteY23" fmla="*/ 647700 h 6667500"/>
                <a:gd name="connsiteX24" fmla="*/ 2345614 w 5775560"/>
                <a:gd name="connsiteY24" fmla="*/ 660400 h 6667500"/>
                <a:gd name="connsiteX25" fmla="*/ 2307514 w 5775560"/>
                <a:gd name="connsiteY25" fmla="*/ 685800 h 6667500"/>
                <a:gd name="connsiteX26" fmla="*/ 2244014 w 5775560"/>
                <a:gd name="connsiteY26" fmla="*/ 762000 h 6667500"/>
                <a:gd name="connsiteX27" fmla="*/ 2231314 w 5775560"/>
                <a:gd name="connsiteY27" fmla="*/ 863600 h 6667500"/>
                <a:gd name="connsiteX28" fmla="*/ 2307514 w 5775560"/>
                <a:gd name="connsiteY28" fmla="*/ 889000 h 6667500"/>
                <a:gd name="connsiteX29" fmla="*/ 2320214 w 5775560"/>
                <a:gd name="connsiteY29" fmla="*/ 952500 h 6667500"/>
                <a:gd name="connsiteX30" fmla="*/ 2345614 w 5775560"/>
                <a:gd name="connsiteY30" fmla="*/ 990600 h 6667500"/>
                <a:gd name="connsiteX31" fmla="*/ 2332914 w 5775560"/>
                <a:gd name="connsiteY31" fmla="*/ 1066800 h 6667500"/>
                <a:gd name="connsiteX32" fmla="*/ 2256714 w 5775560"/>
                <a:gd name="connsiteY32" fmla="*/ 1104900 h 6667500"/>
                <a:gd name="connsiteX33" fmla="*/ 2193214 w 5775560"/>
                <a:gd name="connsiteY33" fmla="*/ 1092200 h 6667500"/>
                <a:gd name="connsiteX34" fmla="*/ 2155114 w 5775560"/>
                <a:gd name="connsiteY34" fmla="*/ 1079500 h 6667500"/>
                <a:gd name="connsiteX35" fmla="*/ 2104314 w 5775560"/>
                <a:gd name="connsiteY35" fmla="*/ 1092200 h 6667500"/>
                <a:gd name="connsiteX36" fmla="*/ 2129714 w 5775560"/>
                <a:gd name="connsiteY36" fmla="*/ 1168400 h 6667500"/>
                <a:gd name="connsiteX37" fmla="*/ 2142414 w 5775560"/>
                <a:gd name="connsiteY37" fmla="*/ 1206500 h 6667500"/>
                <a:gd name="connsiteX38" fmla="*/ 2155114 w 5775560"/>
                <a:gd name="connsiteY38" fmla="*/ 1244600 h 6667500"/>
                <a:gd name="connsiteX39" fmla="*/ 2167814 w 5775560"/>
                <a:gd name="connsiteY39" fmla="*/ 1346200 h 6667500"/>
                <a:gd name="connsiteX40" fmla="*/ 2244014 w 5775560"/>
                <a:gd name="connsiteY40" fmla="*/ 1371600 h 6667500"/>
                <a:gd name="connsiteX41" fmla="*/ 2282114 w 5775560"/>
                <a:gd name="connsiteY41" fmla="*/ 1397000 h 6667500"/>
                <a:gd name="connsiteX42" fmla="*/ 2320214 w 5775560"/>
                <a:gd name="connsiteY42" fmla="*/ 1409700 h 6667500"/>
                <a:gd name="connsiteX43" fmla="*/ 2345614 w 5775560"/>
                <a:gd name="connsiteY43" fmla="*/ 1447800 h 6667500"/>
                <a:gd name="connsiteX44" fmla="*/ 2421814 w 5775560"/>
                <a:gd name="connsiteY44" fmla="*/ 1473200 h 6667500"/>
                <a:gd name="connsiteX45" fmla="*/ 2498014 w 5775560"/>
                <a:gd name="connsiteY45" fmla="*/ 1536700 h 6667500"/>
                <a:gd name="connsiteX46" fmla="*/ 2561514 w 5775560"/>
                <a:gd name="connsiteY46" fmla="*/ 1612900 h 6667500"/>
                <a:gd name="connsiteX47" fmla="*/ 2523414 w 5775560"/>
                <a:gd name="connsiteY47" fmla="*/ 1638300 h 6667500"/>
                <a:gd name="connsiteX48" fmla="*/ 2472614 w 5775560"/>
                <a:gd name="connsiteY48" fmla="*/ 1663700 h 6667500"/>
                <a:gd name="connsiteX49" fmla="*/ 2459914 w 5775560"/>
                <a:gd name="connsiteY49" fmla="*/ 1701800 h 6667500"/>
                <a:gd name="connsiteX50" fmla="*/ 2421814 w 5775560"/>
                <a:gd name="connsiteY50" fmla="*/ 1841500 h 6667500"/>
                <a:gd name="connsiteX51" fmla="*/ 2434514 w 5775560"/>
                <a:gd name="connsiteY51" fmla="*/ 1930400 h 6667500"/>
                <a:gd name="connsiteX52" fmla="*/ 2472614 w 5775560"/>
                <a:gd name="connsiteY52" fmla="*/ 1943100 h 6667500"/>
                <a:gd name="connsiteX53" fmla="*/ 2548814 w 5775560"/>
                <a:gd name="connsiteY53" fmla="*/ 1993900 h 6667500"/>
                <a:gd name="connsiteX54" fmla="*/ 2625014 w 5775560"/>
                <a:gd name="connsiteY54" fmla="*/ 2019300 h 6667500"/>
                <a:gd name="connsiteX55" fmla="*/ 2701214 w 5775560"/>
                <a:gd name="connsiteY55" fmla="*/ 2070100 h 6667500"/>
                <a:gd name="connsiteX56" fmla="*/ 2739314 w 5775560"/>
                <a:gd name="connsiteY56" fmla="*/ 2095500 h 6667500"/>
                <a:gd name="connsiteX57" fmla="*/ 2764714 w 5775560"/>
                <a:gd name="connsiteY57" fmla="*/ 2133600 h 6667500"/>
                <a:gd name="connsiteX58" fmla="*/ 2840914 w 5775560"/>
                <a:gd name="connsiteY58" fmla="*/ 2184400 h 6667500"/>
                <a:gd name="connsiteX59" fmla="*/ 2917114 w 5775560"/>
                <a:gd name="connsiteY59" fmla="*/ 2222500 h 6667500"/>
                <a:gd name="connsiteX60" fmla="*/ 2955214 w 5775560"/>
                <a:gd name="connsiteY60" fmla="*/ 2247900 h 6667500"/>
                <a:gd name="connsiteX61" fmla="*/ 3031414 w 5775560"/>
                <a:gd name="connsiteY61" fmla="*/ 2273300 h 6667500"/>
                <a:gd name="connsiteX62" fmla="*/ 3323514 w 5775560"/>
                <a:gd name="connsiteY62" fmla="*/ 2311400 h 6667500"/>
                <a:gd name="connsiteX63" fmla="*/ 3374314 w 5775560"/>
                <a:gd name="connsiteY63" fmla="*/ 2387600 h 6667500"/>
                <a:gd name="connsiteX64" fmla="*/ 3450514 w 5775560"/>
                <a:gd name="connsiteY64" fmla="*/ 2438400 h 6667500"/>
                <a:gd name="connsiteX65" fmla="*/ 3564814 w 5775560"/>
                <a:gd name="connsiteY65" fmla="*/ 2476500 h 6667500"/>
                <a:gd name="connsiteX66" fmla="*/ 3920414 w 5775560"/>
                <a:gd name="connsiteY66" fmla="*/ 2463800 h 6667500"/>
                <a:gd name="connsiteX67" fmla="*/ 3958514 w 5775560"/>
                <a:gd name="connsiteY67" fmla="*/ 2438400 h 6667500"/>
                <a:gd name="connsiteX68" fmla="*/ 3971214 w 5775560"/>
                <a:gd name="connsiteY68" fmla="*/ 2400300 h 6667500"/>
                <a:gd name="connsiteX69" fmla="*/ 3983914 w 5775560"/>
                <a:gd name="connsiteY69" fmla="*/ 2209800 h 6667500"/>
                <a:gd name="connsiteX70" fmla="*/ 4022014 w 5775560"/>
                <a:gd name="connsiteY70" fmla="*/ 2184400 h 6667500"/>
                <a:gd name="connsiteX71" fmla="*/ 4098214 w 5775560"/>
                <a:gd name="connsiteY71" fmla="*/ 2120900 h 6667500"/>
                <a:gd name="connsiteX72" fmla="*/ 4123614 w 5775560"/>
                <a:gd name="connsiteY72" fmla="*/ 2222500 h 6667500"/>
                <a:gd name="connsiteX73" fmla="*/ 4149014 w 5775560"/>
                <a:gd name="connsiteY73" fmla="*/ 2298700 h 6667500"/>
                <a:gd name="connsiteX74" fmla="*/ 4187114 w 5775560"/>
                <a:gd name="connsiteY74" fmla="*/ 2324100 h 6667500"/>
                <a:gd name="connsiteX75" fmla="*/ 4225214 w 5775560"/>
                <a:gd name="connsiteY75" fmla="*/ 2336800 h 6667500"/>
                <a:gd name="connsiteX76" fmla="*/ 4415714 w 5775560"/>
                <a:gd name="connsiteY76" fmla="*/ 2349500 h 6667500"/>
                <a:gd name="connsiteX77" fmla="*/ 4695114 w 5775560"/>
                <a:gd name="connsiteY77" fmla="*/ 2336800 h 6667500"/>
                <a:gd name="connsiteX78" fmla="*/ 4745914 w 5775560"/>
                <a:gd name="connsiteY78" fmla="*/ 2324100 h 6667500"/>
                <a:gd name="connsiteX79" fmla="*/ 4771314 w 5775560"/>
                <a:gd name="connsiteY79" fmla="*/ 2247900 h 6667500"/>
                <a:gd name="connsiteX80" fmla="*/ 4745914 w 5775560"/>
                <a:gd name="connsiteY80" fmla="*/ 2197100 h 6667500"/>
                <a:gd name="connsiteX81" fmla="*/ 4669714 w 5775560"/>
                <a:gd name="connsiteY81" fmla="*/ 2171700 h 6667500"/>
                <a:gd name="connsiteX82" fmla="*/ 4682414 w 5775560"/>
                <a:gd name="connsiteY82" fmla="*/ 2082800 h 6667500"/>
                <a:gd name="connsiteX83" fmla="*/ 4758614 w 5775560"/>
                <a:gd name="connsiteY83" fmla="*/ 2108200 h 6667500"/>
                <a:gd name="connsiteX84" fmla="*/ 4898314 w 5775560"/>
                <a:gd name="connsiteY84" fmla="*/ 2095500 h 6667500"/>
                <a:gd name="connsiteX85" fmla="*/ 4923714 w 5775560"/>
                <a:gd name="connsiteY85" fmla="*/ 2057400 h 6667500"/>
                <a:gd name="connsiteX86" fmla="*/ 4936414 w 5775560"/>
                <a:gd name="connsiteY86" fmla="*/ 2019300 h 6667500"/>
                <a:gd name="connsiteX87" fmla="*/ 4949114 w 5775560"/>
                <a:gd name="connsiteY87" fmla="*/ 1955800 h 6667500"/>
                <a:gd name="connsiteX88" fmla="*/ 5038014 w 5775560"/>
                <a:gd name="connsiteY88" fmla="*/ 1917700 h 6667500"/>
                <a:gd name="connsiteX89" fmla="*/ 5114214 w 5775560"/>
                <a:gd name="connsiteY89" fmla="*/ 1866900 h 6667500"/>
                <a:gd name="connsiteX90" fmla="*/ 5152314 w 5775560"/>
                <a:gd name="connsiteY90" fmla="*/ 1841500 h 6667500"/>
                <a:gd name="connsiteX91" fmla="*/ 5177714 w 5775560"/>
                <a:gd name="connsiteY91" fmla="*/ 1803400 h 6667500"/>
                <a:gd name="connsiteX92" fmla="*/ 5190414 w 5775560"/>
                <a:gd name="connsiteY92" fmla="*/ 1739900 h 6667500"/>
                <a:gd name="connsiteX93" fmla="*/ 5241214 w 5775560"/>
                <a:gd name="connsiteY93" fmla="*/ 1752600 h 6667500"/>
                <a:gd name="connsiteX94" fmla="*/ 5317414 w 5775560"/>
                <a:gd name="connsiteY94" fmla="*/ 1778000 h 6667500"/>
                <a:gd name="connsiteX95" fmla="*/ 5368214 w 5775560"/>
                <a:gd name="connsiteY95" fmla="*/ 1765300 h 6667500"/>
                <a:gd name="connsiteX96" fmla="*/ 5406314 w 5775560"/>
                <a:gd name="connsiteY96" fmla="*/ 1727200 h 6667500"/>
                <a:gd name="connsiteX97" fmla="*/ 5444414 w 5775560"/>
                <a:gd name="connsiteY97" fmla="*/ 1701800 h 6667500"/>
                <a:gd name="connsiteX98" fmla="*/ 5520614 w 5775560"/>
                <a:gd name="connsiteY98" fmla="*/ 1714500 h 6667500"/>
                <a:gd name="connsiteX99" fmla="*/ 5571414 w 5775560"/>
                <a:gd name="connsiteY99" fmla="*/ 1790700 h 6667500"/>
                <a:gd name="connsiteX100" fmla="*/ 5622214 w 5775560"/>
                <a:gd name="connsiteY100" fmla="*/ 1841500 h 6667500"/>
                <a:gd name="connsiteX101" fmla="*/ 5609514 w 5775560"/>
                <a:gd name="connsiteY101" fmla="*/ 1879600 h 6667500"/>
                <a:gd name="connsiteX102" fmla="*/ 5647614 w 5775560"/>
                <a:gd name="connsiteY102" fmla="*/ 1892300 h 6667500"/>
                <a:gd name="connsiteX103" fmla="*/ 5749214 w 5775560"/>
                <a:gd name="connsiteY103" fmla="*/ 1905000 h 6667500"/>
                <a:gd name="connsiteX104" fmla="*/ 5774614 w 5775560"/>
                <a:gd name="connsiteY104" fmla="*/ 1943100 h 6667500"/>
                <a:gd name="connsiteX105" fmla="*/ 5736514 w 5775560"/>
                <a:gd name="connsiteY105" fmla="*/ 2044700 h 6667500"/>
                <a:gd name="connsiteX106" fmla="*/ 5711114 w 5775560"/>
                <a:gd name="connsiteY106" fmla="*/ 2171700 h 6667500"/>
                <a:gd name="connsiteX107" fmla="*/ 5571414 w 5775560"/>
                <a:gd name="connsiteY107" fmla="*/ 2197100 h 6667500"/>
                <a:gd name="connsiteX108" fmla="*/ 5495214 w 5775560"/>
                <a:gd name="connsiteY108" fmla="*/ 2222500 h 6667500"/>
                <a:gd name="connsiteX109" fmla="*/ 5469814 w 5775560"/>
                <a:gd name="connsiteY109" fmla="*/ 2260600 h 6667500"/>
                <a:gd name="connsiteX110" fmla="*/ 5419014 w 5775560"/>
                <a:gd name="connsiteY110" fmla="*/ 2349500 h 6667500"/>
                <a:gd name="connsiteX111" fmla="*/ 5380914 w 5775560"/>
                <a:gd name="connsiteY111" fmla="*/ 2374900 h 6667500"/>
                <a:gd name="connsiteX112" fmla="*/ 5368214 w 5775560"/>
                <a:gd name="connsiteY112" fmla="*/ 2438400 h 6667500"/>
                <a:gd name="connsiteX113" fmla="*/ 5355514 w 5775560"/>
                <a:gd name="connsiteY113" fmla="*/ 2552700 h 6667500"/>
                <a:gd name="connsiteX114" fmla="*/ 5292014 w 5775560"/>
                <a:gd name="connsiteY114" fmla="*/ 2616200 h 6667500"/>
                <a:gd name="connsiteX115" fmla="*/ 5279314 w 5775560"/>
                <a:gd name="connsiteY115" fmla="*/ 2654300 h 6667500"/>
                <a:gd name="connsiteX116" fmla="*/ 5304714 w 5775560"/>
                <a:gd name="connsiteY116" fmla="*/ 2781300 h 6667500"/>
                <a:gd name="connsiteX117" fmla="*/ 5292014 w 5775560"/>
                <a:gd name="connsiteY117" fmla="*/ 2870200 h 6667500"/>
                <a:gd name="connsiteX118" fmla="*/ 5253914 w 5775560"/>
                <a:gd name="connsiteY118" fmla="*/ 2895600 h 6667500"/>
                <a:gd name="connsiteX119" fmla="*/ 5190414 w 5775560"/>
                <a:gd name="connsiteY119" fmla="*/ 2946400 h 6667500"/>
                <a:gd name="connsiteX120" fmla="*/ 5076114 w 5775560"/>
                <a:gd name="connsiteY120" fmla="*/ 2959100 h 6667500"/>
                <a:gd name="connsiteX121" fmla="*/ 5050714 w 5775560"/>
                <a:gd name="connsiteY121" fmla="*/ 3048000 h 6667500"/>
                <a:gd name="connsiteX122" fmla="*/ 5025314 w 5775560"/>
                <a:gd name="connsiteY122" fmla="*/ 3124200 h 6667500"/>
                <a:gd name="connsiteX123" fmla="*/ 5050714 w 5775560"/>
                <a:gd name="connsiteY123" fmla="*/ 3162300 h 6667500"/>
                <a:gd name="connsiteX124" fmla="*/ 5012614 w 5775560"/>
                <a:gd name="connsiteY124" fmla="*/ 3416300 h 6667500"/>
                <a:gd name="connsiteX125" fmla="*/ 4961814 w 5775560"/>
                <a:gd name="connsiteY125" fmla="*/ 3340100 h 6667500"/>
                <a:gd name="connsiteX126" fmla="*/ 4949114 w 5775560"/>
                <a:gd name="connsiteY126" fmla="*/ 3302000 h 6667500"/>
                <a:gd name="connsiteX127" fmla="*/ 4898314 w 5775560"/>
                <a:gd name="connsiteY127" fmla="*/ 3225800 h 6667500"/>
                <a:gd name="connsiteX128" fmla="*/ 4847514 w 5775560"/>
                <a:gd name="connsiteY128" fmla="*/ 3111500 h 6667500"/>
                <a:gd name="connsiteX129" fmla="*/ 4771314 w 5775560"/>
                <a:gd name="connsiteY129" fmla="*/ 3187700 h 6667500"/>
                <a:gd name="connsiteX130" fmla="*/ 4695114 w 5775560"/>
                <a:gd name="connsiteY130" fmla="*/ 3213100 h 6667500"/>
                <a:gd name="connsiteX131" fmla="*/ 4657014 w 5775560"/>
                <a:gd name="connsiteY131" fmla="*/ 3187700 h 6667500"/>
                <a:gd name="connsiteX132" fmla="*/ 4644314 w 5775560"/>
                <a:gd name="connsiteY132" fmla="*/ 3136900 h 6667500"/>
                <a:gd name="connsiteX133" fmla="*/ 4682414 w 5775560"/>
                <a:gd name="connsiteY133" fmla="*/ 2971800 h 6667500"/>
                <a:gd name="connsiteX134" fmla="*/ 4720514 w 5775560"/>
                <a:gd name="connsiteY134" fmla="*/ 2959100 h 6667500"/>
                <a:gd name="connsiteX135" fmla="*/ 4796714 w 5775560"/>
                <a:gd name="connsiteY135" fmla="*/ 2895600 h 6667500"/>
                <a:gd name="connsiteX136" fmla="*/ 4822114 w 5775560"/>
                <a:gd name="connsiteY136" fmla="*/ 2819400 h 6667500"/>
                <a:gd name="connsiteX137" fmla="*/ 4809414 w 5775560"/>
                <a:gd name="connsiteY137" fmla="*/ 2743200 h 6667500"/>
                <a:gd name="connsiteX138" fmla="*/ 4745914 w 5775560"/>
                <a:gd name="connsiteY138" fmla="*/ 2730500 h 6667500"/>
                <a:gd name="connsiteX139" fmla="*/ 4695114 w 5775560"/>
                <a:gd name="connsiteY139" fmla="*/ 2717800 h 6667500"/>
                <a:gd name="connsiteX140" fmla="*/ 4593514 w 5775560"/>
                <a:gd name="connsiteY140" fmla="*/ 2705100 h 6667500"/>
                <a:gd name="connsiteX141" fmla="*/ 4504614 w 5775560"/>
                <a:gd name="connsiteY141" fmla="*/ 2692400 h 6667500"/>
                <a:gd name="connsiteX142" fmla="*/ 4466514 w 5775560"/>
                <a:gd name="connsiteY142" fmla="*/ 2679700 h 6667500"/>
                <a:gd name="connsiteX143" fmla="*/ 4352214 w 5775560"/>
                <a:gd name="connsiteY143" fmla="*/ 2667000 h 6667500"/>
                <a:gd name="connsiteX144" fmla="*/ 4301414 w 5775560"/>
                <a:gd name="connsiteY144" fmla="*/ 2578100 h 6667500"/>
                <a:gd name="connsiteX145" fmla="*/ 4288714 w 5775560"/>
                <a:gd name="connsiteY145" fmla="*/ 2514600 h 6667500"/>
                <a:gd name="connsiteX146" fmla="*/ 4212514 w 5775560"/>
                <a:gd name="connsiteY146" fmla="*/ 2540000 h 6667500"/>
                <a:gd name="connsiteX147" fmla="*/ 4174414 w 5775560"/>
                <a:gd name="connsiteY147" fmla="*/ 2501900 h 6667500"/>
                <a:gd name="connsiteX148" fmla="*/ 4085514 w 5775560"/>
                <a:gd name="connsiteY148" fmla="*/ 2501900 h 6667500"/>
                <a:gd name="connsiteX149" fmla="*/ 4047414 w 5775560"/>
                <a:gd name="connsiteY149" fmla="*/ 2514600 h 6667500"/>
                <a:gd name="connsiteX150" fmla="*/ 3983914 w 5775560"/>
                <a:gd name="connsiteY150" fmla="*/ 2578100 h 6667500"/>
                <a:gd name="connsiteX151" fmla="*/ 4009314 w 5775560"/>
                <a:gd name="connsiteY151" fmla="*/ 2616200 h 6667500"/>
                <a:gd name="connsiteX152" fmla="*/ 4047414 w 5775560"/>
                <a:gd name="connsiteY152" fmla="*/ 2628900 h 6667500"/>
                <a:gd name="connsiteX153" fmla="*/ 4085514 w 5775560"/>
                <a:gd name="connsiteY153" fmla="*/ 2654300 h 6667500"/>
                <a:gd name="connsiteX154" fmla="*/ 4123614 w 5775560"/>
                <a:gd name="connsiteY154" fmla="*/ 2667000 h 6667500"/>
                <a:gd name="connsiteX155" fmla="*/ 4136314 w 5775560"/>
                <a:gd name="connsiteY155" fmla="*/ 2705100 h 6667500"/>
                <a:gd name="connsiteX156" fmla="*/ 4123614 w 5775560"/>
                <a:gd name="connsiteY156" fmla="*/ 2755900 h 6667500"/>
                <a:gd name="connsiteX157" fmla="*/ 4047414 w 5775560"/>
                <a:gd name="connsiteY157" fmla="*/ 2806700 h 6667500"/>
                <a:gd name="connsiteX158" fmla="*/ 4009314 w 5775560"/>
                <a:gd name="connsiteY158" fmla="*/ 2882900 h 6667500"/>
                <a:gd name="connsiteX159" fmla="*/ 4022014 w 5775560"/>
                <a:gd name="connsiteY159" fmla="*/ 2921000 h 6667500"/>
                <a:gd name="connsiteX160" fmla="*/ 4060114 w 5775560"/>
                <a:gd name="connsiteY160" fmla="*/ 2933700 h 6667500"/>
                <a:gd name="connsiteX161" fmla="*/ 4098214 w 5775560"/>
                <a:gd name="connsiteY161" fmla="*/ 2959100 h 6667500"/>
                <a:gd name="connsiteX162" fmla="*/ 4136314 w 5775560"/>
                <a:gd name="connsiteY162" fmla="*/ 2971800 h 6667500"/>
                <a:gd name="connsiteX163" fmla="*/ 4110914 w 5775560"/>
                <a:gd name="connsiteY163" fmla="*/ 3009900 h 6667500"/>
                <a:gd name="connsiteX164" fmla="*/ 4098214 w 5775560"/>
                <a:gd name="connsiteY164" fmla="*/ 3060700 h 6667500"/>
                <a:gd name="connsiteX165" fmla="*/ 4136314 w 5775560"/>
                <a:gd name="connsiteY165" fmla="*/ 3086100 h 6667500"/>
                <a:gd name="connsiteX166" fmla="*/ 4161714 w 5775560"/>
                <a:gd name="connsiteY166" fmla="*/ 3175000 h 6667500"/>
                <a:gd name="connsiteX167" fmla="*/ 4187114 w 5775560"/>
                <a:gd name="connsiteY167" fmla="*/ 3213100 h 6667500"/>
                <a:gd name="connsiteX168" fmla="*/ 4199814 w 5775560"/>
                <a:gd name="connsiteY168" fmla="*/ 3340100 h 6667500"/>
                <a:gd name="connsiteX169" fmla="*/ 4199814 w 5775560"/>
                <a:gd name="connsiteY169" fmla="*/ 3479800 h 6667500"/>
                <a:gd name="connsiteX170" fmla="*/ 4161714 w 5775560"/>
                <a:gd name="connsiteY170" fmla="*/ 3492500 h 6667500"/>
                <a:gd name="connsiteX171" fmla="*/ 4085514 w 5775560"/>
                <a:gd name="connsiteY171" fmla="*/ 3505200 h 6667500"/>
                <a:gd name="connsiteX172" fmla="*/ 4009314 w 5775560"/>
                <a:gd name="connsiteY172" fmla="*/ 3530600 h 6667500"/>
                <a:gd name="connsiteX173" fmla="*/ 3958514 w 5775560"/>
                <a:gd name="connsiteY173" fmla="*/ 3543300 h 6667500"/>
                <a:gd name="connsiteX174" fmla="*/ 3882314 w 5775560"/>
                <a:gd name="connsiteY174" fmla="*/ 3568700 h 6667500"/>
                <a:gd name="connsiteX175" fmla="*/ 3844214 w 5775560"/>
                <a:gd name="connsiteY175" fmla="*/ 3606800 h 6667500"/>
                <a:gd name="connsiteX176" fmla="*/ 3806114 w 5775560"/>
                <a:gd name="connsiteY176" fmla="*/ 3632200 h 6667500"/>
                <a:gd name="connsiteX177" fmla="*/ 3780714 w 5775560"/>
                <a:gd name="connsiteY177" fmla="*/ 3670300 h 6667500"/>
                <a:gd name="connsiteX178" fmla="*/ 3768014 w 5775560"/>
                <a:gd name="connsiteY178" fmla="*/ 3784600 h 6667500"/>
                <a:gd name="connsiteX179" fmla="*/ 3704514 w 5775560"/>
                <a:gd name="connsiteY179" fmla="*/ 3898900 h 6667500"/>
                <a:gd name="connsiteX180" fmla="*/ 3653714 w 5775560"/>
                <a:gd name="connsiteY180" fmla="*/ 3975100 h 6667500"/>
                <a:gd name="connsiteX181" fmla="*/ 3590214 w 5775560"/>
                <a:gd name="connsiteY181" fmla="*/ 3987800 h 6667500"/>
                <a:gd name="connsiteX182" fmla="*/ 3552114 w 5775560"/>
                <a:gd name="connsiteY182" fmla="*/ 4000500 h 6667500"/>
                <a:gd name="connsiteX183" fmla="*/ 3501314 w 5775560"/>
                <a:gd name="connsiteY183" fmla="*/ 4013200 h 6667500"/>
                <a:gd name="connsiteX184" fmla="*/ 3399714 w 5775560"/>
                <a:gd name="connsiteY184" fmla="*/ 4038600 h 6667500"/>
                <a:gd name="connsiteX185" fmla="*/ 3323514 w 5775560"/>
                <a:gd name="connsiteY185" fmla="*/ 4165600 h 6667500"/>
                <a:gd name="connsiteX186" fmla="*/ 3285414 w 5775560"/>
                <a:gd name="connsiteY186" fmla="*/ 4191000 h 6667500"/>
                <a:gd name="connsiteX187" fmla="*/ 3272714 w 5775560"/>
                <a:gd name="connsiteY187" fmla="*/ 4241800 h 6667500"/>
                <a:gd name="connsiteX188" fmla="*/ 3120314 w 5775560"/>
                <a:gd name="connsiteY188" fmla="*/ 4368800 h 6667500"/>
                <a:gd name="connsiteX189" fmla="*/ 3044114 w 5775560"/>
                <a:gd name="connsiteY189" fmla="*/ 4432300 h 6667500"/>
                <a:gd name="connsiteX190" fmla="*/ 3006014 w 5775560"/>
                <a:gd name="connsiteY190" fmla="*/ 4457700 h 6667500"/>
                <a:gd name="connsiteX191" fmla="*/ 2967914 w 5775560"/>
                <a:gd name="connsiteY191" fmla="*/ 4495800 h 6667500"/>
                <a:gd name="connsiteX192" fmla="*/ 2879014 w 5775560"/>
                <a:gd name="connsiteY192" fmla="*/ 4559300 h 6667500"/>
                <a:gd name="connsiteX193" fmla="*/ 2828214 w 5775560"/>
                <a:gd name="connsiteY193" fmla="*/ 4673600 h 6667500"/>
                <a:gd name="connsiteX194" fmla="*/ 2815514 w 5775560"/>
                <a:gd name="connsiteY194" fmla="*/ 4711700 h 6667500"/>
                <a:gd name="connsiteX195" fmla="*/ 2739314 w 5775560"/>
                <a:gd name="connsiteY195" fmla="*/ 4787900 h 6667500"/>
                <a:gd name="connsiteX196" fmla="*/ 2612314 w 5775560"/>
                <a:gd name="connsiteY196" fmla="*/ 4800600 h 6667500"/>
                <a:gd name="connsiteX197" fmla="*/ 2548814 w 5775560"/>
                <a:gd name="connsiteY197" fmla="*/ 4864100 h 6667500"/>
                <a:gd name="connsiteX198" fmla="*/ 2536114 w 5775560"/>
                <a:gd name="connsiteY198" fmla="*/ 4902200 h 6667500"/>
                <a:gd name="connsiteX199" fmla="*/ 2459914 w 5775560"/>
                <a:gd name="connsiteY199" fmla="*/ 4940300 h 6667500"/>
                <a:gd name="connsiteX200" fmla="*/ 2396414 w 5775560"/>
                <a:gd name="connsiteY200" fmla="*/ 4914900 h 6667500"/>
                <a:gd name="connsiteX201" fmla="*/ 2383714 w 5775560"/>
                <a:gd name="connsiteY201" fmla="*/ 4953000 h 6667500"/>
                <a:gd name="connsiteX202" fmla="*/ 2358314 w 5775560"/>
                <a:gd name="connsiteY202" fmla="*/ 4991100 h 6667500"/>
                <a:gd name="connsiteX203" fmla="*/ 2345614 w 5775560"/>
                <a:gd name="connsiteY203" fmla="*/ 5041900 h 6667500"/>
                <a:gd name="connsiteX204" fmla="*/ 2320214 w 5775560"/>
                <a:gd name="connsiteY204" fmla="*/ 5118100 h 6667500"/>
                <a:gd name="connsiteX205" fmla="*/ 2307514 w 5775560"/>
                <a:gd name="connsiteY205" fmla="*/ 5168900 h 6667500"/>
                <a:gd name="connsiteX206" fmla="*/ 2282114 w 5775560"/>
                <a:gd name="connsiteY206" fmla="*/ 5245100 h 6667500"/>
                <a:gd name="connsiteX207" fmla="*/ 2294814 w 5775560"/>
                <a:gd name="connsiteY207" fmla="*/ 5448300 h 6667500"/>
                <a:gd name="connsiteX208" fmla="*/ 2307514 w 5775560"/>
                <a:gd name="connsiteY208" fmla="*/ 5486400 h 6667500"/>
                <a:gd name="connsiteX209" fmla="*/ 2320214 w 5775560"/>
                <a:gd name="connsiteY209" fmla="*/ 5537200 h 6667500"/>
                <a:gd name="connsiteX210" fmla="*/ 2269414 w 5775560"/>
                <a:gd name="connsiteY210" fmla="*/ 5854700 h 6667500"/>
                <a:gd name="connsiteX211" fmla="*/ 2256714 w 5775560"/>
                <a:gd name="connsiteY211" fmla="*/ 6108700 h 6667500"/>
                <a:gd name="connsiteX212" fmla="*/ 2244014 w 5775560"/>
                <a:gd name="connsiteY212" fmla="*/ 6146800 h 6667500"/>
                <a:gd name="connsiteX213" fmla="*/ 2218614 w 5775560"/>
                <a:gd name="connsiteY213" fmla="*/ 6184900 h 6667500"/>
                <a:gd name="connsiteX214" fmla="*/ 2142414 w 5775560"/>
                <a:gd name="connsiteY214" fmla="*/ 6223000 h 6667500"/>
                <a:gd name="connsiteX215" fmla="*/ 2078914 w 5775560"/>
                <a:gd name="connsiteY215" fmla="*/ 6337300 h 6667500"/>
                <a:gd name="connsiteX216" fmla="*/ 2066214 w 5775560"/>
                <a:gd name="connsiteY216" fmla="*/ 6400800 h 6667500"/>
                <a:gd name="connsiteX217" fmla="*/ 1951914 w 5775560"/>
                <a:gd name="connsiteY217" fmla="*/ 6413500 h 6667500"/>
                <a:gd name="connsiteX218" fmla="*/ 1901114 w 5775560"/>
                <a:gd name="connsiteY218" fmla="*/ 6438900 h 6667500"/>
                <a:gd name="connsiteX219" fmla="*/ 1850314 w 5775560"/>
                <a:gd name="connsiteY219" fmla="*/ 6553200 h 6667500"/>
                <a:gd name="connsiteX220" fmla="*/ 1824914 w 5775560"/>
                <a:gd name="connsiteY220" fmla="*/ 6591300 h 6667500"/>
                <a:gd name="connsiteX221" fmla="*/ 1812214 w 5775560"/>
                <a:gd name="connsiteY221" fmla="*/ 6629400 h 6667500"/>
                <a:gd name="connsiteX222" fmla="*/ 1736014 w 5775560"/>
                <a:gd name="connsiteY222" fmla="*/ 6667500 h 6667500"/>
                <a:gd name="connsiteX223" fmla="*/ 1659814 w 5775560"/>
                <a:gd name="connsiteY223" fmla="*/ 6616700 h 6667500"/>
                <a:gd name="connsiteX224" fmla="*/ 1583614 w 5775560"/>
                <a:gd name="connsiteY224" fmla="*/ 6565900 h 6667500"/>
                <a:gd name="connsiteX225" fmla="*/ 1545514 w 5775560"/>
                <a:gd name="connsiteY225" fmla="*/ 6540500 h 6667500"/>
                <a:gd name="connsiteX226" fmla="*/ 1482014 w 5775560"/>
                <a:gd name="connsiteY226" fmla="*/ 6413500 h 6667500"/>
                <a:gd name="connsiteX227" fmla="*/ 1469314 w 5775560"/>
                <a:gd name="connsiteY227" fmla="*/ 6375400 h 6667500"/>
                <a:gd name="connsiteX228" fmla="*/ 1440739 w 5775560"/>
                <a:gd name="connsiteY228" fmla="*/ 6181725 h 6667500"/>
                <a:gd name="connsiteX229" fmla="*/ 1367714 w 5775560"/>
                <a:gd name="connsiteY229" fmla="*/ 5940425 h 6667500"/>
                <a:gd name="connsiteX230" fmla="*/ 1285164 w 5775560"/>
                <a:gd name="connsiteY230" fmla="*/ 5762625 h 6667500"/>
                <a:gd name="connsiteX231" fmla="*/ 1174040 w 5775560"/>
                <a:gd name="connsiteY231" fmla="*/ 5540375 h 6667500"/>
                <a:gd name="connsiteX232" fmla="*/ 1104189 w 5775560"/>
                <a:gd name="connsiteY232" fmla="*/ 5184775 h 6667500"/>
                <a:gd name="connsiteX233" fmla="*/ 1005765 w 5775560"/>
                <a:gd name="connsiteY233" fmla="*/ 4984750 h 6667500"/>
                <a:gd name="connsiteX234" fmla="*/ 916865 w 5775560"/>
                <a:gd name="connsiteY234" fmla="*/ 4724400 h 6667500"/>
                <a:gd name="connsiteX235" fmla="*/ 866065 w 5775560"/>
                <a:gd name="connsiteY235" fmla="*/ 4333875 h 6667500"/>
                <a:gd name="connsiteX236" fmla="*/ 818440 w 5775560"/>
                <a:gd name="connsiteY236" fmla="*/ 3968750 h 6667500"/>
                <a:gd name="connsiteX237" fmla="*/ 859714 w 5775560"/>
                <a:gd name="connsiteY237" fmla="*/ 3717925 h 6667500"/>
                <a:gd name="connsiteX238" fmla="*/ 827170 w 5775560"/>
                <a:gd name="connsiteY238" fmla="*/ 3586956 h 6667500"/>
                <a:gd name="connsiteX239" fmla="*/ 879558 w 5775560"/>
                <a:gd name="connsiteY239" fmla="*/ 3484563 h 6667500"/>
                <a:gd name="connsiteX240" fmla="*/ 818439 w 5775560"/>
                <a:gd name="connsiteY240" fmla="*/ 3471069 h 6667500"/>
                <a:gd name="connsiteX241" fmla="*/ 848602 w 5775560"/>
                <a:gd name="connsiteY241" fmla="*/ 3403600 h 6667500"/>
                <a:gd name="connsiteX242" fmla="*/ 808120 w 5775560"/>
                <a:gd name="connsiteY242" fmla="*/ 3334544 h 6667500"/>
                <a:gd name="connsiteX243" fmla="*/ 717633 w 5775560"/>
                <a:gd name="connsiteY243" fmla="*/ 3420269 h 6667500"/>
                <a:gd name="connsiteX244" fmla="*/ 736683 w 5775560"/>
                <a:gd name="connsiteY244" fmla="*/ 3532188 h 6667500"/>
                <a:gd name="connsiteX245" fmla="*/ 446170 w 5775560"/>
                <a:gd name="connsiteY245" fmla="*/ 3665538 h 6667500"/>
                <a:gd name="connsiteX246" fmla="*/ 236620 w 5775560"/>
                <a:gd name="connsiteY246" fmla="*/ 3483769 h 6667500"/>
                <a:gd name="connsiteX247" fmla="*/ 86602 w 5775560"/>
                <a:gd name="connsiteY247" fmla="*/ 3279775 h 6667500"/>
                <a:gd name="connsiteX248" fmla="*/ 119939 w 5775560"/>
                <a:gd name="connsiteY248" fmla="*/ 3234531 h 6667500"/>
                <a:gd name="connsiteX249" fmla="*/ 143753 w 5775560"/>
                <a:gd name="connsiteY249" fmla="*/ 3277394 h 6667500"/>
                <a:gd name="connsiteX250" fmla="*/ 255670 w 5775560"/>
                <a:gd name="connsiteY250" fmla="*/ 3263106 h 6667500"/>
                <a:gd name="connsiteX251" fmla="*/ 384258 w 5775560"/>
                <a:gd name="connsiteY251" fmla="*/ 3177381 h 6667500"/>
                <a:gd name="connsiteX252" fmla="*/ 467602 w 5775560"/>
                <a:gd name="connsiteY252" fmla="*/ 3103563 h 6667500"/>
                <a:gd name="connsiteX253" fmla="*/ 398546 w 5775560"/>
                <a:gd name="connsiteY253" fmla="*/ 3086894 h 6667500"/>
                <a:gd name="connsiteX254" fmla="*/ 877 w 5775560"/>
                <a:gd name="connsiteY254" fmla="*/ 2977356 h 6667500"/>
                <a:gd name="connsiteX255" fmla="*/ 466014 w 5775560"/>
                <a:gd name="connsiteY255" fmla="*/ 2806700 h 6667500"/>
                <a:gd name="connsiteX256" fmla="*/ 389814 w 5775560"/>
                <a:gd name="connsiteY256" fmla="*/ 2120900 h 6667500"/>
                <a:gd name="connsiteX257" fmla="*/ 1050214 w 5775560"/>
                <a:gd name="connsiteY257" fmla="*/ 1733550 h 6667500"/>
                <a:gd name="connsiteX258" fmla="*/ 1520114 w 5775560"/>
                <a:gd name="connsiteY258" fmla="*/ 1104900 h 6667500"/>
                <a:gd name="connsiteX259" fmla="*/ 1247064 w 5775560"/>
                <a:gd name="connsiteY259" fmla="*/ 895350 h 6667500"/>
                <a:gd name="connsiteX260" fmla="*/ 1189914 w 5775560"/>
                <a:gd name="connsiteY260" fmla="*/ 546100 h 6667500"/>
                <a:gd name="connsiteX261" fmla="*/ 1259764 w 5775560"/>
                <a:gd name="connsiteY261" fmla="*/ 355600 h 6667500"/>
                <a:gd name="connsiteX262" fmla="*/ 1055294 w 5775560"/>
                <a:gd name="connsiteY262" fmla="*/ 271780 h 6667500"/>
                <a:gd name="connsiteX0" fmla="*/ 1067528 w 5780174"/>
                <a:gd name="connsiteY0" fmla="*/ 254000 h 6667500"/>
                <a:gd name="connsiteX1" fmla="*/ 1080228 w 5780174"/>
                <a:gd name="connsiteY1" fmla="*/ 165100 h 6667500"/>
                <a:gd name="connsiteX2" fmla="*/ 1118328 w 5780174"/>
                <a:gd name="connsiteY2" fmla="*/ 139700 h 6667500"/>
                <a:gd name="connsiteX3" fmla="*/ 1181828 w 5780174"/>
                <a:gd name="connsiteY3" fmla="*/ 63500 h 6667500"/>
                <a:gd name="connsiteX4" fmla="*/ 1219928 w 5780174"/>
                <a:gd name="connsiteY4" fmla="*/ 50800 h 6667500"/>
                <a:gd name="connsiteX5" fmla="*/ 1296128 w 5780174"/>
                <a:gd name="connsiteY5" fmla="*/ 25400 h 6667500"/>
                <a:gd name="connsiteX6" fmla="*/ 1372328 w 5780174"/>
                <a:gd name="connsiteY6" fmla="*/ 12700 h 6667500"/>
                <a:gd name="connsiteX7" fmla="*/ 1435828 w 5780174"/>
                <a:gd name="connsiteY7" fmla="*/ 0 h 6667500"/>
                <a:gd name="connsiteX8" fmla="*/ 1600928 w 5780174"/>
                <a:gd name="connsiteY8" fmla="*/ 12700 h 6667500"/>
                <a:gd name="connsiteX9" fmla="*/ 1613628 w 5780174"/>
                <a:gd name="connsiteY9" fmla="*/ 50800 h 6667500"/>
                <a:gd name="connsiteX10" fmla="*/ 1664428 w 5780174"/>
                <a:gd name="connsiteY10" fmla="*/ 127000 h 6667500"/>
                <a:gd name="connsiteX11" fmla="*/ 1715228 w 5780174"/>
                <a:gd name="connsiteY11" fmla="*/ 152400 h 6667500"/>
                <a:gd name="connsiteX12" fmla="*/ 1753328 w 5780174"/>
                <a:gd name="connsiteY12" fmla="*/ 177800 h 6667500"/>
                <a:gd name="connsiteX13" fmla="*/ 1816828 w 5780174"/>
                <a:gd name="connsiteY13" fmla="*/ 190500 h 6667500"/>
                <a:gd name="connsiteX14" fmla="*/ 1842228 w 5780174"/>
                <a:gd name="connsiteY14" fmla="*/ 228600 h 6667500"/>
                <a:gd name="connsiteX15" fmla="*/ 1854928 w 5780174"/>
                <a:gd name="connsiteY15" fmla="*/ 266700 h 6667500"/>
                <a:gd name="connsiteX16" fmla="*/ 1943828 w 5780174"/>
                <a:gd name="connsiteY16" fmla="*/ 304800 h 6667500"/>
                <a:gd name="connsiteX17" fmla="*/ 1956528 w 5780174"/>
                <a:gd name="connsiteY17" fmla="*/ 355600 h 6667500"/>
                <a:gd name="connsiteX18" fmla="*/ 2121628 w 5780174"/>
                <a:gd name="connsiteY18" fmla="*/ 381000 h 6667500"/>
                <a:gd name="connsiteX19" fmla="*/ 2235928 w 5780174"/>
                <a:gd name="connsiteY19" fmla="*/ 317500 h 6667500"/>
                <a:gd name="connsiteX20" fmla="*/ 2274028 w 5780174"/>
                <a:gd name="connsiteY20" fmla="*/ 292100 h 6667500"/>
                <a:gd name="connsiteX21" fmla="*/ 2413728 w 5780174"/>
                <a:gd name="connsiteY21" fmla="*/ 317500 h 6667500"/>
                <a:gd name="connsiteX22" fmla="*/ 2439128 w 5780174"/>
                <a:gd name="connsiteY22" fmla="*/ 571500 h 6667500"/>
                <a:gd name="connsiteX23" fmla="*/ 2401028 w 5780174"/>
                <a:gd name="connsiteY23" fmla="*/ 647700 h 6667500"/>
                <a:gd name="connsiteX24" fmla="*/ 2350228 w 5780174"/>
                <a:gd name="connsiteY24" fmla="*/ 660400 h 6667500"/>
                <a:gd name="connsiteX25" fmla="*/ 2312128 w 5780174"/>
                <a:gd name="connsiteY25" fmla="*/ 685800 h 6667500"/>
                <a:gd name="connsiteX26" fmla="*/ 2248628 w 5780174"/>
                <a:gd name="connsiteY26" fmla="*/ 762000 h 6667500"/>
                <a:gd name="connsiteX27" fmla="*/ 2235928 w 5780174"/>
                <a:gd name="connsiteY27" fmla="*/ 863600 h 6667500"/>
                <a:gd name="connsiteX28" fmla="*/ 2312128 w 5780174"/>
                <a:gd name="connsiteY28" fmla="*/ 889000 h 6667500"/>
                <a:gd name="connsiteX29" fmla="*/ 2324828 w 5780174"/>
                <a:gd name="connsiteY29" fmla="*/ 952500 h 6667500"/>
                <a:gd name="connsiteX30" fmla="*/ 2350228 w 5780174"/>
                <a:gd name="connsiteY30" fmla="*/ 990600 h 6667500"/>
                <a:gd name="connsiteX31" fmla="*/ 2337528 w 5780174"/>
                <a:gd name="connsiteY31" fmla="*/ 1066800 h 6667500"/>
                <a:gd name="connsiteX32" fmla="*/ 2261328 w 5780174"/>
                <a:gd name="connsiteY32" fmla="*/ 1104900 h 6667500"/>
                <a:gd name="connsiteX33" fmla="*/ 2197828 w 5780174"/>
                <a:gd name="connsiteY33" fmla="*/ 1092200 h 6667500"/>
                <a:gd name="connsiteX34" fmla="*/ 2159728 w 5780174"/>
                <a:gd name="connsiteY34" fmla="*/ 1079500 h 6667500"/>
                <a:gd name="connsiteX35" fmla="*/ 2108928 w 5780174"/>
                <a:gd name="connsiteY35" fmla="*/ 1092200 h 6667500"/>
                <a:gd name="connsiteX36" fmla="*/ 2134328 w 5780174"/>
                <a:gd name="connsiteY36" fmla="*/ 1168400 h 6667500"/>
                <a:gd name="connsiteX37" fmla="*/ 2147028 w 5780174"/>
                <a:gd name="connsiteY37" fmla="*/ 1206500 h 6667500"/>
                <a:gd name="connsiteX38" fmla="*/ 2159728 w 5780174"/>
                <a:gd name="connsiteY38" fmla="*/ 1244600 h 6667500"/>
                <a:gd name="connsiteX39" fmla="*/ 2172428 w 5780174"/>
                <a:gd name="connsiteY39" fmla="*/ 1346200 h 6667500"/>
                <a:gd name="connsiteX40" fmla="*/ 2248628 w 5780174"/>
                <a:gd name="connsiteY40" fmla="*/ 1371600 h 6667500"/>
                <a:gd name="connsiteX41" fmla="*/ 2286728 w 5780174"/>
                <a:gd name="connsiteY41" fmla="*/ 1397000 h 6667500"/>
                <a:gd name="connsiteX42" fmla="*/ 2324828 w 5780174"/>
                <a:gd name="connsiteY42" fmla="*/ 1409700 h 6667500"/>
                <a:gd name="connsiteX43" fmla="*/ 2350228 w 5780174"/>
                <a:gd name="connsiteY43" fmla="*/ 1447800 h 6667500"/>
                <a:gd name="connsiteX44" fmla="*/ 2426428 w 5780174"/>
                <a:gd name="connsiteY44" fmla="*/ 1473200 h 6667500"/>
                <a:gd name="connsiteX45" fmla="*/ 2502628 w 5780174"/>
                <a:gd name="connsiteY45" fmla="*/ 1536700 h 6667500"/>
                <a:gd name="connsiteX46" fmla="*/ 2566128 w 5780174"/>
                <a:gd name="connsiteY46" fmla="*/ 1612900 h 6667500"/>
                <a:gd name="connsiteX47" fmla="*/ 2528028 w 5780174"/>
                <a:gd name="connsiteY47" fmla="*/ 1638300 h 6667500"/>
                <a:gd name="connsiteX48" fmla="*/ 2477228 w 5780174"/>
                <a:gd name="connsiteY48" fmla="*/ 1663700 h 6667500"/>
                <a:gd name="connsiteX49" fmla="*/ 2464528 w 5780174"/>
                <a:gd name="connsiteY49" fmla="*/ 1701800 h 6667500"/>
                <a:gd name="connsiteX50" fmla="*/ 2426428 w 5780174"/>
                <a:gd name="connsiteY50" fmla="*/ 1841500 h 6667500"/>
                <a:gd name="connsiteX51" fmla="*/ 2439128 w 5780174"/>
                <a:gd name="connsiteY51" fmla="*/ 1930400 h 6667500"/>
                <a:gd name="connsiteX52" fmla="*/ 2477228 w 5780174"/>
                <a:gd name="connsiteY52" fmla="*/ 1943100 h 6667500"/>
                <a:gd name="connsiteX53" fmla="*/ 2553428 w 5780174"/>
                <a:gd name="connsiteY53" fmla="*/ 1993900 h 6667500"/>
                <a:gd name="connsiteX54" fmla="*/ 2629628 w 5780174"/>
                <a:gd name="connsiteY54" fmla="*/ 2019300 h 6667500"/>
                <a:gd name="connsiteX55" fmla="*/ 2705828 w 5780174"/>
                <a:gd name="connsiteY55" fmla="*/ 2070100 h 6667500"/>
                <a:gd name="connsiteX56" fmla="*/ 2743928 w 5780174"/>
                <a:gd name="connsiteY56" fmla="*/ 2095500 h 6667500"/>
                <a:gd name="connsiteX57" fmla="*/ 2769328 w 5780174"/>
                <a:gd name="connsiteY57" fmla="*/ 2133600 h 6667500"/>
                <a:gd name="connsiteX58" fmla="*/ 2845528 w 5780174"/>
                <a:gd name="connsiteY58" fmla="*/ 2184400 h 6667500"/>
                <a:gd name="connsiteX59" fmla="*/ 2921728 w 5780174"/>
                <a:gd name="connsiteY59" fmla="*/ 2222500 h 6667500"/>
                <a:gd name="connsiteX60" fmla="*/ 2959828 w 5780174"/>
                <a:gd name="connsiteY60" fmla="*/ 2247900 h 6667500"/>
                <a:gd name="connsiteX61" fmla="*/ 3036028 w 5780174"/>
                <a:gd name="connsiteY61" fmla="*/ 2273300 h 6667500"/>
                <a:gd name="connsiteX62" fmla="*/ 3328128 w 5780174"/>
                <a:gd name="connsiteY62" fmla="*/ 2311400 h 6667500"/>
                <a:gd name="connsiteX63" fmla="*/ 3378928 w 5780174"/>
                <a:gd name="connsiteY63" fmla="*/ 2387600 h 6667500"/>
                <a:gd name="connsiteX64" fmla="*/ 3455128 w 5780174"/>
                <a:gd name="connsiteY64" fmla="*/ 2438400 h 6667500"/>
                <a:gd name="connsiteX65" fmla="*/ 3569428 w 5780174"/>
                <a:gd name="connsiteY65" fmla="*/ 2476500 h 6667500"/>
                <a:gd name="connsiteX66" fmla="*/ 3925028 w 5780174"/>
                <a:gd name="connsiteY66" fmla="*/ 2463800 h 6667500"/>
                <a:gd name="connsiteX67" fmla="*/ 3963128 w 5780174"/>
                <a:gd name="connsiteY67" fmla="*/ 2438400 h 6667500"/>
                <a:gd name="connsiteX68" fmla="*/ 3975828 w 5780174"/>
                <a:gd name="connsiteY68" fmla="*/ 2400300 h 6667500"/>
                <a:gd name="connsiteX69" fmla="*/ 3988528 w 5780174"/>
                <a:gd name="connsiteY69" fmla="*/ 2209800 h 6667500"/>
                <a:gd name="connsiteX70" fmla="*/ 4026628 w 5780174"/>
                <a:gd name="connsiteY70" fmla="*/ 2184400 h 6667500"/>
                <a:gd name="connsiteX71" fmla="*/ 4102828 w 5780174"/>
                <a:gd name="connsiteY71" fmla="*/ 2120900 h 6667500"/>
                <a:gd name="connsiteX72" fmla="*/ 4128228 w 5780174"/>
                <a:gd name="connsiteY72" fmla="*/ 2222500 h 6667500"/>
                <a:gd name="connsiteX73" fmla="*/ 4153628 w 5780174"/>
                <a:gd name="connsiteY73" fmla="*/ 2298700 h 6667500"/>
                <a:gd name="connsiteX74" fmla="*/ 4191728 w 5780174"/>
                <a:gd name="connsiteY74" fmla="*/ 2324100 h 6667500"/>
                <a:gd name="connsiteX75" fmla="*/ 4229828 w 5780174"/>
                <a:gd name="connsiteY75" fmla="*/ 2336800 h 6667500"/>
                <a:gd name="connsiteX76" fmla="*/ 4420328 w 5780174"/>
                <a:gd name="connsiteY76" fmla="*/ 2349500 h 6667500"/>
                <a:gd name="connsiteX77" fmla="*/ 4699728 w 5780174"/>
                <a:gd name="connsiteY77" fmla="*/ 2336800 h 6667500"/>
                <a:gd name="connsiteX78" fmla="*/ 4750528 w 5780174"/>
                <a:gd name="connsiteY78" fmla="*/ 2324100 h 6667500"/>
                <a:gd name="connsiteX79" fmla="*/ 4775928 w 5780174"/>
                <a:gd name="connsiteY79" fmla="*/ 2247900 h 6667500"/>
                <a:gd name="connsiteX80" fmla="*/ 4750528 w 5780174"/>
                <a:gd name="connsiteY80" fmla="*/ 2197100 h 6667500"/>
                <a:gd name="connsiteX81" fmla="*/ 4674328 w 5780174"/>
                <a:gd name="connsiteY81" fmla="*/ 2171700 h 6667500"/>
                <a:gd name="connsiteX82" fmla="*/ 4687028 w 5780174"/>
                <a:gd name="connsiteY82" fmla="*/ 2082800 h 6667500"/>
                <a:gd name="connsiteX83" fmla="*/ 4763228 w 5780174"/>
                <a:gd name="connsiteY83" fmla="*/ 2108200 h 6667500"/>
                <a:gd name="connsiteX84" fmla="*/ 4902928 w 5780174"/>
                <a:gd name="connsiteY84" fmla="*/ 2095500 h 6667500"/>
                <a:gd name="connsiteX85" fmla="*/ 4928328 w 5780174"/>
                <a:gd name="connsiteY85" fmla="*/ 2057400 h 6667500"/>
                <a:gd name="connsiteX86" fmla="*/ 4941028 w 5780174"/>
                <a:gd name="connsiteY86" fmla="*/ 2019300 h 6667500"/>
                <a:gd name="connsiteX87" fmla="*/ 4953728 w 5780174"/>
                <a:gd name="connsiteY87" fmla="*/ 1955800 h 6667500"/>
                <a:gd name="connsiteX88" fmla="*/ 5042628 w 5780174"/>
                <a:gd name="connsiteY88" fmla="*/ 1917700 h 6667500"/>
                <a:gd name="connsiteX89" fmla="*/ 5118828 w 5780174"/>
                <a:gd name="connsiteY89" fmla="*/ 1866900 h 6667500"/>
                <a:gd name="connsiteX90" fmla="*/ 5156928 w 5780174"/>
                <a:gd name="connsiteY90" fmla="*/ 1841500 h 6667500"/>
                <a:gd name="connsiteX91" fmla="*/ 5182328 w 5780174"/>
                <a:gd name="connsiteY91" fmla="*/ 1803400 h 6667500"/>
                <a:gd name="connsiteX92" fmla="*/ 5195028 w 5780174"/>
                <a:gd name="connsiteY92" fmla="*/ 1739900 h 6667500"/>
                <a:gd name="connsiteX93" fmla="*/ 5245828 w 5780174"/>
                <a:gd name="connsiteY93" fmla="*/ 1752600 h 6667500"/>
                <a:gd name="connsiteX94" fmla="*/ 5322028 w 5780174"/>
                <a:gd name="connsiteY94" fmla="*/ 1778000 h 6667500"/>
                <a:gd name="connsiteX95" fmla="*/ 5372828 w 5780174"/>
                <a:gd name="connsiteY95" fmla="*/ 1765300 h 6667500"/>
                <a:gd name="connsiteX96" fmla="*/ 5410928 w 5780174"/>
                <a:gd name="connsiteY96" fmla="*/ 1727200 h 6667500"/>
                <a:gd name="connsiteX97" fmla="*/ 5449028 w 5780174"/>
                <a:gd name="connsiteY97" fmla="*/ 1701800 h 6667500"/>
                <a:gd name="connsiteX98" fmla="*/ 5525228 w 5780174"/>
                <a:gd name="connsiteY98" fmla="*/ 1714500 h 6667500"/>
                <a:gd name="connsiteX99" fmla="*/ 5576028 w 5780174"/>
                <a:gd name="connsiteY99" fmla="*/ 1790700 h 6667500"/>
                <a:gd name="connsiteX100" fmla="*/ 5626828 w 5780174"/>
                <a:gd name="connsiteY100" fmla="*/ 1841500 h 6667500"/>
                <a:gd name="connsiteX101" fmla="*/ 5614128 w 5780174"/>
                <a:gd name="connsiteY101" fmla="*/ 1879600 h 6667500"/>
                <a:gd name="connsiteX102" fmla="*/ 5652228 w 5780174"/>
                <a:gd name="connsiteY102" fmla="*/ 1892300 h 6667500"/>
                <a:gd name="connsiteX103" fmla="*/ 5753828 w 5780174"/>
                <a:gd name="connsiteY103" fmla="*/ 1905000 h 6667500"/>
                <a:gd name="connsiteX104" fmla="*/ 5779228 w 5780174"/>
                <a:gd name="connsiteY104" fmla="*/ 1943100 h 6667500"/>
                <a:gd name="connsiteX105" fmla="*/ 5741128 w 5780174"/>
                <a:gd name="connsiteY105" fmla="*/ 2044700 h 6667500"/>
                <a:gd name="connsiteX106" fmla="*/ 5715728 w 5780174"/>
                <a:gd name="connsiteY106" fmla="*/ 2171700 h 6667500"/>
                <a:gd name="connsiteX107" fmla="*/ 5576028 w 5780174"/>
                <a:gd name="connsiteY107" fmla="*/ 2197100 h 6667500"/>
                <a:gd name="connsiteX108" fmla="*/ 5499828 w 5780174"/>
                <a:gd name="connsiteY108" fmla="*/ 2222500 h 6667500"/>
                <a:gd name="connsiteX109" fmla="*/ 5474428 w 5780174"/>
                <a:gd name="connsiteY109" fmla="*/ 2260600 h 6667500"/>
                <a:gd name="connsiteX110" fmla="*/ 5423628 w 5780174"/>
                <a:gd name="connsiteY110" fmla="*/ 2349500 h 6667500"/>
                <a:gd name="connsiteX111" fmla="*/ 5385528 w 5780174"/>
                <a:gd name="connsiteY111" fmla="*/ 2374900 h 6667500"/>
                <a:gd name="connsiteX112" fmla="*/ 5372828 w 5780174"/>
                <a:gd name="connsiteY112" fmla="*/ 2438400 h 6667500"/>
                <a:gd name="connsiteX113" fmla="*/ 5360128 w 5780174"/>
                <a:gd name="connsiteY113" fmla="*/ 2552700 h 6667500"/>
                <a:gd name="connsiteX114" fmla="*/ 5296628 w 5780174"/>
                <a:gd name="connsiteY114" fmla="*/ 2616200 h 6667500"/>
                <a:gd name="connsiteX115" fmla="*/ 5283928 w 5780174"/>
                <a:gd name="connsiteY115" fmla="*/ 2654300 h 6667500"/>
                <a:gd name="connsiteX116" fmla="*/ 5309328 w 5780174"/>
                <a:gd name="connsiteY116" fmla="*/ 2781300 h 6667500"/>
                <a:gd name="connsiteX117" fmla="*/ 5296628 w 5780174"/>
                <a:gd name="connsiteY117" fmla="*/ 2870200 h 6667500"/>
                <a:gd name="connsiteX118" fmla="*/ 5258528 w 5780174"/>
                <a:gd name="connsiteY118" fmla="*/ 2895600 h 6667500"/>
                <a:gd name="connsiteX119" fmla="*/ 5195028 w 5780174"/>
                <a:gd name="connsiteY119" fmla="*/ 2946400 h 6667500"/>
                <a:gd name="connsiteX120" fmla="*/ 5080728 w 5780174"/>
                <a:gd name="connsiteY120" fmla="*/ 2959100 h 6667500"/>
                <a:gd name="connsiteX121" fmla="*/ 5055328 w 5780174"/>
                <a:gd name="connsiteY121" fmla="*/ 3048000 h 6667500"/>
                <a:gd name="connsiteX122" fmla="*/ 5029928 w 5780174"/>
                <a:gd name="connsiteY122" fmla="*/ 3124200 h 6667500"/>
                <a:gd name="connsiteX123" fmla="*/ 5055328 w 5780174"/>
                <a:gd name="connsiteY123" fmla="*/ 3162300 h 6667500"/>
                <a:gd name="connsiteX124" fmla="*/ 5017228 w 5780174"/>
                <a:gd name="connsiteY124" fmla="*/ 3416300 h 6667500"/>
                <a:gd name="connsiteX125" fmla="*/ 4966428 w 5780174"/>
                <a:gd name="connsiteY125" fmla="*/ 3340100 h 6667500"/>
                <a:gd name="connsiteX126" fmla="*/ 4953728 w 5780174"/>
                <a:gd name="connsiteY126" fmla="*/ 3302000 h 6667500"/>
                <a:gd name="connsiteX127" fmla="*/ 4902928 w 5780174"/>
                <a:gd name="connsiteY127" fmla="*/ 3225800 h 6667500"/>
                <a:gd name="connsiteX128" fmla="*/ 4852128 w 5780174"/>
                <a:gd name="connsiteY128" fmla="*/ 3111500 h 6667500"/>
                <a:gd name="connsiteX129" fmla="*/ 4775928 w 5780174"/>
                <a:gd name="connsiteY129" fmla="*/ 3187700 h 6667500"/>
                <a:gd name="connsiteX130" fmla="*/ 4699728 w 5780174"/>
                <a:gd name="connsiteY130" fmla="*/ 3213100 h 6667500"/>
                <a:gd name="connsiteX131" fmla="*/ 4661628 w 5780174"/>
                <a:gd name="connsiteY131" fmla="*/ 3187700 h 6667500"/>
                <a:gd name="connsiteX132" fmla="*/ 4648928 w 5780174"/>
                <a:gd name="connsiteY132" fmla="*/ 3136900 h 6667500"/>
                <a:gd name="connsiteX133" fmla="*/ 4687028 w 5780174"/>
                <a:gd name="connsiteY133" fmla="*/ 2971800 h 6667500"/>
                <a:gd name="connsiteX134" fmla="*/ 4725128 w 5780174"/>
                <a:gd name="connsiteY134" fmla="*/ 2959100 h 6667500"/>
                <a:gd name="connsiteX135" fmla="*/ 4801328 w 5780174"/>
                <a:gd name="connsiteY135" fmla="*/ 2895600 h 6667500"/>
                <a:gd name="connsiteX136" fmla="*/ 4826728 w 5780174"/>
                <a:gd name="connsiteY136" fmla="*/ 2819400 h 6667500"/>
                <a:gd name="connsiteX137" fmla="*/ 4814028 w 5780174"/>
                <a:gd name="connsiteY137" fmla="*/ 2743200 h 6667500"/>
                <a:gd name="connsiteX138" fmla="*/ 4750528 w 5780174"/>
                <a:gd name="connsiteY138" fmla="*/ 2730500 h 6667500"/>
                <a:gd name="connsiteX139" fmla="*/ 4699728 w 5780174"/>
                <a:gd name="connsiteY139" fmla="*/ 2717800 h 6667500"/>
                <a:gd name="connsiteX140" fmla="*/ 4598128 w 5780174"/>
                <a:gd name="connsiteY140" fmla="*/ 2705100 h 6667500"/>
                <a:gd name="connsiteX141" fmla="*/ 4509228 w 5780174"/>
                <a:gd name="connsiteY141" fmla="*/ 2692400 h 6667500"/>
                <a:gd name="connsiteX142" fmla="*/ 4471128 w 5780174"/>
                <a:gd name="connsiteY142" fmla="*/ 2679700 h 6667500"/>
                <a:gd name="connsiteX143" fmla="*/ 4356828 w 5780174"/>
                <a:gd name="connsiteY143" fmla="*/ 2667000 h 6667500"/>
                <a:gd name="connsiteX144" fmla="*/ 4306028 w 5780174"/>
                <a:gd name="connsiteY144" fmla="*/ 2578100 h 6667500"/>
                <a:gd name="connsiteX145" fmla="*/ 4293328 w 5780174"/>
                <a:gd name="connsiteY145" fmla="*/ 2514600 h 6667500"/>
                <a:gd name="connsiteX146" fmla="*/ 4217128 w 5780174"/>
                <a:gd name="connsiteY146" fmla="*/ 2540000 h 6667500"/>
                <a:gd name="connsiteX147" fmla="*/ 4179028 w 5780174"/>
                <a:gd name="connsiteY147" fmla="*/ 2501900 h 6667500"/>
                <a:gd name="connsiteX148" fmla="*/ 4090128 w 5780174"/>
                <a:gd name="connsiteY148" fmla="*/ 2501900 h 6667500"/>
                <a:gd name="connsiteX149" fmla="*/ 4052028 w 5780174"/>
                <a:gd name="connsiteY149" fmla="*/ 2514600 h 6667500"/>
                <a:gd name="connsiteX150" fmla="*/ 3988528 w 5780174"/>
                <a:gd name="connsiteY150" fmla="*/ 2578100 h 6667500"/>
                <a:gd name="connsiteX151" fmla="*/ 4013928 w 5780174"/>
                <a:gd name="connsiteY151" fmla="*/ 2616200 h 6667500"/>
                <a:gd name="connsiteX152" fmla="*/ 4052028 w 5780174"/>
                <a:gd name="connsiteY152" fmla="*/ 2628900 h 6667500"/>
                <a:gd name="connsiteX153" fmla="*/ 4090128 w 5780174"/>
                <a:gd name="connsiteY153" fmla="*/ 2654300 h 6667500"/>
                <a:gd name="connsiteX154" fmla="*/ 4128228 w 5780174"/>
                <a:gd name="connsiteY154" fmla="*/ 2667000 h 6667500"/>
                <a:gd name="connsiteX155" fmla="*/ 4140928 w 5780174"/>
                <a:gd name="connsiteY155" fmla="*/ 2705100 h 6667500"/>
                <a:gd name="connsiteX156" fmla="*/ 4128228 w 5780174"/>
                <a:gd name="connsiteY156" fmla="*/ 2755900 h 6667500"/>
                <a:gd name="connsiteX157" fmla="*/ 4052028 w 5780174"/>
                <a:gd name="connsiteY157" fmla="*/ 2806700 h 6667500"/>
                <a:gd name="connsiteX158" fmla="*/ 4013928 w 5780174"/>
                <a:gd name="connsiteY158" fmla="*/ 2882900 h 6667500"/>
                <a:gd name="connsiteX159" fmla="*/ 4026628 w 5780174"/>
                <a:gd name="connsiteY159" fmla="*/ 2921000 h 6667500"/>
                <a:gd name="connsiteX160" fmla="*/ 4064728 w 5780174"/>
                <a:gd name="connsiteY160" fmla="*/ 2933700 h 6667500"/>
                <a:gd name="connsiteX161" fmla="*/ 4102828 w 5780174"/>
                <a:gd name="connsiteY161" fmla="*/ 2959100 h 6667500"/>
                <a:gd name="connsiteX162" fmla="*/ 4140928 w 5780174"/>
                <a:gd name="connsiteY162" fmla="*/ 2971800 h 6667500"/>
                <a:gd name="connsiteX163" fmla="*/ 4115528 w 5780174"/>
                <a:gd name="connsiteY163" fmla="*/ 3009900 h 6667500"/>
                <a:gd name="connsiteX164" fmla="*/ 4102828 w 5780174"/>
                <a:gd name="connsiteY164" fmla="*/ 3060700 h 6667500"/>
                <a:gd name="connsiteX165" fmla="*/ 4140928 w 5780174"/>
                <a:gd name="connsiteY165" fmla="*/ 3086100 h 6667500"/>
                <a:gd name="connsiteX166" fmla="*/ 4166328 w 5780174"/>
                <a:gd name="connsiteY166" fmla="*/ 3175000 h 6667500"/>
                <a:gd name="connsiteX167" fmla="*/ 4191728 w 5780174"/>
                <a:gd name="connsiteY167" fmla="*/ 3213100 h 6667500"/>
                <a:gd name="connsiteX168" fmla="*/ 4204428 w 5780174"/>
                <a:gd name="connsiteY168" fmla="*/ 3340100 h 6667500"/>
                <a:gd name="connsiteX169" fmla="*/ 4204428 w 5780174"/>
                <a:gd name="connsiteY169" fmla="*/ 3479800 h 6667500"/>
                <a:gd name="connsiteX170" fmla="*/ 4166328 w 5780174"/>
                <a:gd name="connsiteY170" fmla="*/ 3492500 h 6667500"/>
                <a:gd name="connsiteX171" fmla="*/ 4090128 w 5780174"/>
                <a:gd name="connsiteY171" fmla="*/ 3505200 h 6667500"/>
                <a:gd name="connsiteX172" fmla="*/ 4013928 w 5780174"/>
                <a:gd name="connsiteY172" fmla="*/ 3530600 h 6667500"/>
                <a:gd name="connsiteX173" fmla="*/ 3963128 w 5780174"/>
                <a:gd name="connsiteY173" fmla="*/ 3543300 h 6667500"/>
                <a:gd name="connsiteX174" fmla="*/ 3886928 w 5780174"/>
                <a:gd name="connsiteY174" fmla="*/ 3568700 h 6667500"/>
                <a:gd name="connsiteX175" fmla="*/ 3848828 w 5780174"/>
                <a:gd name="connsiteY175" fmla="*/ 3606800 h 6667500"/>
                <a:gd name="connsiteX176" fmla="*/ 3810728 w 5780174"/>
                <a:gd name="connsiteY176" fmla="*/ 3632200 h 6667500"/>
                <a:gd name="connsiteX177" fmla="*/ 3785328 w 5780174"/>
                <a:gd name="connsiteY177" fmla="*/ 3670300 h 6667500"/>
                <a:gd name="connsiteX178" fmla="*/ 3772628 w 5780174"/>
                <a:gd name="connsiteY178" fmla="*/ 3784600 h 6667500"/>
                <a:gd name="connsiteX179" fmla="*/ 3709128 w 5780174"/>
                <a:gd name="connsiteY179" fmla="*/ 3898900 h 6667500"/>
                <a:gd name="connsiteX180" fmla="*/ 3658328 w 5780174"/>
                <a:gd name="connsiteY180" fmla="*/ 3975100 h 6667500"/>
                <a:gd name="connsiteX181" fmla="*/ 3594828 w 5780174"/>
                <a:gd name="connsiteY181" fmla="*/ 3987800 h 6667500"/>
                <a:gd name="connsiteX182" fmla="*/ 3556728 w 5780174"/>
                <a:gd name="connsiteY182" fmla="*/ 4000500 h 6667500"/>
                <a:gd name="connsiteX183" fmla="*/ 3505928 w 5780174"/>
                <a:gd name="connsiteY183" fmla="*/ 4013200 h 6667500"/>
                <a:gd name="connsiteX184" fmla="*/ 3404328 w 5780174"/>
                <a:gd name="connsiteY184" fmla="*/ 4038600 h 6667500"/>
                <a:gd name="connsiteX185" fmla="*/ 3328128 w 5780174"/>
                <a:gd name="connsiteY185" fmla="*/ 4165600 h 6667500"/>
                <a:gd name="connsiteX186" fmla="*/ 3290028 w 5780174"/>
                <a:gd name="connsiteY186" fmla="*/ 4191000 h 6667500"/>
                <a:gd name="connsiteX187" fmla="*/ 3277328 w 5780174"/>
                <a:gd name="connsiteY187" fmla="*/ 4241800 h 6667500"/>
                <a:gd name="connsiteX188" fmla="*/ 3124928 w 5780174"/>
                <a:gd name="connsiteY188" fmla="*/ 4368800 h 6667500"/>
                <a:gd name="connsiteX189" fmla="*/ 3048728 w 5780174"/>
                <a:gd name="connsiteY189" fmla="*/ 4432300 h 6667500"/>
                <a:gd name="connsiteX190" fmla="*/ 3010628 w 5780174"/>
                <a:gd name="connsiteY190" fmla="*/ 4457700 h 6667500"/>
                <a:gd name="connsiteX191" fmla="*/ 2972528 w 5780174"/>
                <a:gd name="connsiteY191" fmla="*/ 4495800 h 6667500"/>
                <a:gd name="connsiteX192" fmla="*/ 2883628 w 5780174"/>
                <a:gd name="connsiteY192" fmla="*/ 4559300 h 6667500"/>
                <a:gd name="connsiteX193" fmla="*/ 2832828 w 5780174"/>
                <a:gd name="connsiteY193" fmla="*/ 4673600 h 6667500"/>
                <a:gd name="connsiteX194" fmla="*/ 2820128 w 5780174"/>
                <a:gd name="connsiteY194" fmla="*/ 4711700 h 6667500"/>
                <a:gd name="connsiteX195" fmla="*/ 2743928 w 5780174"/>
                <a:gd name="connsiteY195" fmla="*/ 4787900 h 6667500"/>
                <a:gd name="connsiteX196" fmla="*/ 2616928 w 5780174"/>
                <a:gd name="connsiteY196" fmla="*/ 4800600 h 6667500"/>
                <a:gd name="connsiteX197" fmla="*/ 2553428 w 5780174"/>
                <a:gd name="connsiteY197" fmla="*/ 4864100 h 6667500"/>
                <a:gd name="connsiteX198" fmla="*/ 2540728 w 5780174"/>
                <a:gd name="connsiteY198" fmla="*/ 4902200 h 6667500"/>
                <a:gd name="connsiteX199" fmla="*/ 2464528 w 5780174"/>
                <a:gd name="connsiteY199" fmla="*/ 4940300 h 6667500"/>
                <a:gd name="connsiteX200" fmla="*/ 2401028 w 5780174"/>
                <a:gd name="connsiteY200" fmla="*/ 4914900 h 6667500"/>
                <a:gd name="connsiteX201" fmla="*/ 2388328 w 5780174"/>
                <a:gd name="connsiteY201" fmla="*/ 4953000 h 6667500"/>
                <a:gd name="connsiteX202" fmla="*/ 2362928 w 5780174"/>
                <a:gd name="connsiteY202" fmla="*/ 4991100 h 6667500"/>
                <a:gd name="connsiteX203" fmla="*/ 2350228 w 5780174"/>
                <a:gd name="connsiteY203" fmla="*/ 5041900 h 6667500"/>
                <a:gd name="connsiteX204" fmla="*/ 2324828 w 5780174"/>
                <a:gd name="connsiteY204" fmla="*/ 5118100 h 6667500"/>
                <a:gd name="connsiteX205" fmla="*/ 2312128 w 5780174"/>
                <a:gd name="connsiteY205" fmla="*/ 5168900 h 6667500"/>
                <a:gd name="connsiteX206" fmla="*/ 2286728 w 5780174"/>
                <a:gd name="connsiteY206" fmla="*/ 5245100 h 6667500"/>
                <a:gd name="connsiteX207" fmla="*/ 2299428 w 5780174"/>
                <a:gd name="connsiteY207" fmla="*/ 5448300 h 6667500"/>
                <a:gd name="connsiteX208" fmla="*/ 2312128 w 5780174"/>
                <a:gd name="connsiteY208" fmla="*/ 5486400 h 6667500"/>
                <a:gd name="connsiteX209" fmla="*/ 2324828 w 5780174"/>
                <a:gd name="connsiteY209" fmla="*/ 5537200 h 6667500"/>
                <a:gd name="connsiteX210" fmla="*/ 2274028 w 5780174"/>
                <a:gd name="connsiteY210" fmla="*/ 5854700 h 6667500"/>
                <a:gd name="connsiteX211" fmla="*/ 2261328 w 5780174"/>
                <a:gd name="connsiteY211" fmla="*/ 6108700 h 6667500"/>
                <a:gd name="connsiteX212" fmla="*/ 2248628 w 5780174"/>
                <a:gd name="connsiteY212" fmla="*/ 6146800 h 6667500"/>
                <a:gd name="connsiteX213" fmla="*/ 2223228 w 5780174"/>
                <a:gd name="connsiteY213" fmla="*/ 6184900 h 6667500"/>
                <a:gd name="connsiteX214" fmla="*/ 2147028 w 5780174"/>
                <a:gd name="connsiteY214" fmla="*/ 6223000 h 6667500"/>
                <a:gd name="connsiteX215" fmla="*/ 2083528 w 5780174"/>
                <a:gd name="connsiteY215" fmla="*/ 6337300 h 6667500"/>
                <a:gd name="connsiteX216" fmla="*/ 2070828 w 5780174"/>
                <a:gd name="connsiteY216" fmla="*/ 6400800 h 6667500"/>
                <a:gd name="connsiteX217" fmla="*/ 1956528 w 5780174"/>
                <a:gd name="connsiteY217" fmla="*/ 6413500 h 6667500"/>
                <a:gd name="connsiteX218" fmla="*/ 1905728 w 5780174"/>
                <a:gd name="connsiteY218" fmla="*/ 6438900 h 6667500"/>
                <a:gd name="connsiteX219" fmla="*/ 1854928 w 5780174"/>
                <a:gd name="connsiteY219" fmla="*/ 6553200 h 6667500"/>
                <a:gd name="connsiteX220" fmla="*/ 1829528 w 5780174"/>
                <a:gd name="connsiteY220" fmla="*/ 6591300 h 6667500"/>
                <a:gd name="connsiteX221" fmla="*/ 1816828 w 5780174"/>
                <a:gd name="connsiteY221" fmla="*/ 6629400 h 6667500"/>
                <a:gd name="connsiteX222" fmla="*/ 1740628 w 5780174"/>
                <a:gd name="connsiteY222" fmla="*/ 6667500 h 6667500"/>
                <a:gd name="connsiteX223" fmla="*/ 1664428 w 5780174"/>
                <a:gd name="connsiteY223" fmla="*/ 6616700 h 6667500"/>
                <a:gd name="connsiteX224" fmla="*/ 1588228 w 5780174"/>
                <a:gd name="connsiteY224" fmla="*/ 6565900 h 6667500"/>
                <a:gd name="connsiteX225" fmla="*/ 1550128 w 5780174"/>
                <a:gd name="connsiteY225" fmla="*/ 6540500 h 6667500"/>
                <a:gd name="connsiteX226" fmla="*/ 1486628 w 5780174"/>
                <a:gd name="connsiteY226" fmla="*/ 6413500 h 6667500"/>
                <a:gd name="connsiteX227" fmla="*/ 1473928 w 5780174"/>
                <a:gd name="connsiteY227" fmla="*/ 6375400 h 6667500"/>
                <a:gd name="connsiteX228" fmla="*/ 1445353 w 5780174"/>
                <a:gd name="connsiteY228" fmla="*/ 6181725 h 6667500"/>
                <a:gd name="connsiteX229" fmla="*/ 1372328 w 5780174"/>
                <a:gd name="connsiteY229" fmla="*/ 5940425 h 6667500"/>
                <a:gd name="connsiteX230" fmla="*/ 1289778 w 5780174"/>
                <a:gd name="connsiteY230" fmla="*/ 5762625 h 6667500"/>
                <a:gd name="connsiteX231" fmla="*/ 1178654 w 5780174"/>
                <a:gd name="connsiteY231" fmla="*/ 5540375 h 6667500"/>
                <a:gd name="connsiteX232" fmla="*/ 1108803 w 5780174"/>
                <a:gd name="connsiteY232" fmla="*/ 5184775 h 6667500"/>
                <a:gd name="connsiteX233" fmla="*/ 1010379 w 5780174"/>
                <a:gd name="connsiteY233" fmla="*/ 4984750 h 6667500"/>
                <a:gd name="connsiteX234" fmla="*/ 921479 w 5780174"/>
                <a:gd name="connsiteY234" fmla="*/ 4724400 h 6667500"/>
                <a:gd name="connsiteX235" fmla="*/ 870679 w 5780174"/>
                <a:gd name="connsiteY235" fmla="*/ 4333875 h 6667500"/>
                <a:gd name="connsiteX236" fmla="*/ 823054 w 5780174"/>
                <a:gd name="connsiteY236" fmla="*/ 3968750 h 6667500"/>
                <a:gd name="connsiteX237" fmla="*/ 864328 w 5780174"/>
                <a:gd name="connsiteY237" fmla="*/ 3717925 h 6667500"/>
                <a:gd name="connsiteX238" fmla="*/ 831784 w 5780174"/>
                <a:gd name="connsiteY238" fmla="*/ 3586956 h 6667500"/>
                <a:gd name="connsiteX239" fmla="*/ 884172 w 5780174"/>
                <a:gd name="connsiteY239" fmla="*/ 3484563 h 6667500"/>
                <a:gd name="connsiteX240" fmla="*/ 823053 w 5780174"/>
                <a:gd name="connsiteY240" fmla="*/ 3471069 h 6667500"/>
                <a:gd name="connsiteX241" fmla="*/ 853216 w 5780174"/>
                <a:gd name="connsiteY241" fmla="*/ 3403600 h 6667500"/>
                <a:gd name="connsiteX242" fmla="*/ 812734 w 5780174"/>
                <a:gd name="connsiteY242" fmla="*/ 3334544 h 6667500"/>
                <a:gd name="connsiteX243" fmla="*/ 722247 w 5780174"/>
                <a:gd name="connsiteY243" fmla="*/ 3420269 h 6667500"/>
                <a:gd name="connsiteX244" fmla="*/ 741297 w 5780174"/>
                <a:gd name="connsiteY244" fmla="*/ 3532188 h 6667500"/>
                <a:gd name="connsiteX245" fmla="*/ 450784 w 5780174"/>
                <a:gd name="connsiteY245" fmla="*/ 3665538 h 6667500"/>
                <a:gd name="connsiteX246" fmla="*/ 241234 w 5780174"/>
                <a:gd name="connsiteY246" fmla="*/ 3483769 h 6667500"/>
                <a:gd name="connsiteX247" fmla="*/ 91216 w 5780174"/>
                <a:gd name="connsiteY247" fmla="*/ 3279775 h 6667500"/>
                <a:gd name="connsiteX248" fmla="*/ 124553 w 5780174"/>
                <a:gd name="connsiteY248" fmla="*/ 3234531 h 6667500"/>
                <a:gd name="connsiteX249" fmla="*/ 148367 w 5780174"/>
                <a:gd name="connsiteY249" fmla="*/ 3277394 h 6667500"/>
                <a:gd name="connsiteX250" fmla="*/ 260284 w 5780174"/>
                <a:gd name="connsiteY250" fmla="*/ 3263106 h 6667500"/>
                <a:gd name="connsiteX251" fmla="*/ 388872 w 5780174"/>
                <a:gd name="connsiteY251" fmla="*/ 3177381 h 6667500"/>
                <a:gd name="connsiteX252" fmla="*/ 472216 w 5780174"/>
                <a:gd name="connsiteY252" fmla="*/ 3103563 h 6667500"/>
                <a:gd name="connsiteX253" fmla="*/ 403160 w 5780174"/>
                <a:gd name="connsiteY253" fmla="*/ 3086894 h 6667500"/>
                <a:gd name="connsiteX254" fmla="*/ 226948 w 5780174"/>
                <a:gd name="connsiteY254" fmla="*/ 3172619 h 6667500"/>
                <a:gd name="connsiteX255" fmla="*/ 5491 w 5780174"/>
                <a:gd name="connsiteY255" fmla="*/ 2977356 h 6667500"/>
                <a:gd name="connsiteX256" fmla="*/ 470628 w 5780174"/>
                <a:gd name="connsiteY256" fmla="*/ 2806700 h 6667500"/>
                <a:gd name="connsiteX257" fmla="*/ 394428 w 5780174"/>
                <a:gd name="connsiteY257" fmla="*/ 2120900 h 6667500"/>
                <a:gd name="connsiteX258" fmla="*/ 1054828 w 5780174"/>
                <a:gd name="connsiteY258" fmla="*/ 1733550 h 6667500"/>
                <a:gd name="connsiteX259" fmla="*/ 1524728 w 5780174"/>
                <a:gd name="connsiteY259" fmla="*/ 1104900 h 6667500"/>
                <a:gd name="connsiteX260" fmla="*/ 1251678 w 5780174"/>
                <a:gd name="connsiteY260" fmla="*/ 895350 h 6667500"/>
                <a:gd name="connsiteX261" fmla="*/ 1194528 w 5780174"/>
                <a:gd name="connsiteY261" fmla="*/ 546100 h 6667500"/>
                <a:gd name="connsiteX262" fmla="*/ 1264378 w 5780174"/>
                <a:gd name="connsiteY262" fmla="*/ 355600 h 6667500"/>
                <a:gd name="connsiteX263" fmla="*/ 1059908 w 5780174"/>
                <a:gd name="connsiteY263" fmla="*/ 271780 h 6667500"/>
                <a:gd name="connsiteX0" fmla="*/ 1065542 w 5778188"/>
                <a:gd name="connsiteY0" fmla="*/ 254000 h 6667500"/>
                <a:gd name="connsiteX1" fmla="*/ 1078242 w 5778188"/>
                <a:gd name="connsiteY1" fmla="*/ 165100 h 6667500"/>
                <a:gd name="connsiteX2" fmla="*/ 1116342 w 5778188"/>
                <a:gd name="connsiteY2" fmla="*/ 139700 h 6667500"/>
                <a:gd name="connsiteX3" fmla="*/ 1179842 w 5778188"/>
                <a:gd name="connsiteY3" fmla="*/ 63500 h 6667500"/>
                <a:gd name="connsiteX4" fmla="*/ 1217942 w 5778188"/>
                <a:gd name="connsiteY4" fmla="*/ 50800 h 6667500"/>
                <a:gd name="connsiteX5" fmla="*/ 1294142 w 5778188"/>
                <a:gd name="connsiteY5" fmla="*/ 25400 h 6667500"/>
                <a:gd name="connsiteX6" fmla="*/ 1370342 w 5778188"/>
                <a:gd name="connsiteY6" fmla="*/ 12700 h 6667500"/>
                <a:gd name="connsiteX7" fmla="*/ 1433842 w 5778188"/>
                <a:gd name="connsiteY7" fmla="*/ 0 h 6667500"/>
                <a:gd name="connsiteX8" fmla="*/ 1598942 w 5778188"/>
                <a:gd name="connsiteY8" fmla="*/ 12700 h 6667500"/>
                <a:gd name="connsiteX9" fmla="*/ 1611642 w 5778188"/>
                <a:gd name="connsiteY9" fmla="*/ 50800 h 6667500"/>
                <a:gd name="connsiteX10" fmla="*/ 1662442 w 5778188"/>
                <a:gd name="connsiteY10" fmla="*/ 127000 h 6667500"/>
                <a:gd name="connsiteX11" fmla="*/ 1713242 w 5778188"/>
                <a:gd name="connsiteY11" fmla="*/ 152400 h 6667500"/>
                <a:gd name="connsiteX12" fmla="*/ 1751342 w 5778188"/>
                <a:gd name="connsiteY12" fmla="*/ 177800 h 6667500"/>
                <a:gd name="connsiteX13" fmla="*/ 1814842 w 5778188"/>
                <a:gd name="connsiteY13" fmla="*/ 190500 h 6667500"/>
                <a:gd name="connsiteX14" fmla="*/ 1840242 w 5778188"/>
                <a:gd name="connsiteY14" fmla="*/ 228600 h 6667500"/>
                <a:gd name="connsiteX15" fmla="*/ 1852942 w 5778188"/>
                <a:gd name="connsiteY15" fmla="*/ 266700 h 6667500"/>
                <a:gd name="connsiteX16" fmla="*/ 1941842 w 5778188"/>
                <a:gd name="connsiteY16" fmla="*/ 304800 h 6667500"/>
                <a:gd name="connsiteX17" fmla="*/ 1954542 w 5778188"/>
                <a:gd name="connsiteY17" fmla="*/ 355600 h 6667500"/>
                <a:gd name="connsiteX18" fmla="*/ 2119642 w 5778188"/>
                <a:gd name="connsiteY18" fmla="*/ 381000 h 6667500"/>
                <a:gd name="connsiteX19" fmla="*/ 2233942 w 5778188"/>
                <a:gd name="connsiteY19" fmla="*/ 317500 h 6667500"/>
                <a:gd name="connsiteX20" fmla="*/ 2272042 w 5778188"/>
                <a:gd name="connsiteY20" fmla="*/ 292100 h 6667500"/>
                <a:gd name="connsiteX21" fmla="*/ 2411742 w 5778188"/>
                <a:gd name="connsiteY21" fmla="*/ 317500 h 6667500"/>
                <a:gd name="connsiteX22" fmla="*/ 2437142 w 5778188"/>
                <a:gd name="connsiteY22" fmla="*/ 571500 h 6667500"/>
                <a:gd name="connsiteX23" fmla="*/ 2399042 w 5778188"/>
                <a:gd name="connsiteY23" fmla="*/ 647700 h 6667500"/>
                <a:gd name="connsiteX24" fmla="*/ 2348242 w 5778188"/>
                <a:gd name="connsiteY24" fmla="*/ 660400 h 6667500"/>
                <a:gd name="connsiteX25" fmla="*/ 2310142 w 5778188"/>
                <a:gd name="connsiteY25" fmla="*/ 685800 h 6667500"/>
                <a:gd name="connsiteX26" fmla="*/ 2246642 w 5778188"/>
                <a:gd name="connsiteY26" fmla="*/ 762000 h 6667500"/>
                <a:gd name="connsiteX27" fmla="*/ 2233942 w 5778188"/>
                <a:gd name="connsiteY27" fmla="*/ 863600 h 6667500"/>
                <a:gd name="connsiteX28" fmla="*/ 2310142 w 5778188"/>
                <a:gd name="connsiteY28" fmla="*/ 889000 h 6667500"/>
                <a:gd name="connsiteX29" fmla="*/ 2322842 w 5778188"/>
                <a:gd name="connsiteY29" fmla="*/ 952500 h 6667500"/>
                <a:gd name="connsiteX30" fmla="*/ 2348242 w 5778188"/>
                <a:gd name="connsiteY30" fmla="*/ 990600 h 6667500"/>
                <a:gd name="connsiteX31" fmla="*/ 2335542 w 5778188"/>
                <a:gd name="connsiteY31" fmla="*/ 1066800 h 6667500"/>
                <a:gd name="connsiteX32" fmla="*/ 2259342 w 5778188"/>
                <a:gd name="connsiteY32" fmla="*/ 1104900 h 6667500"/>
                <a:gd name="connsiteX33" fmla="*/ 2195842 w 5778188"/>
                <a:gd name="connsiteY33" fmla="*/ 1092200 h 6667500"/>
                <a:gd name="connsiteX34" fmla="*/ 2157742 w 5778188"/>
                <a:gd name="connsiteY34" fmla="*/ 1079500 h 6667500"/>
                <a:gd name="connsiteX35" fmla="*/ 2106942 w 5778188"/>
                <a:gd name="connsiteY35" fmla="*/ 1092200 h 6667500"/>
                <a:gd name="connsiteX36" fmla="*/ 2132342 w 5778188"/>
                <a:gd name="connsiteY36" fmla="*/ 1168400 h 6667500"/>
                <a:gd name="connsiteX37" fmla="*/ 2145042 w 5778188"/>
                <a:gd name="connsiteY37" fmla="*/ 1206500 h 6667500"/>
                <a:gd name="connsiteX38" fmla="*/ 2157742 w 5778188"/>
                <a:gd name="connsiteY38" fmla="*/ 1244600 h 6667500"/>
                <a:gd name="connsiteX39" fmla="*/ 2170442 w 5778188"/>
                <a:gd name="connsiteY39" fmla="*/ 1346200 h 6667500"/>
                <a:gd name="connsiteX40" fmla="*/ 2246642 w 5778188"/>
                <a:gd name="connsiteY40" fmla="*/ 1371600 h 6667500"/>
                <a:gd name="connsiteX41" fmla="*/ 2284742 w 5778188"/>
                <a:gd name="connsiteY41" fmla="*/ 1397000 h 6667500"/>
                <a:gd name="connsiteX42" fmla="*/ 2322842 w 5778188"/>
                <a:gd name="connsiteY42" fmla="*/ 1409700 h 6667500"/>
                <a:gd name="connsiteX43" fmla="*/ 2348242 w 5778188"/>
                <a:gd name="connsiteY43" fmla="*/ 1447800 h 6667500"/>
                <a:gd name="connsiteX44" fmla="*/ 2424442 w 5778188"/>
                <a:gd name="connsiteY44" fmla="*/ 1473200 h 6667500"/>
                <a:gd name="connsiteX45" fmla="*/ 2500642 w 5778188"/>
                <a:gd name="connsiteY45" fmla="*/ 1536700 h 6667500"/>
                <a:gd name="connsiteX46" fmla="*/ 2564142 w 5778188"/>
                <a:gd name="connsiteY46" fmla="*/ 1612900 h 6667500"/>
                <a:gd name="connsiteX47" fmla="*/ 2526042 w 5778188"/>
                <a:gd name="connsiteY47" fmla="*/ 1638300 h 6667500"/>
                <a:gd name="connsiteX48" fmla="*/ 2475242 w 5778188"/>
                <a:gd name="connsiteY48" fmla="*/ 1663700 h 6667500"/>
                <a:gd name="connsiteX49" fmla="*/ 2462542 w 5778188"/>
                <a:gd name="connsiteY49" fmla="*/ 1701800 h 6667500"/>
                <a:gd name="connsiteX50" fmla="*/ 2424442 w 5778188"/>
                <a:gd name="connsiteY50" fmla="*/ 1841500 h 6667500"/>
                <a:gd name="connsiteX51" fmla="*/ 2437142 w 5778188"/>
                <a:gd name="connsiteY51" fmla="*/ 1930400 h 6667500"/>
                <a:gd name="connsiteX52" fmla="*/ 2475242 w 5778188"/>
                <a:gd name="connsiteY52" fmla="*/ 1943100 h 6667500"/>
                <a:gd name="connsiteX53" fmla="*/ 2551442 w 5778188"/>
                <a:gd name="connsiteY53" fmla="*/ 1993900 h 6667500"/>
                <a:gd name="connsiteX54" fmla="*/ 2627642 w 5778188"/>
                <a:gd name="connsiteY54" fmla="*/ 2019300 h 6667500"/>
                <a:gd name="connsiteX55" fmla="*/ 2703842 w 5778188"/>
                <a:gd name="connsiteY55" fmla="*/ 2070100 h 6667500"/>
                <a:gd name="connsiteX56" fmla="*/ 2741942 w 5778188"/>
                <a:gd name="connsiteY56" fmla="*/ 2095500 h 6667500"/>
                <a:gd name="connsiteX57" fmla="*/ 2767342 w 5778188"/>
                <a:gd name="connsiteY57" fmla="*/ 2133600 h 6667500"/>
                <a:gd name="connsiteX58" fmla="*/ 2843542 w 5778188"/>
                <a:gd name="connsiteY58" fmla="*/ 2184400 h 6667500"/>
                <a:gd name="connsiteX59" fmla="*/ 2919742 w 5778188"/>
                <a:gd name="connsiteY59" fmla="*/ 2222500 h 6667500"/>
                <a:gd name="connsiteX60" fmla="*/ 2957842 w 5778188"/>
                <a:gd name="connsiteY60" fmla="*/ 2247900 h 6667500"/>
                <a:gd name="connsiteX61" fmla="*/ 3034042 w 5778188"/>
                <a:gd name="connsiteY61" fmla="*/ 2273300 h 6667500"/>
                <a:gd name="connsiteX62" fmla="*/ 3326142 w 5778188"/>
                <a:gd name="connsiteY62" fmla="*/ 2311400 h 6667500"/>
                <a:gd name="connsiteX63" fmla="*/ 3376942 w 5778188"/>
                <a:gd name="connsiteY63" fmla="*/ 2387600 h 6667500"/>
                <a:gd name="connsiteX64" fmla="*/ 3453142 w 5778188"/>
                <a:gd name="connsiteY64" fmla="*/ 2438400 h 6667500"/>
                <a:gd name="connsiteX65" fmla="*/ 3567442 w 5778188"/>
                <a:gd name="connsiteY65" fmla="*/ 2476500 h 6667500"/>
                <a:gd name="connsiteX66" fmla="*/ 3923042 w 5778188"/>
                <a:gd name="connsiteY66" fmla="*/ 2463800 h 6667500"/>
                <a:gd name="connsiteX67" fmla="*/ 3961142 w 5778188"/>
                <a:gd name="connsiteY67" fmla="*/ 2438400 h 6667500"/>
                <a:gd name="connsiteX68" fmla="*/ 3973842 w 5778188"/>
                <a:gd name="connsiteY68" fmla="*/ 2400300 h 6667500"/>
                <a:gd name="connsiteX69" fmla="*/ 3986542 w 5778188"/>
                <a:gd name="connsiteY69" fmla="*/ 2209800 h 6667500"/>
                <a:gd name="connsiteX70" fmla="*/ 4024642 w 5778188"/>
                <a:gd name="connsiteY70" fmla="*/ 2184400 h 6667500"/>
                <a:gd name="connsiteX71" fmla="*/ 4100842 w 5778188"/>
                <a:gd name="connsiteY71" fmla="*/ 2120900 h 6667500"/>
                <a:gd name="connsiteX72" fmla="*/ 4126242 w 5778188"/>
                <a:gd name="connsiteY72" fmla="*/ 2222500 h 6667500"/>
                <a:gd name="connsiteX73" fmla="*/ 4151642 w 5778188"/>
                <a:gd name="connsiteY73" fmla="*/ 2298700 h 6667500"/>
                <a:gd name="connsiteX74" fmla="*/ 4189742 w 5778188"/>
                <a:gd name="connsiteY74" fmla="*/ 2324100 h 6667500"/>
                <a:gd name="connsiteX75" fmla="*/ 4227842 w 5778188"/>
                <a:gd name="connsiteY75" fmla="*/ 2336800 h 6667500"/>
                <a:gd name="connsiteX76" fmla="*/ 4418342 w 5778188"/>
                <a:gd name="connsiteY76" fmla="*/ 2349500 h 6667500"/>
                <a:gd name="connsiteX77" fmla="*/ 4697742 w 5778188"/>
                <a:gd name="connsiteY77" fmla="*/ 2336800 h 6667500"/>
                <a:gd name="connsiteX78" fmla="*/ 4748542 w 5778188"/>
                <a:gd name="connsiteY78" fmla="*/ 2324100 h 6667500"/>
                <a:gd name="connsiteX79" fmla="*/ 4773942 w 5778188"/>
                <a:gd name="connsiteY79" fmla="*/ 2247900 h 6667500"/>
                <a:gd name="connsiteX80" fmla="*/ 4748542 w 5778188"/>
                <a:gd name="connsiteY80" fmla="*/ 2197100 h 6667500"/>
                <a:gd name="connsiteX81" fmla="*/ 4672342 w 5778188"/>
                <a:gd name="connsiteY81" fmla="*/ 2171700 h 6667500"/>
                <a:gd name="connsiteX82" fmla="*/ 4685042 w 5778188"/>
                <a:gd name="connsiteY82" fmla="*/ 2082800 h 6667500"/>
                <a:gd name="connsiteX83" fmla="*/ 4761242 w 5778188"/>
                <a:gd name="connsiteY83" fmla="*/ 2108200 h 6667500"/>
                <a:gd name="connsiteX84" fmla="*/ 4900942 w 5778188"/>
                <a:gd name="connsiteY84" fmla="*/ 2095500 h 6667500"/>
                <a:gd name="connsiteX85" fmla="*/ 4926342 w 5778188"/>
                <a:gd name="connsiteY85" fmla="*/ 2057400 h 6667500"/>
                <a:gd name="connsiteX86" fmla="*/ 4939042 w 5778188"/>
                <a:gd name="connsiteY86" fmla="*/ 2019300 h 6667500"/>
                <a:gd name="connsiteX87" fmla="*/ 4951742 w 5778188"/>
                <a:gd name="connsiteY87" fmla="*/ 1955800 h 6667500"/>
                <a:gd name="connsiteX88" fmla="*/ 5040642 w 5778188"/>
                <a:gd name="connsiteY88" fmla="*/ 1917700 h 6667500"/>
                <a:gd name="connsiteX89" fmla="*/ 5116842 w 5778188"/>
                <a:gd name="connsiteY89" fmla="*/ 1866900 h 6667500"/>
                <a:gd name="connsiteX90" fmla="*/ 5154942 w 5778188"/>
                <a:gd name="connsiteY90" fmla="*/ 1841500 h 6667500"/>
                <a:gd name="connsiteX91" fmla="*/ 5180342 w 5778188"/>
                <a:gd name="connsiteY91" fmla="*/ 1803400 h 6667500"/>
                <a:gd name="connsiteX92" fmla="*/ 5193042 w 5778188"/>
                <a:gd name="connsiteY92" fmla="*/ 1739900 h 6667500"/>
                <a:gd name="connsiteX93" fmla="*/ 5243842 w 5778188"/>
                <a:gd name="connsiteY93" fmla="*/ 1752600 h 6667500"/>
                <a:gd name="connsiteX94" fmla="*/ 5320042 w 5778188"/>
                <a:gd name="connsiteY94" fmla="*/ 1778000 h 6667500"/>
                <a:gd name="connsiteX95" fmla="*/ 5370842 w 5778188"/>
                <a:gd name="connsiteY95" fmla="*/ 1765300 h 6667500"/>
                <a:gd name="connsiteX96" fmla="*/ 5408942 w 5778188"/>
                <a:gd name="connsiteY96" fmla="*/ 1727200 h 6667500"/>
                <a:gd name="connsiteX97" fmla="*/ 5447042 w 5778188"/>
                <a:gd name="connsiteY97" fmla="*/ 1701800 h 6667500"/>
                <a:gd name="connsiteX98" fmla="*/ 5523242 w 5778188"/>
                <a:gd name="connsiteY98" fmla="*/ 1714500 h 6667500"/>
                <a:gd name="connsiteX99" fmla="*/ 5574042 w 5778188"/>
                <a:gd name="connsiteY99" fmla="*/ 1790700 h 6667500"/>
                <a:gd name="connsiteX100" fmla="*/ 5624842 w 5778188"/>
                <a:gd name="connsiteY100" fmla="*/ 1841500 h 6667500"/>
                <a:gd name="connsiteX101" fmla="*/ 5612142 w 5778188"/>
                <a:gd name="connsiteY101" fmla="*/ 1879600 h 6667500"/>
                <a:gd name="connsiteX102" fmla="*/ 5650242 w 5778188"/>
                <a:gd name="connsiteY102" fmla="*/ 1892300 h 6667500"/>
                <a:gd name="connsiteX103" fmla="*/ 5751842 w 5778188"/>
                <a:gd name="connsiteY103" fmla="*/ 1905000 h 6667500"/>
                <a:gd name="connsiteX104" fmla="*/ 5777242 w 5778188"/>
                <a:gd name="connsiteY104" fmla="*/ 1943100 h 6667500"/>
                <a:gd name="connsiteX105" fmla="*/ 5739142 w 5778188"/>
                <a:gd name="connsiteY105" fmla="*/ 2044700 h 6667500"/>
                <a:gd name="connsiteX106" fmla="*/ 5713742 w 5778188"/>
                <a:gd name="connsiteY106" fmla="*/ 2171700 h 6667500"/>
                <a:gd name="connsiteX107" fmla="*/ 5574042 w 5778188"/>
                <a:gd name="connsiteY107" fmla="*/ 2197100 h 6667500"/>
                <a:gd name="connsiteX108" fmla="*/ 5497842 w 5778188"/>
                <a:gd name="connsiteY108" fmla="*/ 2222500 h 6667500"/>
                <a:gd name="connsiteX109" fmla="*/ 5472442 w 5778188"/>
                <a:gd name="connsiteY109" fmla="*/ 2260600 h 6667500"/>
                <a:gd name="connsiteX110" fmla="*/ 5421642 w 5778188"/>
                <a:gd name="connsiteY110" fmla="*/ 2349500 h 6667500"/>
                <a:gd name="connsiteX111" fmla="*/ 5383542 w 5778188"/>
                <a:gd name="connsiteY111" fmla="*/ 2374900 h 6667500"/>
                <a:gd name="connsiteX112" fmla="*/ 5370842 w 5778188"/>
                <a:gd name="connsiteY112" fmla="*/ 2438400 h 6667500"/>
                <a:gd name="connsiteX113" fmla="*/ 5358142 w 5778188"/>
                <a:gd name="connsiteY113" fmla="*/ 2552700 h 6667500"/>
                <a:gd name="connsiteX114" fmla="*/ 5294642 w 5778188"/>
                <a:gd name="connsiteY114" fmla="*/ 2616200 h 6667500"/>
                <a:gd name="connsiteX115" fmla="*/ 5281942 w 5778188"/>
                <a:gd name="connsiteY115" fmla="*/ 2654300 h 6667500"/>
                <a:gd name="connsiteX116" fmla="*/ 5307342 w 5778188"/>
                <a:gd name="connsiteY116" fmla="*/ 2781300 h 6667500"/>
                <a:gd name="connsiteX117" fmla="*/ 5294642 w 5778188"/>
                <a:gd name="connsiteY117" fmla="*/ 2870200 h 6667500"/>
                <a:gd name="connsiteX118" fmla="*/ 5256542 w 5778188"/>
                <a:gd name="connsiteY118" fmla="*/ 2895600 h 6667500"/>
                <a:gd name="connsiteX119" fmla="*/ 5193042 w 5778188"/>
                <a:gd name="connsiteY119" fmla="*/ 2946400 h 6667500"/>
                <a:gd name="connsiteX120" fmla="*/ 5078742 w 5778188"/>
                <a:gd name="connsiteY120" fmla="*/ 2959100 h 6667500"/>
                <a:gd name="connsiteX121" fmla="*/ 5053342 w 5778188"/>
                <a:gd name="connsiteY121" fmla="*/ 3048000 h 6667500"/>
                <a:gd name="connsiteX122" fmla="*/ 5027942 w 5778188"/>
                <a:gd name="connsiteY122" fmla="*/ 3124200 h 6667500"/>
                <a:gd name="connsiteX123" fmla="*/ 5053342 w 5778188"/>
                <a:gd name="connsiteY123" fmla="*/ 3162300 h 6667500"/>
                <a:gd name="connsiteX124" fmla="*/ 5015242 w 5778188"/>
                <a:gd name="connsiteY124" fmla="*/ 3416300 h 6667500"/>
                <a:gd name="connsiteX125" fmla="*/ 4964442 w 5778188"/>
                <a:gd name="connsiteY125" fmla="*/ 3340100 h 6667500"/>
                <a:gd name="connsiteX126" fmla="*/ 4951742 w 5778188"/>
                <a:gd name="connsiteY126" fmla="*/ 3302000 h 6667500"/>
                <a:gd name="connsiteX127" fmla="*/ 4900942 w 5778188"/>
                <a:gd name="connsiteY127" fmla="*/ 3225800 h 6667500"/>
                <a:gd name="connsiteX128" fmla="*/ 4850142 w 5778188"/>
                <a:gd name="connsiteY128" fmla="*/ 3111500 h 6667500"/>
                <a:gd name="connsiteX129" fmla="*/ 4773942 w 5778188"/>
                <a:gd name="connsiteY129" fmla="*/ 3187700 h 6667500"/>
                <a:gd name="connsiteX130" fmla="*/ 4697742 w 5778188"/>
                <a:gd name="connsiteY130" fmla="*/ 3213100 h 6667500"/>
                <a:gd name="connsiteX131" fmla="*/ 4659642 w 5778188"/>
                <a:gd name="connsiteY131" fmla="*/ 3187700 h 6667500"/>
                <a:gd name="connsiteX132" fmla="*/ 4646942 w 5778188"/>
                <a:gd name="connsiteY132" fmla="*/ 3136900 h 6667500"/>
                <a:gd name="connsiteX133" fmla="*/ 4685042 w 5778188"/>
                <a:gd name="connsiteY133" fmla="*/ 2971800 h 6667500"/>
                <a:gd name="connsiteX134" fmla="*/ 4723142 w 5778188"/>
                <a:gd name="connsiteY134" fmla="*/ 2959100 h 6667500"/>
                <a:gd name="connsiteX135" fmla="*/ 4799342 w 5778188"/>
                <a:gd name="connsiteY135" fmla="*/ 2895600 h 6667500"/>
                <a:gd name="connsiteX136" fmla="*/ 4824742 w 5778188"/>
                <a:gd name="connsiteY136" fmla="*/ 2819400 h 6667500"/>
                <a:gd name="connsiteX137" fmla="*/ 4812042 w 5778188"/>
                <a:gd name="connsiteY137" fmla="*/ 2743200 h 6667500"/>
                <a:gd name="connsiteX138" fmla="*/ 4748542 w 5778188"/>
                <a:gd name="connsiteY138" fmla="*/ 2730500 h 6667500"/>
                <a:gd name="connsiteX139" fmla="*/ 4697742 w 5778188"/>
                <a:gd name="connsiteY139" fmla="*/ 2717800 h 6667500"/>
                <a:gd name="connsiteX140" fmla="*/ 4596142 w 5778188"/>
                <a:gd name="connsiteY140" fmla="*/ 2705100 h 6667500"/>
                <a:gd name="connsiteX141" fmla="*/ 4507242 w 5778188"/>
                <a:gd name="connsiteY141" fmla="*/ 2692400 h 6667500"/>
                <a:gd name="connsiteX142" fmla="*/ 4469142 w 5778188"/>
                <a:gd name="connsiteY142" fmla="*/ 2679700 h 6667500"/>
                <a:gd name="connsiteX143" fmla="*/ 4354842 w 5778188"/>
                <a:gd name="connsiteY143" fmla="*/ 2667000 h 6667500"/>
                <a:gd name="connsiteX144" fmla="*/ 4304042 w 5778188"/>
                <a:gd name="connsiteY144" fmla="*/ 2578100 h 6667500"/>
                <a:gd name="connsiteX145" fmla="*/ 4291342 w 5778188"/>
                <a:gd name="connsiteY145" fmla="*/ 2514600 h 6667500"/>
                <a:gd name="connsiteX146" fmla="*/ 4215142 w 5778188"/>
                <a:gd name="connsiteY146" fmla="*/ 2540000 h 6667500"/>
                <a:gd name="connsiteX147" fmla="*/ 4177042 w 5778188"/>
                <a:gd name="connsiteY147" fmla="*/ 2501900 h 6667500"/>
                <a:gd name="connsiteX148" fmla="*/ 4088142 w 5778188"/>
                <a:gd name="connsiteY148" fmla="*/ 2501900 h 6667500"/>
                <a:gd name="connsiteX149" fmla="*/ 4050042 w 5778188"/>
                <a:gd name="connsiteY149" fmla="*/ 2514600 h 6667500"/>
                <a:gd name="connsiteX150" fmla="*/ 3986542 w 5778188"/>
                <a:gd name="connsiteY150" fmla="*/ 2578100 h 6667500"/>
                <a:gd name="connsiteX151" fmla="*/ 4011942 w 5778188"/>
                <a:gd name="connsiteY151" fmla="*/ 2616200 h 6667500"/>
                <a:gd name="connsiteX152" fmla="*/ 4050042 w 5778188"/>
                <a:gd name="connsiteY152" fmla="*/ 2628900 h 6667500"/>
                <a:gd name="connsiteX153" fmla="*/ 4088142 w 5778188"/>
                <a:gd name="connsiteY153" fmla="*/ 2654300 h 6667500"/>
                <a:gd name="connsiteX154" fmla="*/ 4126242 w 5778188"/>
                <a:gd name="connsiteY154" fmla="*/ 2667000 h 6667500"/>
                <a:gd name="connsiteX155" fmla="*/ 4138942 w 5778188"/>
                <a:gd name="connsiteY155" fmla="*/ 2705100 h 6667500"/>
                <a:gd name="connsiteX156" fmla="*/ 4126242 w 5778188"/>
                <a:gd name="connsiteY156" fmla="*/ 2755900 h 6667500"/>
                <a:gd name="connsiteX157" fmla="*/ 4050042 w 5778188"/>
                <a:gd name="connsiteY157" fmla="*/ 2806700 h 6667500"/>
                <a:gd name="connsiteX158" fmla="*/ 4011942 w 5778188"/>
                <a:gd name="connsiteY158" fmla="*/ 2882900 h 6667500"/>
                <a:gd name="connsiteX159" fmla="*/ 4024642 w 5778188"/>
                <a:gd name="connsiteY159" fmla="*/ 2921000 h 6667500"/>
                <a:gd name="connsiteX160" fmla="*/ 4062742 w 5778188"/>
                <a:gd name="connsiteY160" fmla="*/ 2933700 h 6667500"/>
                <a:gd name="connsiteX161" fmla="*/ 4100842 w 5778188"/>
                <a:gd name="connsiteY161" fmla="*/ 2959100 h 6667500"/>
                <a:gd name="connsiteX162" fmla="*/ 4138942 w 5778188"/>
                <a:gd name="connsiteY162" fmla="*/ 2971800 h 6667500"/>
                <a:gd name="connsiteX163" fmla="*/ 4113542 w 5778188"/>
                <a:gd name="connsiteY163" fmla="*/ 3009900 h 6667500"/>
                <a:gd name="connsiteX164" fmla="*/ 4100842 w 5778188"/>
                <a:gd name="connsiteY164" fmla="*/ 3060700 h 6667500"/>
                <a:gd name="connsiteX165" fmla="*/ 4138942 w 5778188"/>
                <a:gd name="connsiteY165" fmla="*/ 3086100 h 6667500"/>
                <a:gd name="connsiteX166" fmla="*/ 4164342 w 5778188"/>
                <a:gd name="connsiteY166" fmla="*/ 3175000 h 6667500"/>
                <a:gd name="connsiteX167" fmla="*/ 4189742 w 5778188"/>
                <a:gd name="connsiteY167" fmla="*/ 3213100 h 6667500"/>
                <a:gd name="connsiteX168" fmla="*/ 4202442 w 5778188"/>
                <a:gd name="connsiteY168" fmla="*/ 3340100 h 6667500"/>
                <a:gd name="connsiteX169" fmla="*/ 4202442 w 5778188"/>
                <a:gd name="connsiteY169" fmla="*/ 3479800 h 6667500"/>
                <a:gd name="connsiteX170" fmla="*/ 4164342 w 5778188"/>
                <a:gd name="connsiteY170" fmla="*/ 3492500 h 6667500"/>
                <a:gd name="connsiteX171" fmla="*/ 4088142 w 5778188"/>
                <a:gd name="connsiteY171" fmla="*/ 3505200 h 6667500"/>
                <a:gd name="connsiteX172" fmla="*/ 4011942 w 5778188"/>
                <a:gd name="connsiteY172" fmla="*/ 3530600 h 6667500"/>
                <a:gd name="connsiteX173" fmla="*/ 3961142 w 5778188"/>
                <a:gd name="connsiteY173" fmla="*/ 3543300 h 6667500"/>
                <a:gd name="connsiteX174" fmla="*/ 3884942 w 5778188"/>
                <a:gd name="connsiteY174" fmla="*/ 3568700 h 6667500"/>
                <a:gd name="connsiteX175" fmla="*/ 3846842 w 5778188"/>
                <a:gd name="connsiteY175" fmla="*/ 3606800 h 6667500"/>
                <a:gd name="connsiteX176" fmla="*/ 3808742 w 5778188"/>
                <a:gd name="connsiteY176" fmla="*/ 3632200 h 6667500"/>
                <a:gd name="connsiteX177" fmla="*/ 3783342 w 5778188"/>
                <a:gd name="connsiteY177" fmla="*/ 3670300 h 6667500"/>
                <a:gd name="connsiteX178" fmla="*/ 3770642 w 5778188"/>
                <a:gd name="connsiteY178" fmla="*/ 3784600 h 6667500"/>
                <a:gd name="connsiteX179" fmla="*/ 3707142 w 5778188"/>
                <a:gd name="connsiteY179" fmla="*/ 3898900 h 6667500"/>
                <a:gd name="connsiteX180" fmla="*/ 3656342 w 5778188"/>
                <a:gd name="connsiteY180" fmla="*/ 3975100 h 6667500"/>
                <a:gd name="connsiteX181" fmla="*/ 3592842 w 5778188"/>
                <a:gd name="connsiteY181" fmla="*/ 3987800 h 6667500"/>
                <a:gd name="connsiteX182" fmla="*/ 3554742 w 5778188"/>
                <a:gd name="connsiteY182" fmla="*/ 4000500 h 6667500"/>
                <a:gd name="connsiteX183" fmla="*/ 3503942 w 5778188"/>
                <a:gd name="connsiteY183" fmla="*/ 4013200 h 6667500"/>
                <a:gd name="connsiteX184" fmla="*/ 3402342 w 5778188"/>
                <a:gd name="connsiteY184" fmla="*/ 4038600 h 6667500"/>
                <a:gd name="connsiteX185" fmla="*/ 3326142 w 5778188"/>
                <a:gd name="connsiteY185" fmla="*/ 4165600 h 6667500"/>
                <a:gd name="connsiteX186" fmla="*/ 3288042 w 5778188"/>
                <a:gd name="connsiteY186" fmla="*/ 4191000 h 6667500"/>
                <a:gd name="connsiteX187" fmla="*/ 3275342 w 5778188"/>
                <a:gd name="connsiteY187" fmla="*/ 4241800 h 6667500"/>
                <a:gd name="connsiteX188" fmla="*/ 3122942 w 5778188"/>
                <a:gd name="connsiteY188" fmla="*/ 4368800 h 6667500"/>
                <a:gd name="connsiteX189" fmla="*/ 3046742 w 5778188"/>
                <a:gd name="connsiteY189" fmla="*/ 4432300 h 6667500"/>
                <a:gd name="connsiteX190" fmla="*/ 3008642 w 5778188"/>
                <a:gd name="connsiteY190" fmla="*/ 4457700 h 6667500"/>
                <a:gd name="connsiteX191" fmla="*/ 2970542 w 5778188"/>
                <a:gd name="connsiteY191" fmla="*/ 4495800 h 6667500"/>
                <a:gd name="connsiteX192" fmla="*/ 2881642 w 5778188"/>
                <a:gd name="connsiteY192" fmla="*/ 4559300 h 6667500"/>
                <a:gd name="connsiteX193" fmla="*/ 2830842 w 5778188"/>
                <a:gd name="connsiteY193" fmla="*/ 4673600 h 6667500"/>
                <a:gd name="connsiteX194" fmla="*/ 2818142 w 5778188"/>
                <a:gd name="connsiteY194" fmla="*/ 4711700 h 6667500"/>
                <a:gd name="connsiteX195" fmla="*/ 2741942 w 5778188"/>
                <a:gd name="connsiteY195" fmla="*/ 4787900 h 6667500"/>
                <a:gd name="connsiteX196" fmla="*/ 2614942 w 5778188"/>
                <a:gd name="connsiteY196" fmla="*/ 4800600 h 6667500"/>
                <a:gd name="connsiteX197" fmla="*/ 2551442 w 5778188"/>
                <a:gd name="connsiteY197" fmla="*/ 4864100 h 6667500"/>
                <a:gd name="connsiteX198" fmla="*/ 2538742 w 5778188"/>
                <a:gd name="connsiteY198" fmla="*/ 4902200 h 6667500"/>
                <a:gd name="connsiteX199" fmla="*/ 2462542 w 5778188"/>
                <a:gd name="connsiteY199" fmla="*/ 4940300 h 6667500"/>
                <a:gd name="connsiteX200" fmla="*/ 2399042 w 5778188"/>
                <a:gd name="connsiteY200" fmla="*/ 4914900 h 6667500"/>
                <a:gd name="connsiteX201" fmla="*/ 2386342 w 5778188"/>
                <a:gd name="connsiteY201" fmla="*/ 4953000 h 6667500"/>
                <a:gd name="connsiteX202" fmla="*/ 2360942 w 5778188"/>
                <a:gd name="connsiteY202" fmla="*/ 4991100 h 6667500"/>
                <a:gd name="connsiteX203" fmla="*/ 2348242 w 5778188"/>
                <a:gd name="connsiteY203" fmla="*/ 5041900 h 6667500"/>
                <a:gd name="connsiteX204" fmla="*/ 2322842 w 5778188"/>
                <a:gd name="connsiteY204" fmla="*/ 5118100 h 6667500"/>
                <a:gd name="connsiteX205" fmla="*/ 2310142 w 5778188"/>
                <a:gd name="connsiteY205" fmla="*/ 5168900 h 6667500"/>
                <a:gd name="connsiteX206" fmla="*/ 2284742 w 5778188"/>
                <a:gd name="connsiteY206" fmla="*/ 5245100 h 6667500"/>
                <a:gd name="connsiteX207" fmla="*/ 2297442 w 5778188"/>
                <a:gd name="connsiteY207" fmla="*/ 5448300 h 6667500"/>
                <a:gd name="connsiteX208" fmla="*/ 2310142 w 5778188"/>
                <a:gd name="connsiteY208" fmla="*/ 5486400 h 6667500"/>
                <a:gd name="connsiteX209" fmla="*/ 2322842 w 5778188"/>
                <a:gd name="connsiteY209" fmla="*/ 5537200 h 6667500"/>
                <a:gd name="connsiteX210" fmla="*/ 2272042 w 5778188"/>
                <a:gd name="connsiteY210" fmla="*/ 5854700 h 6667500"/>
                <a:gd name="connsiteX211" fmla="*/ 2259342 w 5778188"/>
                <a:gd name="connsiteY211" fmla="*/ 6108700 h 6667500"/>
                <a:gd name="connsiteX212" fmla="*/ 2246642 w 5778188"/>
                <a:gd name="connsiteY212" fmla="*/ 6146800 h 6667500"/>
                <a:gd name="connsiteX213" fmla="*/ 2221242 w 5778188"/>
                <a:gd name="connsiteY213" fmla="*/ 6184900 h 6667500"/>
                <a:gd name="connsiteX214" fmla="*/ 2145042 w 5778188"/>
                <a:gd name="connsiteY214" fmla="*/ 6223000 h 6667500"/>
                <a:gd name="connsiteX215" fmla="*/ 2081542 w 5778188"/>
                <a:gd name="connsiteY215" fmla="*/ 6337300 h 6667500"/>
                <a:gd name="connsiteX216" fmla="*/ 2068842 w 5778188"/>
                <a:gd name="connsiteY216" fmla="*/ 6400800 h 6667500"/>
                <a:gd name="connsiteX217" fmla="*/ 1954542 w 5778188"/>
                <a:gd name="connsiteY217" fmla="*/ 6413500 h 6667500"/>
                <a:gd name="connsiteX218" fmla="*/ 1903742 w 5778188"/>
                <a:gd name="connsiteY218" fmla="*/ 6438900 h 6667500"/>
                <a:gd name="connsiteX219" fmla="*/ 1852942 w 5778188"/>
                <a:gd name="connsiteY219" fmla="*/ 6553200 h 6667500"/>
                <a:gd name="connsiteX220" fmla="*/ 1827542 w 5778188"/>
                <a:gd name="connsiteY220" fmla="*/ 6591300 h 6667500"/>
                <a:gd name="connsiteX221" fmla="*/ 1814842 w 5778188"/>
                <a:gd name="connsiteY221" fmla="*/ 6629400 h 6667500"/>
                <a:gd name="connsiteX222" fmla="*/ 1738642 w 5778188"/>
                <a:gd name="connsiteY222" fmla="*/ 6667500 h 6667500"/>
                <a:gd name="connsiteX223" fmla="*/ 1662442 w 5778188"/>
                <a:gd name="connsiteY223" fmla="*/ 6616700 h 6667500"/>
                <a:gd name="connsiteX224" fmla="*/ 1586242 w 5778188"/>
                <a:gd name="connsiteY224" fmla="*/ 6565900 h 6667500"/>
                <a:gd name="connsiteX225" fmla="*/ 1548142 w 5778188"/>
                <a:gd name="connsiteY225" fmla="*/ 6540500 h 6667500"/>
                <a:gd name="connsiteX226" fmla="*/ 1484642 w 5778188"/>
                <a:gd name="connsiteY226" fmla="*/ 6413500 h 6667500"/>
                <a:gd name="connsiteX227" fmla="*/ 1471942 w 5778188"/>
                <a:gd name="connsiteY227" fmla="*/ 6375400 h 6667500"/>
                <a:gd name="connsiteX228" fmla="*/ 1443367 w 5778188"/>
                <a:gd name="connsiteY228" fmla="*/ 6181725 h 6667500"/>
                <a:gd name="connsiteX229" fmla="*/ 1370342 w 5778188"/>
                <a:gd name="connsiteY229" fmla="*/ 5940425 h 6667500"/>
                <a:gd name="connsiteX230" fmla="*/ 1287792 w 5778188"/>
                <a:gd name="connsiteY230" fmla="*/ 5762625 h 6667500"/>
                <a:gd name="connsiteX231" fmla="*/ 1176668 w 5778188"/>
                <a:gd name="connsiteY231" fmla="*/ 5540375 h 6667500"/>
                <a:gd name="connsiteX232" fmla="*/ 1106817 w 5778188"/>
                <a:gd name="connsiteY232" fmla="*/ 5184775 h 6667500"/>
                <a:gd name="connsiteX233" fmla="*/ 1008393 w 5778188"/>
                <a:gd name="connsiteY233" fmla="*/ 4984750 h 6667500"/>
                <a:gd name="connsiteX234" fmla="*/ 919493 w 5778188"/>
                <a:gd name="connsiteY234" fmla="*/ 4724400 h 6667500"/>
                <a:gd name="connsiteX235" fmla="*/ 868693 w 5778188"/>
                <a:gd name="connsiteY235" fmla="*/ 4333875 h 6667500"/>
                <a:gd name="connsiteX236" fmla="*/ 821068 w 5778188"/>
                <a:gd name="connsiteY236" fmla="*/ 3968750 h 6667500"/>
                <a:gd name="connsiteX237" fmla="*/ 862342 w 5778188"/>
                <a:gd name="connsiteY237" fmla="*/ 3717925 h 6667500"/>
                <a:gd name="connsiteX238" fmla="*/ 829798 w 5778188"/>
                <a:gd name="connsiteY238" fmla="*/ 3586956 h 6667500"/>
                <a:gd name="connsiteX239" fmla="*/ 882186 w 5778188"/>
                <a:gd name="connsiteY239" fmla="*/ 3484563 h 6667500"/>
                <a:gd name="connsiteX240" fmla="*/ 821067 w 5778188"/>
                <a:gd name="connsiteY240" fmla="*/ 3471069 h 6667500"/>
                <a:gd name="connsiteX241" fmla="*/ 851230 w 5778188"/>
                <a:gd name="connsiteY241" fmla="*/ 3403600 h 6667500"/>
                <a:gd name="connsiteX242" fmla="*/ 810748 w 5778188"/>
                <a:gd name="connsiteY242" fmla="*/ 3334544 h 6667500"/>
                <a:gd name="connsiteX243" fmla="*/ 720261 w 5778188"/>
                <a:gd name="connsiteY243" fmla="*/ 3420269 h 6667500"/>
                <a:gd name="connsiteX244" fmla="*/ 739311 w 5778188"/>
                <a:gd name="connsiteY244" fmla="*/ 3532188 h 6667500"/>
                <a:gd name="connsiteX245" fmla="*/ 448798 w 5778188"/>
                <a:gd name="connsiteY245" fmla="*/ 3665538 h 6667500"/>
                <a:gd name="connsiteX246" fmla="*/ 239248 w 5778188"/>
                <a:gd name="connsiteY246" fmla="*/ 3483769 h 6667500"/>
                <a:gd name="connsiteX247" fmla="*/ 89230 w 5778188"/>
                <a:gd name="connsiteY247" fmla="*/ 3279775 h 6667500"/>
                <a:gd name="connsiteX248" fmla="*/ 122567 w 5778188"/>
                <a:gd name="connsiteY248" fmla="*/ 3234531 h 6667500"/>
                <a:gd name="connsiteX249" fmla="*/ 146381 w 5778188"/>
                <a:gd name="connsiteY249" fmla="*/ 3277394 h 6667500"/>
                <a:gd name="connsiteX250" fmla="*/ 258298 w 5778188"/>
                <a:gd name="connsiteY250" fmla="*/ 3263106 h 6667500"/>
                <a:gd name="connsiteX251" fmla="*/ 386886 w 5778188"/>
                <a:gd name="connsiteY251" fmla="*/ 3177381 h 6667500"/>
                <a:gd name="connsiteX252" fmla="*/ 470230 w 5778188"/>
                <a:gd name="connsiteY252" fmla="*/ 3103563 h 6667500"/>
                <a:gd name="connsiteX253" fmla="*/ 401174 w 5778188"/>
                <a:gd name="connsiteY253" fmla="*/ 3086894 h 6667500"/>
                <a:gd name="connsiteX254" fmla="*/ 224962 w 5778188"/>
                <a:gd name="connsiteY254" fmla="*/ 3172619 h 6667500"/>
                <a:gd name="connsiteX255" fmla="*/ 3505 w 5778188"/>
                <a:gd name="connsiteY255" fmla="*/ 2977356 h 6667500"/>
                <a:gd name="connsiteX256" fmla="*/ 93993 w 5778188"/>
                <a:gd name="connsiteY256" fmla="*/ 2905919 h 6667500"/>
                <a:gd name="connsiteX257" fmla="*/ 468642 w 5778188"/>
                <a:gd name="connsiteY257" fmla="*/ 2806700 h 6667500"/>
                <a:gd name="connsiteX258" fmla="*/ 392442 w 5778188"/>
                <a:gd name="connsiteY258" fmla="*/ 2120900 h 6667500"/>
                <a:gd name="connsiteX259" fmla="*/ 1052842 w 5778188"/>
                <a:gd name="connsiteY259" fmla="*/ 1733550 h 6667500"/>
                <a:gd name="connsiteX260" fmla="*/ 1522742 w 5778188"/>
                <a:gd name="connsiteY260" fmla="*/ 1104900 h 6667500"/>
                <a:gd name="connsiteX261" fmla="*/ 1249692 w 5778188"/>
                <a:gd name="connsiteY261" fmla="*/ 895350 h 6667500"/>
                <a:gd name="connsiteX262" fmla="*/ 1192542 w 5778188"/>
                <a:gd name="connsiteY262" fmla="*/ 546100 h 6667500"/>
                <a:gd name="connsiteX263" fmla="*/ 1262392 w 5778188"/>
                <a:gd name="connsiteY263" fmla="*/ 355600 h 6667500"/>
                <a:gd name="connsiteX264" fmla="*/ 1057922 w 5778188"/>
                <a:gd name="connsiteY264" fmla="*/ 271780 h 6667500"/>
                <a:gd name="connsiteX0" fmla="*/ 1062265 w 5774911"/>
                <a:gd name="connsiteY0" fmla="*/ 254000 h 6667500"/>
                <a:gd name="connsiteX1" fmla="*/ 1074965 w 5774911"/>
                <a:gd name="connsiteY1" fmla="*/ 165100 h 6667500"/>
                <a:gd name="connsiteX2" fmla="*/ 1113065 w 5774911"/>
                <a:gd name="connsiteY2" fmla="*/ 139700 h 6667500"/>
                <a:gd name="connsiteX3" fmla="*/ 1176565 w 5774911"/>
                <a:gd name="connsiteY3" fmla="*/ 63500 h 6667500"/>
                <a:gd name="connsiteX4" fmla="*/ 1214665 w 5774911"/>
                <a:gd name="connsiteY4" fmla="*/ 50800 h 6667500"/>
                <a:gd name="connsiteX5" fmla="*/ 1290865 w 5774911"/>
                <a:gd name="connsiteY5" fmla="*/ 25400 h 6667500"/>
                <a:gd name="connsiteX6" fmla="*/ 1367065 w 5774911"/>
                <a:gd name="connsiteY6" fmla="*/ 12700 h 6667500"/>
                <a:gd name="connsiteX7" fmla="*/ 1430565 w 5774911"/>
                <a:gd name="connsiteY7" fmla="*/ 0 h 6667500"/>
                <a:gd name="connsiteX8" fmla="*/ 1595665 w 5774911"/>
                <a:gd name="connsiteY8" fmla="*/ 12700 h 6667500"/>
                <a:gd name="connsiteX9" fmla="*/ 1608365 w 5774911"/>
                <a:gd name="connsiteY9" fmla="*/ 50800 h 6667500"/>
                <a:gd name="connsiteX10" fmla="*/ 1659165 w 5774911"/>
                <a:gd name="connsiteY10" fmla="*/ 127000 h 6667500"/>
                <a:gd name="connsiteX11" fmla="*/ 1709965 w 5774911"/>
                <a:gd name="connsiteY11" fmla="*/ 152400 h 6667500"/>
                <a:gd name="connsiteX12" fmla="*/ 1748065 w 5774911"/>
                <a:gd name="connsiteY12" fmla="*/ 177800 h 6667500"/>
                <a:gd name="connsiteX13" fmla="*/ 1811565 w 5774911"/>
                <a:gd name="connsiteY13" fmla="*/ 190500 h 6667500"/>
                <a:gd name="connsiteX14" fmla="*/ 1836965 w 5774911"/>
                <a:gd name="connsiteY14" fmla="*/ 228600 h 6667500"/>
                <a:gd name="connsiteX15" fmla="*/ 1849665 w 5774911"/>
                <a:gd name="connsiteY15" fmla="*/ 266700 h 6667500"/>
                <a:gd name="connsiteX16" fmla="*/ 1938565 w 5774911"/>
                <a:gd name="connsiteY16" fmla="*/ 304800 h 6667500"/>
                <a:gd name="connsiteX17" fmla="*/ 1951265 w 5774911"/>
                <a:gd name="connsiteY17" fmla="*/ 355600 h 6667500"/>
                <a:gd name="connsiteX18" fmla="*/ 2116365 w 5774911"/>
                <a:gd name="connsiteY18" fmla="*/ 381000 h 6667500"/>
                <a:gd name="connsiteX19" fmla="*/ 2230665 w 5774911"/>
                <a:gd name="connsiteY19" fmla="*/ 317500 h 6667500"/>
                <a:gd name="connsiteX20" fmla="*/ 2268765 w 5774911"/>
                <a:gd name="connsiteY20" fmla="*/ 292100 h 6667500"/>
                <a:gd name="connsiteX21" fmla="*/ 2408465 w 5774911"/>
                <a:gd name="connsiteY21" fmla="*/ 317500 h 6667500"/>
                <a:gd name="connsiteX22" fmla="*/ 2433865 w 5774911"/>
                <a:gd name="connsiteY22" fmla="*/ 571500 h 6667500"/>
                <a:gd name="connsiteX23" fmla="*/ 2395765 w 5774911"/>
                <a:gd name="connsiteY23" fmla="*/ 647700 h 6667500"/>
                <a:gd name="connsiteX24" fmla="*/ 2344965 w 5774911"/>
                <a:gd name="connsiteY24" fmla="*/ 660400 h 6667500"/>
                <a:gd name="connsiteX25" fmla="*/ 2306865 w 5774911"/>
                <a:gd name="connsiteY25" fmla="*/ 685800 h 6667500"/>
                <a:gd name="connsiteX26" fmla="*/ 2243365 w 5774911"/>
                <a:gd name="connsiteY26" fmla="*/ 762000 h 6667500"/>
                <a:gd name="connsiteX27" fmla="*/ 2230665 w 5774911"/>
                <a:gd name="connsiteY27" fmla="*/ 863600 h 6667500"/>
                <a:gd name="connsiteX28" fmla="*/ 2306865 w 5774911"/>
                <a:gd name="connsiteY28" fmla="*/ 889000 h 6667500"/>
                <a:gd name="connsiteX29" fmla="*/ 2319565 w 5774911"/>
                <a:gd name="connsiteY29" fmla="*/ 952500 h 6667500"/>
                <a:gd name="connsiteX30" fmla="*/ 2344965 w 5774911"/>
                <a:gd name="connsiteY30" fmla="*/ 990600 h 6667500"/>
                <a:gd name="connsiteX31" fmla="*/ 2332265 w 5774911"/>
                <a:gd name="connsiteY31" fmla="*/ 1066800 h 6667500"/>
                <a:gd name="connsiteX32" fmla="*/ 2256065 w 5774911"/>
                <a:gd name="connsiteY32" fmla="*/ 1104900 h 6667500"/>
                <a:gd name="connsiteX33" fmla="*/ 2192565 w 5774911"/>
                <a:gd name="connsiteY33" fmla="*/ 1092200 h 6667500"/>
                <a:gd name="connsiteX34" fmla="*/ 2154465 w 5774911"/>
                <a:gd name="connsiteY34" fmla="*/ 1079500 h 6667500"/>
                <a:gd name="connsiteX35" fmla="*/ 2103665 w 5774911"/>
                <a:gd name="connsiteY35" fmla="*/ 1092200 h 6667500"/>
                <a:gd name="connsiteX36" fmla="*/ 2129065 w 5774911"/>
                <a:gd name="connsiteY36" fmla="*/ 1168400 h 6667500"/>
                <a:gd name="connsiteX37" fmla="*/ 2141765 w 5774911"/>
                <a:gd name="connsiteY37" fmla="*/ 1206500 h 6667500"/>
                <a:gd name="connsiteX38" fmla="*/ 2154465 w 5774911"/>
                <a:gd name="connsiteY38" fmla="*/ 1244600 h 6667500"/>
                <a:gd name="connsiteX39" fmla="*/ 2167165 w 5774911"/>
                <a:gd name="connsiteY39" fmla="*/ 1346200 h 6667500"/>
                <a:gd name="connsiteX40" fmla="*/ 2243365 w 5774911"/>
                <a:gd name="connsiteY40" fmla="*/ 1371600 h 6667500"/>
                <a:gd name="connsiteX41" fmla="*/ 2281465 w 5774911"/>
                <a:gd name="connsiteY41" fmla="*/ 1397000 h 6667500"/>
                <a:gd name="connsiteX42" fmla="*/ 2319565 w 5774911"/>
                <a:gd name="connsiteY42" fmla="*/ 1409700 h 6667500"/>
                <a:gd name="connsiteX43" fmla="*/ 2344965 w 5774911"/>
                <a:gd name="connsiteY43" fmla="*/ 1447800 h 6667500"/>
                <a:gd name="connsiteX44" fmla="*/ 2421165 w 5774911"/>
                <a:gd name="connsiteY44" fmla="*/ 1473200 h 6667500"/>
                <a:gd name="connsiteX45" fmla="*/ 2497365 w 5774911"/>
                <a:gd name="connsiteY45" fmla="*/ 1536700 h 6667500"/>
                <a:gd name="connsiteX46" fmla="*/ 2560865 w 5774911"/>
                <a:gd name="connsiteY46" fmla="*/ 1612900 h 6667500"/>
                <a:gd name="connsiteX47" fmla="*/ 2522765 w 5774911"/>
                <a:gd name="connsiteY47" fmla="*/ 1638300 h 6667500"/>
                <a:gd name="connsiteX48" fmla="*/ 2471965 w 5774911"/>
                <a:gd name="connsiteY48" fmla="*/ 1663700 h 6667500"/>
                <a:gd name="connsiteX49" fmla="*/ 2459265 w 5774911"/>
                <a:gd name="connsiteY49" fmla="*/ 1701800 h 6667500"/>
                <a:gd name="connsiteX50" fmla="*/ 2421165 w 5774911"/>
                <a:gd name="connsiteY50" fmla="*/ 1841500 h 6667500"/>
                <a:gd name="connsiteX51" fmla="*/ 2433865 w 5774911"/>
                <a:gd name="connsiteY51" fmla="*/ 1930400 h 6667500"/>
                <a:gd name="connsiteX52" fmla="*/ 2471965 w 5774911"/>
                <a:gd name="connsiteY52" fmla="*/ 1943100 h 6667500"/>
                <a:gd name="connsiteX53" fmla="*/ 2548165 w 5774911"/>
                <a:gd name="connsiteY53" fmla="*/ 1993900 h 6667500"/>
                <a:gd name="connsiteX54" fmla="*/ 2624365 w 5774911"/>
                <a:gd name="connsiteY54" fmla="*/ 2019300 h 6667500"/>
                <a:gd name="connsiteX55" fmla="*/ 2700565 w 5774911"/>
                <a:gd name="connsiteY55" fmla="*/ 2070100 h 6667500"/>
                <a:gd name="connsiteX56" fmla="*/ 2738665 w 5774911"/>
                <a:gd name="connsiteY56" fmla="*/ 2095500 h 6667500"/>
                <a:gd name="connsiteX57" fmla="*/ 2764065 w 5774911"/>
                <a:gd name="connsiteY57" fmla="*/ 2133600 h 6667500"/>
                <a:gd name="connsiteX58" fmla="*/ 2840265 w 5774911"/>
                <a:gd name="connsiteY58" fmla="*/ 2184400 h 6667500"/>
                <a:gd name="connsiteX59" fmla="*/ 2916465 w 5774911"/>
                <a:gd name="connsiteY59" fmla="*/ 2222500 h 6667500"/>
                <a:gd name="connsiteX60" fmla="*/ 2954565 w 5774911"/>
                <a:gd name="connsiteY60" fmla="*/ 2247900 h 6667500"/>
                <a:gd name="connsiteX61" fmla="*/ 3030765 w 5774911"/>
                <a:gd name="connsiteY61" fmla="*/ 2273300 h 6667500"/>
                <a:gd name="connsiteX62" fmla="*/ 3322865 w 5774911"/>
                <a:gd name="connsiteY62" fmla="*/ 2311400 h 6667500"/>
                <a:gd name="connsiteX63" fmla="*/ 3373665 w 5774911"/>
                <a:gd name="connsiteY63" fmla="*/ 2387600 h 6667500"/>
                <a:gd name="connsiteX64" fmla="*/ 3449865 w 5774911"/>
                <a:gd name="connsiteY64" fmla="*/ 2438400 h 6667500"/>
                <a:gd name="connsiteX65" fmla="*/ 3564165 w 5774911"/>
                <a:gd name="connsiteY65" fmla="*/ 2476500 h 6667500"/>
                <a:gd name="connsiteX66" fmla="*/ 3919765 w 5774911"/>
                <a:gd name="connsiteY66" fmla="*/ 2463800 h 6667500"/>
                <a:gd name="connsiteX67" fmla="*/ 3957865 w 5774911"/>
                <a:gd name="connsiteY67" fmla="*/ 2438400 h 6667500"/>
                <a:gd name="connsiteX68" fmla="*/ 3970565 w 5774911"/>
                <a:gd name="connsiteY68" fmla="*/ 2400300 h 6667500"/>
                <a:gd name="connsiteX69" fmla="*/ 3983265 w 5774911"/>
                <a:gd name="connsiteY69" fmla="*/ 2209800 h 6667500"/>
                <a:gd name="connsiteX70" fmla="*/ 4021365 w 5774911"/>
                <a:gd name="connsiteY70" fmla="*/ 2184400 h 6667500"/>
                <a:gd name="connsiteX71" fmla="*/ 4097565 w 5774911"/>
                <a:gd name="connsiteY71" fmla="*/ 2120900 h 6667500"/>
                <a:gd name="connsiteX72" fmla="*/ 4122965 w 5774911"/>
                <a:gd name="connsiteY72" fmla="*/ 2222500 h 6667500"/>
                <a:gd name="connsiteX73" fmla="*/ 4148365 w 5774911"/>
                <a:gd name="connsiteY73" fmla="*/ 2298700 h 6667500"/>
                <a:gd name="connsiteX74" fmla="*/ 4186465 w 5774911"/>
                <a:gd name="connsiteY74" fmla="*/ 2324100 h 6667500"/>
                <a:gd name="connsiteX75" fmla="*/ 4224565 w 5774911"/>
                <a:gd name="connsiteY75" fmla="*/ 2336800 h 6667500"/>
                <a:gd name="connsiteX76" fmla="*/ 4415065 w 5774911"/>
                <a:gd name="connsiteY76" fmla="*/ 2349500 h 6667500"/>
                <a:gd name="connsiteX77" fmla="*/ 4694465 w 5774911"/>
                <a:gd name="connsiteY77" fmla="*/ 2336800 h 6667500"/>
                <a:gd name="connsiteX78" fmla="*/ 4745265 w 5774911"/>
                <a:gd name="connsiteY78" fmla="*/ 2324100 h 6667500"/>
                <a:gd name="connsiteX79" fmla="*/ 4770665 w 5774911"/>
                <a:gd name="connsiteY79" fmla="*/ 2247900 h 6667500"/>
                <a:gd name="connsiteX80" fmla="*/ 4745265 w 5774911"/>
                <a:gd name="connsiteY80" fmla="*/ 2197100 h 6667500"/>
                <a:gd name="connsiteX81" fmla="*/ 4669065 w 5774911"/>
                <a:gd name="connsiteY81" fmla="*/ 2171700 h 6667500"/>
                <a:gd name="connsiteX82" fmla="*/ 4681765 w 5774911"/>
                <a:gd name="connsiteY82" fmla="*/ 2082800 h 6667500"/>
                <a:gd name="connsiteX83" fmla="*/ 4757965 w 5774911"/>
                <a:gd name="connsiteY83" fmla="*/ 2108200 h 6667500"/>
                <a:gd name="connsiteX84" fmla="*/ 4897665 w 5774911"/>
                <a:gd name="connsiteY84" fmla="*/ 2095500 h 6667500"/>
                <a:gd name="connsiteX85" fmla="*/ 4923065 w 5774911"/>
                <a:gd name="connsiteY85" fmla="*/ 2057400 h 6667500"/>
                <a:gd name="connsiteX86" fmla="*/ 4935765 w 5774911"/>
                <a:gd name="connsiteY86" fmla="*/ 2019300 h 6667500"/>
                <a:gd name="connsiteX87" fmla="*/ 4948465 w 5774911"/>
                <a:gd name="connsiteY87" fmla="*/ 1955800 h 6667500"/>
                <a:gd name="connsiteX88" fmla="*/ 5037365 w 5774911"/>
                <a:gd name="connsiteY88" fmla="*/ 1917700 h 6667500"/>
                <a:gd name="connsiteX89" fmla="*/ 5113565 w 5774911"/>
                <a:gd name="connsiteY89" fmla="*/ 1866900 h 6667500"/>
                <a:gd name="connsiteX90" fmla="*/ 5151665 w 5774911"/>
                <a:gd name="connsiteY90" fmla="*/ 1841500 h 6667500"/>
                <a:gd name="connsiteX91" fmla="*/ 5177065 w 5774911"/>
                <a:gd name="connsiteY91" fmla="*/ 1803400 h 6667500"/>
                <a:gd name="connsiteX92" fmla="*/ 5189765 w 5774911"/>
                <a:gd name="connsiteY92" fmla="*/ 1739900 h 6667500"/>
                <a:gd name="connsiteX93" fmla="*/ 5240565 w 5774911"/>
                <a:gd name="connsiteY93" fmla="*/ 1752600 h 6667500"/>
                <a:gd name="connsiteX94" fmla="*/ 5316765 w 5774911"/>
                <a:gd name="connsiteY94" fmla="*/ 1778000 h 6667500"/>
                <a:gd name="connsiteX95" fmla="*/ 5367565 w 5774911"/>
                <a:gd name="connsiteY95" fmla="*/ 1765300 h 6667500"/>
                <a:gd name="connsiteX96" fmla="*/ 5405665 w 5774911"/>
                <a:gd name="connsiteY96" fmla="*/ 1727200 h 6667500"/>
                <a:gd name="connsiteX97" fmla="*/ 5443765 w 5774911"/>
                <a:gd name="connsiteY97" fmla="*/ 1701800 h 6667500"/>
                <a:gd name="connsiteX98" fmla="*/ 5519965 w 5774911"/>
                <a:gd name="connsiteY98" fmla="*/ 1714500 h 6667500"/>
                <a:gd name="connsiteX99" fmla="*/ 5570765 w 5774911"/>
                <a:gd name="connsiteY99" fmla="*/ 1790700 h 6667500"/>
                <a:gd name="connsiteX100" fmla="*/ 5621565 w 5774911"/>
                <a:gd name="connsiteY100" fmla="*/ 1841500 h 6667500"/>
                <a:gd name="connsiteX101" fmla="*/ 5608865 w 5774911"/>
                <a:gd name="connsiteY101" fmla="*/ 1879600 h 6667500"/>
                <a:gd name="connsiteX102" fmla="*/ 5646965 w 5774911"/>
                <a:gd name="connsiteY102" fmla="*/ 1892300 h 6667500"/>
                <a:gd name="connsiteX103" fmla="*/ 5748565 w 5774911"/>
                <a:gd name="connsiteY103" fmla="*/ 1905000 h 6667500"/>
                <a:gd name="connsiteX104" fmla="*/ 5773965 w 5774911"/>
                <a:gd name="connsiteY104" fmla="*/ 1943100 h 6667500"/>
                <a:gd name="connsiteX105" fmla="*/ 5735865 w 5774911"/>
                <a:gd name="connsiteY105" fmla="*/ 2044700 h 6667500"/>
                <a:gd name="connsiteX106" fmla="*/ 5710465 w 5774911"/>
                <a:gd name="connsiteY106" fmla="*/ 2171700 h 6667500"/>
                <a:gd name="connsiteX107" fmla="*/ 5570765 w 5774911"/>
                <a:gd name="connsiteY107" fmla="*/ 2197100 h 6667500"/>
                <a:gd name="connsiteX108" fmla="*/ 5494565 w 5774911"/>
                <a:gd name="connsiteY108" fmla="*/ 2222500 h 6667500"/>
                <a:gd name="connsiteX109" fmla="*/ 5469165 w 5774911"/>
                <a:gd name="connsiteY109" fmla="*/ 2260600 h 6667500"/>
                <a:gd name="connsiteX110" fmla="*/ 5418365 w 5774911"/>
                <a:gd name="connsiteY110" fmla="*/ 2349500 h 6667500"/>
                <a:gd name="connsiteX111" fmla="*/ 5380265 w 5774911"/>
                <a:gd name="connsiteY111" fmla="*/ 2374900 h 6667500"/>
                <a:gd name="connsiteX112" fmla="*/ 5367565 w 5774911"/>
                <a:gd name="connsiteY112" fmla="*/ 2438400 h 6667500"/>
                <a:gd name="connsiteX113" fmla="*/ 5354865 w 5774911"/>
                <a:gd name="connsiteY113" fmla="*/ 2552700 h 6667500"/>
                <a:gd name="connsiteX114" fmla="*/ 5291365 w 5774911"/>
                <a:gd name="connsiteY114" fmla="*/ 2616200 h 6667500"/>
                <a:gd name="connsiteX115" fmla="*/ 5278665 w 5774911"/>
                <a:gd name="connsiteY115" fmla="*/ 2654300 h 6667500"/>
                <a:gd name="connsiteX116" fmla="*/ 5304065 w 5774911"/>
                <a:gd name="connsiteY116" fmla="*/ 2781300 h 6667500"/>
                <a:gd name="connsiteX117" fmla="*/ 5291365 w 5774911"/>
                <a:gd name="connsiteY117" fmla="*/ 2870200 h 6667500"/>
                <a:gd name="connsiteX118" fmla="*/ 5253265 w 5774911"/>
                <a:gd name="connsiteY118" fmla="*/ 2895600 h 6667500"/>
                <a:gd name="connsiteX119" fmla="*/ 5189765 w 5774911"/>
                <a:gd name="connsiteY119" fmla="*/ 2946400 h 6667500"/>
                <a:gd name="connsiteX120" fmla="*/ 5075465 w 5774911"/>
                <a:gd name="connsiteY120" fmla="*/ 2959100 h 6667500"/>
                <a:gd name="connsiteX121" fmla="*/ 5050065 w 5774911"/>
                <a:gd name="connsiteY121" fmla="*/ 3048000 h 6667500"/>
                <a:gd name="connsiteX122" fmla="*/ 5024665 w 5774911"/>
                <a:gd name="connsiteY122" fmla="*/ 3124200 h 6667500"/>
                <a:gd name="connsiteX123" fmla="*/ 5050065 w 5774911"/>
                <a:gd name="connsiteY123" fmla="*/ 3162300 h 6667500"/>
                <a:gd name="connsiteX124" fmla="*/ 5011965 w 5774911"/>
                <a:gd name="connsiteY124" fmla="*/ 3416300 h 6667500"/>
                <a:gd name="connsiteX125" fmla="*/ 4961165 w 5774911"/>
                <a:gd name="connsiteY125" fmla="*/ 3340100 h 6667500"/>
                <a:gd name="connsiteX126" fmla="*/ 4948465 w 5774911"/>
                <a:gd name="connsiteY126" fmla="*/ 3302000 h 6667500"/>
                <a:gd name="connsiteX127" fmla="*/ 4897665 w 5774911"/>
                <a:gd name="connsiteY127" fmla="*/ 3225800 h 6667500"/>
                <a:gd name="connsiteX128" fmla="*/ 4846865 w 5774911"/>
                <a:gd name="connsiteY128" fmla="*/ 3111500 h 6667500"/>
                <a:gd name="connsiteX129" fmla="*/ 4770665 w 5774911"/>
                <a:gd name="connsiteY129" fmla="*/ 3187700 h 6667500"/>
                <a:gd name="connsiteX130" fmla="*/ 4694465 w 5774911"/>
                <a:gd name="connsiteY130" fmla="*/ 3213100 h 6667500"/>
                <a:gd name="connsiteX131" fmla="*/ 4656365 w 5774911"/>
                <a:gd name="connsiteY131" fmla="*/ 3187700 h 6667500"/>
                <a:gd name="connsiteX132" fmla="*/ 4643665 w 5774911"/>
                <a:gd name="connsiteY132" fmla="*/ 3136900 h 6667500"/>
                <a:gd name="connsiteX133" fmla="*/ 4681765 w 5774911"/>
                <a:gd name="connsiteY133" fmla="*/ 2971800 h 6667500"/>
                <a:gd name="connsiteX134" fmla="*/ 4719865 w 5774911"/>
                <a:gd name="connsiteY134" fmla="*/ 2959100 h 6667500"/>
                <a:gd name="connsiteX135" fmla="*/ 4796065 w 5774911"/>
                <a:gd name="connsiteY135" fmla="*/ 2895600 h 6667500"/>
                <a:gd name="connsiteX136" fmla="*/ 4821465 w 5774911"/>
                <a:gd name="connsiteY136" fmla="*/ 2819400 h 6667500"/>
                <a:gd name="connsiteX137" fmla="*/ 4808765 w 5774911"/>
                <a:gd name="connsiteY137" fmla="*/ 2743200 h 6667500"/>
                <a:gd name="connsiteX138" fmla="*/ 4745265 w 5774911"/>
                <a:gd name="connsiteY138" fmla="*/ 2730500 h 6667500"/>
                <a:gd name="connsiteX139" fmla="*/ 4694465 w 5774911"/>
                <a:gd name="connsiteY139" fmla="*/ 2717800 h 6667500"/>
                <a:gd name="connsiteX140" fmla="*/ 4592865 w 5774911"/>
                <a:gd name="connsiteY140" fmla="*/ 2705100 h 6667500"/>
                <a:gd name="connsiteX141" fmla="*/ 4503965 w 5774911"/>
                <a:gd name="connsiteY141" fmla="*/ 2692400 h 6667500"/>
                <a:gd name="connsiteX142" fmla="*/ 4465865 w 5774911"/>
                <a:gd name="connsiteY142" fmla="*/ 2679700 h 6667500"/>
                <a:gd name="connsiteX143" fmla="*/ 4351565 w 5774911"/>
                <a:gd name="connsiteY143" fmla="*/ 2667000 h 6667500"/>
                <a:gd name="connsiteX144" fmla="*/ 4300765 w 5774911"/>
                <a:gd name="connsiteY144" fmla="*/ 2578100 h 6667500"/>
                <a:gd name="connsiteX145" fmla="*/ 4288065 w 5774911"/>
                <a:gd name="connsiteY145" fmla="*/ 2514600 h 6667500"/>
                <a:gd name="connsiteX146" fmla="*/ 4211865 w 5774911"/>
                <a:gd name="connsiteY146" fmla="*/ 2540000 h 6667500"/>
                <a:gd name="connsiteX147" fmla="*/ 4173765 w 5774911"/>
                <a:gd name="connsiteY147" fmla="*/ 2501900 h 6667500"/>
                <a:gd name="connsiteX148" fmla="*/ 4084865 w 5774911"/>
                <a:gd name="connsiteY148" fmla="*/ 2501900 h 6667500"/>
                <a:gd name="connsiteX149" fmla="*/ 4046765 w 5774911"/>
                <a:gd name="connsiteY149" fmla="*/ 2514600 h 6667500"/>
                <a:gd name="connsiteX150" fmla="*/ 3983265 w 5774911"/>
                <a:gd name="connsiteY150" fmla="*/ 2578100 h 6667500"/>
                <a:gd name="connsiteX151" fmla="*/ 4008665 w 5774911"/>
                <a:gd name="connsiteY151" fmla="*/ 2616200 h 6667500"/>
                <a:gd name="connsiteX152" fmla="*/ 4046765 w 5774911"/>
                <a:gd name="connsiteY152" fmla="*/ 2628900 h 6667500"/>
                <a:gd name="connsiteX153" fmla="*/ 4084865 w 5774911"/>
                <a:gd name="connsiteY153" fmla="*/ 2654300 h 6667500"/>
                <a:gd name="connsiteX154" fmla="*/ 4122965 w 5774911"/>
                <a:gd name="connsiteY154" fmla="*/ 2667000 h 6667500"/>
                <a:gd name="connsiteX155" fmla="*/ 4135665 w 5774911"/>
                <a:gd name="connsiteY155" fmla="*/ 2705100 h 6667500"/>
                <a:gd name="connsiteX156" fmla="*/ 4122965 w 5774911"/>
                <a:gd name="connsiteY156" fmla="*/ 2755900 h 6667500"/>
                <a:gd name="connsiteX157" fmla="*/ 4046765 w 5774911"/>
                <a:gd name="connsiteY157" fmla="*/ 2806700 h 6667500"/>
                <a:gd name="connsiteX158" fmla="*/ 4008665 w 5774911"/>
                <a:gd name="connsiteY158" fmla="*/ 2882900 h 6667500"/>
                <a:gd name="connsiteX159" fmla="*/ 4021365 w 5774911"/>
                <a:gd name="connsiteY159" fmla="*/ 2921000 h 6667500"/>
                <a:gd name="connsiteX160" fmla="*/ 4059465 w 5774911"/>
                <a:gd name="connsiteY160" fmla="*/ 2933700 h 6667500"/>
                <a:gd name="connsiteX161" fmla="*/ 4097565 w 5774911"/>
                <a:gd name="connsiteY161" fmla="*/ 2959100 h 6667500"/>
                <a:gd name="connsiteX162" fmla="*/ 4135665 w 5774911"/>
                <a:gd name="connsiteY162" fmla="*/ 2971800 h 6667500"/>
                <a:gd name="connsiteX163" fmla="*/ 4110265 w 5774911"/>
                <a:gd name="connsiteY163" fmla="*/ 3009900 h 6667500"/>
                <a:gd name="connsiteX164" fmla="*/ 4097565 w 5774911"/>
                <a:gd name="connsiteY164" fmla="*/ 3060700 h 6667500"/>
                <a:gd name="connsiteX165" fmla="*/ 4135665 w 5774911"/>
                <a:gd name="connsiteY165" fmla="*/ 3086100 h 6667500"/>
                <a:gd name="connsiteX166" fmla="*/ 4161065 w 5774911"/>
                <a:gd name="connsiteY166" fmla="*/ 3175000 h 6667500"/>
                <a:gd name="connsiteX167" fmla="*/ 4186465 w 5774911"/>
                <a:gd name="connsiteY167" fmla="*/ 3213100 h 6667500"/>
                <a:gd name="connsiteX168" fmla="*/ 4199165 w 5774911"/>
                <a:gd name="connsiteY168" fmla="*/ 3340100 h 6667500"/>
                <a:gd name="connsiteX169" fmla="*/ 4199165 w 5774911"/>
                <a:gd name="connsiteY169" fmla="*/ 3479800 h 6667500"/>
                <a:gd name="connsiteX170" fmla="*/ 4161065 w 5774911"/>
                <a:gd name="connsiteY170" fmla="*/ 3492500 h 6667500"/>
                <a:gd name="connsiteX171" fmla="*/ 4084865 w 5774911"/>
                <a:gd name="connsiteY171" fmla="*/ 3505200 h 6667500"/>
                <a:gd name="connsiteX172" fmla="*/ 4008665 w 5774911"/>
                <a:gd name="connsiteY172" fmla="*/ 3530600 h 6667500"/>
                <a:gd name="connsiteX173" fmla="*/ 3957865 w 5774911"/>
                <a:gd name="connsiteY173" fmla="*/ 3543300 h 6667500"/>
                <a:gd name="connsiteX174" fmla="*/ 3881665 w 5774911"/>
                <a:gd name="connsiteY174" fmla="*/ 3568700 h 6667500"/>
                <a:gd name="connsiteX175" fmla="*/ 3843565 w 5774911"/>
                <a:gd name="connsiteY175" fmla="*/ 3606800 h 6667500"/>
                <a:gd name="connsiteX176" fmla="*/ 3805465 w 5774911"/>
                <a:gd name="connsiteY176" fmla="*/ 3632200 h 6667500"/>
                <a:gd name="connsiteX177" fmla="*/ 3780065 w 5774911"/>
                <a:gd name="connsiteY177" fmla="*/ 3670300 h 6667500"/>
                <a:gd name="connsiteX178" fmla="*/ 3767365 w 5774911"/>
                <a:gd name="connsiteY178" fmla="*/ 3784600 h 6667500"/>
                <a:gd name="connsiteX179" fmla="*/ 3703865 w 5774911"/>
                <a:gd name="connsiteY179" fmla="*/ 3898900 h 6667500"/>
                <a:gd name="connsiteX180" fmla="*/ 3653065 w 5774911"/>
                <a:gd name="connsiteY180" fmla="*/ 3975100 h 6667500"/>
                <a:gd name="connsiteX181" fmla="*/ 3589565 w 5774911"/>
                <a:gd name="connsiteY181" fmla="*/ 3987800 h 6667500"/>
                <a:gd name="connsiteX182" fmla="*/ 3551465 w 5774911"/>
                <a:gd name="connsiteY182" fmla="*/ 4000500 h 6667500"/>
                <a:gd name="connsiteX183" fmla="*/ 3500665 w 5774911"/>
                <a:gd name="connsiteY183" fmla="*/ 4013200 h 6667500"/>
                <a:gd name="connsiteX184" fmla="*/ 3399065 w 5774911"/>
                <a:gd name="connsiteY184" fmla="*/ 4038600 h 6667500"/>
                <a:gd name="connsiteX185" fmla="*/ 3322865 w 5774911"/>
                <a:gd name="connsiteY185" fmla="*/ 4165600 h 6667500"/>
                <a:gd name="connsiteX186" fmla="*/ 3284765 w 5774911"/>
                <a:gd name="connsiteY186" fmla="*/ 4191000 h 6667500"/>
                <a:gd name="connsiteX187" fmla="*/ 3272065 w 5774911"/>
                <a:gd name="connsiteY187" fmla="*/ 4241800 h 6667500"/>
                <a:gd name="connsiteX188" fmla="*/ 3119665 w 5774911"/>
                <a:gd name="connsiteY188" fmla="*/ 4368800 h 6667500"/>
                <a:gd name="connsiteX189" fmla="*/ 3043465 w 5774911"/>
                <a:gd name="connsiteY189" fmla="*/ 4432300 h 6667500"/>
                <a:gd name="connsiteX190" fmla="*/ 3005365 w 5774911"/>
                <a:gd name="connsiteY190" fmla="*/ 4457700 h 6667500"/>
                <a:gd name="connsiteX191" fmla="*/ 2967265 w 5774911"/>
                <a:gd name="connsiteY191" fmla="*/ 4495800 h 6667500"/>
                <a:gd name="connsiteX192" fmla="*/ 2878365 w 5774911"/>
                <a:gd name="connsiteY192" fmla="*/ 4559300 h 6667500"/>
                <a:gd name="connsiteX193" fmla="*/ 2827565 w 5774911"/>
                <a:gd name="connsiteY193" fmla="*/ 4673600 h 6667500"/>
                <a:gd name="connsiteX194" fmla="*/ 2814865 w 5774911"/>
                <a:gd name="connsiteY194" fmla="*/ 4711700 h 6667500"/>
                <a:gd name="connsiteX195" fmla="*/ 2738665 w 5774911"/>
                <a:gd name="connsiteY195" fmla="*/ 4787900 h 6667500"/>
                <a:gd name="connsiteX196" fmla="*/ 2611665 w 5774911"/>
                <a:gd name="connsiteY196" fmla="*/ 4800600 h 6667500"/>
                <a:gd name="connsiteX197" fmla="*/ 2548165 w 5774911"/>
                <a:gd name="connsiteY197" fmla="*/ 4864100 h 6667500"/>
                <a:gd name="connsiteX198" fmla="*/ 2535465 w 5774911"/>
                <a:gd name="connsiteY198" fmla="*/ 4902200 h 6667500"/>
                <a:gd name="connsiteX199" fmla="*/ 2459265 w 5774911"/>
                <a:gd name="connsiteY199" fmla="*/ 4940300 h 6667500"/>
                <a:gd name="connsiteX200" fmla="*/ 2395765 w 5774911"/>
                <a:gd name="connsiteY200" fmla="*/ 4914900 h 6667500"/>
                <a:gd name="connsiteX201" fmla="*/ 2383065 w 5774911"/>
                <a:gd name="connsiteY201" fmla="*/ 4953000 h 6667500"/>
                <a:gd name="connsiteX202" fmla="*/ 2357665 w 5774911"/>
                <a:gd name="connsiteY202" fmla="*/ 4991100 h 6667500"/>
                <a:gd name="connsiteX203" fmla="*/ 2344965 w 5774911"/>
                <a:gd name="connsiteY203" fmla="*/ 5041900 h 6667500"/>
                <a:gd name="connsiteX204" fmla="*/ 2319565 w 5774911"/>
                <a:gd name="connsiteY204" fmla="*/ 5118100 h 6667500"/>
                <a:gd name="connsiteX205" fmla="*/ 2306865 w 5774911"/>
                <a:gd name="connsiteY205" fmla="*/ 5168900 h 6667500"/>
                <a:gd name="connsiteX206" fmla="*/ 2281465 w 5774911"/>
                <a:gd name="connsiteY206" fmla="*/ 5245100 h 6667500"/>
                <a:gd name="connsiteX207" fmla="*/ 2294165 w 5774911"/>
                <a:gd name="connsiteY207" fmla="*/ 5448300 h 6667500"/>
                <a:gd name="connsiteX208" fmla="*/ 2306865 w 5774911"/>
                <a:gd name="connsiteY208" fmla="*/ 5486400 h 6667500"/>
                <a:gd name="connsiteX209" fmla="*/ 2319565 w 5774911"/>
                <a:gd name="connsiteY209" fmla="*/ 5537200 h 6667500"/>
                <a:gd name="connsiteX210" fmla="*/ 2268765 w 5774911"/>
                <a:gd name="connsiteY210" fmla="*/ 5854700 h 6667500"/>
                <a:gd name="connsiteX211" fmla="*/ 2256065 w 5774911"/>
                <a:gd name="connsiteY211" fmla="*/ 6108700 h 6667500"/>
                <a:gd name="connsiteX212" fmla="*/ 2243365 w 5774911"/>
                <a:gd name="connsiteY212" fmla="*/ 6146800 h 6667500"/>
                <a:gd name="connsiteX213" fmla="*/ 2217965 w 5774911"/>
                <a:gd name="connsiteY213" fmla="*/ 6184900 h 6667500"/>
                <a:gd name="connsiteX214" fmla="*/ 2141765 w 5774911"/>
                <a:gd name="connsiteY214" fmla="*/ 6223000 h 6667500"/>
                <a:gd name="connsiteX215" fmla="*/ 2078265 w 5774911"/>
                <a:gd name="connsiteY215" fmla="*/ 6337300 h 6667500"/>
                <a:gd name="connsiteX216" fmla="*/ 2065565 w 5774911"/>
                <a:gd name="connsiteY216" fmla="*/ 6400800 h 6667500"/>
                <a:gd name="connsiteX217" fmla="*/ 1951265 w 5774911"/>
                <a:gd name="connsiteY217" fmla="*/ 6413500 h 6667500"/>
                <a:gd name="connsiteX218" fmla="*/ 1900465 w 5774911"/>
                <a:gd name="connsiteY218" fmla="*/ 6438900 h 6667500"/>
                <a:gd name="connsiteX219" fmla="*/ 1849665 w 5774911"/>
                <a:gd name="connsiteY219" fmla="*/ 6553200 h 6667500"/>
                <a:gd name="connsiteX220" fmla="*/ 1824265 w 5774911"/>
                <a:gd name="connsiteY220" fmla="*/ 6591300 h 6667500"/>
                <a:gd name="connsiteX221" fmla="*/ 1811565 w 5774911"/>
                <a:gd name="connsiteY221" fmla="*/ 6629400 h 6667500"/>
                <a:gd name="connsiteX222" fmla="*/ 1735365 w 5774911"/>
                <a:gd name="connsiteY222" fmla="*/ 6667500 h 6667500"/>
                <a:gd name="connsiteX223" fmla="*/ 1659165 w 5774911"/>
                <a:gd name="connsiteY223" fmla="*/ 6616700 h 6667500"/>
                <a:gd name="connsiteX224" fmla="*/ 1582965 w 5774911"/>
                <a:gd name="connsiteY224" fmla="*/ 6565900 h 6667500"/>
                <a:gd name="connsiteX225" fmla="*/ 1544865 w 5774911"/>
                <a:gd name="connsiteY225" fmla="*/ 6540500 h 6667500"/>
                <a:gd name="connsiteX226" fmla="*/ 1481365 w 5774911"/>
                <a:gd name="connsiteY226" fmla="*/ 6413500 h 6667500"/>
                <a:gd name="connsiteX227" fmla="*/ 1468665 w 5774911"/>
                <a:gd name="connsiteY227" fmla="*/ 6375400 h 6667500"/>
                <a:gd name="connsiteX228" fmla="*/ 1440090 w 5774911"/>
                <a:gd name="connsiteY228" fmla="*/ 6181725 h 6667500"/>
                <a:gd name="connsiteX229" fmla="*/ 1367065 w 5774911"/>
                <a:gd name="connsiteY229" fmla="*/ 5940425 h 6667500"/>
                <a:gd name="connsiteX230" fmla="*/ 1284515 w 5774911"/>
                <a:gd name="connsiteY230" fmla="*/ 5762625 h 6667500"/>
                <a:gd name="connsiteX231" fmla="*/ 1173391 w 5774911"/>
                <a:gd name="connsiteY231" fmla="*/ 5540375 h 6667500"/>
                <a:gd name="connsiteX232" fmla="*/ 1103540 w 5774911"/>
                <a:gd name="connsiteY232" fmla="*/ 5184775 h 6667500"/>
                <a:gd name="connsiteX233" fmla="*/ 1005116 w 5774911"/>
                <a:gd name="connsiteY233" fmla="*/ 4984750 h 6667500"/>
                <a:gd name="connsiteX234" fmla="*/ 916216 w 5774911"/>
                <a:gd name="connsiteY234" fmla="*/ 4724400 h 6667500"/>
                <a:gd name="connsiteX235" fmla="*/ 865416 w 5774911"/>
                <a:gd name="connsiteY235" fmla="*/ 4333875 h 6667500"/>
                <a:gd name="connsiteX236" fmla="*/ 817791 w 5774911"/>
                <a:gd name="connsiteY236" fmla="*/ 3968750 h 6667500"/>
                <a:gd name="connsiteX237" fmla="*/ 859065 w 5774911"/>
                <a:gd name="connsiteY237" fmla="*/ 3717925 h 6667500"/>
                <a:gd name="connsiteX238" fmla="*/ 826521 w 5774911"/>
                <a:gd name="connsiteY238" fmla="*/ 3586956 h 6667500"/>
                <a:gd name="connsiteX239" fmla="*/ 878909 w 5774911"/>
                <a:gd name="connsiteY239" fmla="*/ 3484563 h 6667500"/>
                <a:gd name="connsiteX240" fmla="*/ 817790 w 5774911"/>
                <a:gd name="connsiteY240" fmla="*/ 3471069 h 6667500"/>
                <a:gd name="connsiteX241" fmla="*/ 847953 w 5774911"/>
                <a:gd name="connsiteY241" fmla="*/ 3403600 h 6667500"/>
                <a:gd name="connsiteX242" fmla="*/ 807471 w 5774911"/>
                <a:gd name="connsiteY242" fmla="*/ 3334544 h 6667500"/>
                <a:gd name="connsiteX243" fmla="*/ 716984 w 5774911"/>
                <a:gd name="connsiteY243" fmla="*/ 3420269 h 6667500"/>
                <a:gd name="connsiteX244" fmla="*/ 736034 w 5774911"/>
                <a:gd name="connsiteY244" fmla="*/ 3532188 h 6667500"/>
                <a:gd name="connsiteX245" fmla="*/ 445521 w 5774911"/>
                <a:gd name="connsiteY245" fmla="*/ 3665538 h 6667500"/>
                <a:gd name="connsiteX246" fmla="*/ 235971 w 5774911"/>
                <a:gd name="connsiteY246" fmla="*/ 3483769 h 6667500"/>
                <a:gd name="connsiteX247" fmla="*/ 85953 w 5774911"/>
                <a:gd name="connsiteY247" fmla="*/ 3279775 h 6667500"/>
                <a:gd name="connsiteX248" fmla="*/ 119290 w 5774911"/>
                <a:gd name="connsiteY248" fmla="*/ 3234531 h 6667500"/>
                <a:gd name="connsiteX249" fmla="*/ 143104 w 5774911"/>
                <a:gd name="connsiteY249" fmla="*/ 3277394 h 6667500"/>
                <a:gd name="connsiteX250" fmla="*/ 255021 w 5774911"/>
                <a:gd name="connsiteY250" fmla="*/ 3263106 h 6667500"/>
                <a:gd name="connsiteX251" fmla="*/ 383609 w 5774911"/>
                <a:gd name="connsiteY251" fmla="*/ 3177381 h 6667500"/>
                <a:gd name="connsiteX252" fmla="*/ 466953 w 5774911"/>
                <a:gd name="connsiteY252" fmla="*/ 3103563 h 6667500"/>
                <a:gd name="connsiteX253" fmla="*/ 397897 w 5774911"/>
                <a:gd name="connsiteY253" fmla="*/ 3086894 h 6667500"/>
                <a:gd name="connsiteX254" fmla="*/ 221685 w 5774911"/>
                <a:gd name="connsiteY254" fmla="*/ 3172619 h 6667500"/>
                <a:gd name="connsiteX255" fmla="*/ 90716 w 5774911"/>
                <a:gd name="connsiteY255" fmla="*/ 3115469 h 6667500"/>
                <a:gd name="connsiteX256" fmla="*/ 228 w 5774911"/>
                <a:gd name="connsiteY256" fmla="*/ 2977356 h 6667500"/>
                <a:gd name="connsiteX257" fmla="*/ 90716 w 5774911"/>
                <a:gd name="connsiteY257" fmla="*/ 2905919 h 6667500"/>
                <a:gd name="connsiteX258" fmla="*/ 465365 w 5774911"/>
                <a:gd name="connsiteY258" fmla="*/ 2806700 h 6667500"/>
                <a:gd name="connsiteX259" fmla="*/ 389165 w 5774911"/>
                <a:gd name="connsiteY259" fmla="*/ 2120900 h 6667500"/>
                <a:gd name="connsiteX260" fmla="*/ 1049565 w 5774911"/>
                <a:gd name="connsiteY260" fmla="*/ 1733550 h 6667500"/>
                <a:gd name="connsiteX261" fmla="*/ 1519465 w 5774911"/>
                <a:gd name="connsiteY261" fmla="*/ 1104900 h 6667500"/>
                <a:gd name="connsiteX262" fmla="*/ 1246415 w 5774911"/>
                <a:gd name="connsiteY262" fmla="*/ 895350 h 6667500"/>
                <a:gd name="connsiteX263" fmla="*/ 1189265 w 5774911"/>
                <a:gd name="connsiteY263" fmla="*/ 546100 h 6667500"/>
                <a:gd name="connsiteX264" fmla="*/ 1259115 w 5774911"/>
                <a:gd name="connsiteY264" fmla="*/ 355600 h 6667500"/>
                <a:gd name="connsiteX265" fmla="*/ 1054645 w 5774911"/>
                <a:gd name="connsiteY265" fmla="*/ 271780 h 6667500"/>
                <a:gd name="connsiteX0" fmla="*/ 1103628 w 5816274"/>
                <a:gd name="connsiteY0" fmla="*/ 254000 h 6667500"/>
                <a:gd name="connsiteX1" fmla="*/ 1116328 w 5816274"/>
                <a:gd name="connsiteY1" fmla="*/ 165100 h 6667500"/>
                <a:gd name="connsiteX2" fmla="*/ 1154428 w 5816274"/>
                <a:gd name="connsiteY2" fmla="*/ 139700 h 6667500"/>
                <a:gd name="connsiteX3" fmla="*/ 1217928 w 5816274"/>
                <a:gd name="connsiteY3" fmla="*/ 63500 h 6667500"/>
                <a:gd name="connsiteX4" fmla="*/ 1256028 w 5816274"/>
                <a:gd name="connsiteY4" fmla="*/ 50800 h 6667500"/>
                <a:gd name="connsiteX5" fmla="*/ 1332228 w 5816274"/>
                <a:gd name="connsiteY5" fmla="*/ 25400 h 6667500"/>
                <a:gd name="connsiteX6" fmla="*/ 1408428 w 5816274"/>
                <a:gd name="connsiteY6" fmla="*/ 12700 h 6667500"/>
                <a:gd name="connsiteX7" fmla="*/ 1471928 w 5816274"/>
                <a:gd name="connsiteY7" fmla="*/ 0 h 6667500"/>
                <a:gd name="connsiteX8" fmla="*/ 1637028 w 5816274"/>
                <a:gd name="connsiteY8" fmla="*/ 12700 h 6667500"/>
                <a:gd name="connsiteX9" fmla="*/ 1649728 w 5816274"/>
                <a:gd name="connsiteY9" fmla="*/ 50800 h 6667500"/>
                <a:gd name="connsiteX10" fmla="*/ 1700528 w 5816274"/>
                <a:gd name="connsiteY10" fmla="*/ 127000 h 6667500"/>
                <a:gd name="connsiteX11" fmla="*/ 1751328 w 5816274"/>
                <a:gd name="connsiteY11" fmla="*/ 152400 h 6667500"/>
                <a:gd name="connsiteX12" fmla="*/ 1789428 w 5816274"/>
                <a:gd name="connsiteY12" fmla="*/ 177800 h 6667500"/>
                <a:gd name="connsiteX13" fmla="*/ 1852928 w 5816274"/>
                <a:gd name="connsiteY13" fmla="*/ 190500 h 6667500"/>
                <a:gd name="connsiteX14" fmla="*/ 1878328 w 5816274"/>
                <a:gd name="connsiteY14" fmla="*/ 228600 h 6667500"/>
                <a:gd name="connsiteX15" fmla="*/ 1891028 w 5816274"/>
                <a:gd name="connsiteY15" fmla="*/ 266700 h 6667500"/>
                <a:gd name="connsiteX16" fmla="*/ 1979928 w 5816274"/>
                <a:gd name="connsiteY16" fmla="*/ 304800 h 6667500"/>
                <a:gd name="connsiteX17" fmla="*/ 1992628 w 5816274"/>
                <a:gd name="connsiteY17" fmla="*/ 355600 h 6667500"/>
                <a:gd name="connsiteX18" fmla="*/ 2157728 w 5816274"/>
                <a:gd name="connsiteY18" fmla="*/ 381000 h 6667500"/>
                <a:gd name="connsiteX19" fmla="*/ 2272028 w 5816274"/>
                <a:gd name="connsiteY19" fmla="*/ 317500 h 6667500"/>
                <a:gd name="connsiteX20" fmla="*/ 2310128 w 5816274"/>
                <a:gd name="connsiteY20" fmla="*/ 292100 h 6667500"/>
                <a:gd name="connsiteX21" fmla="*/ 2449828 w 5816274"/>
                <a:gd name="connsiteY21" fmla="*/ 317500 h 6667500"/>
                <a:gd name="connsiteX22" fmla="*/ 2475228 w 5816274"/>
                <a:gd name="connsiteY22" fmla="*/ 571500 h 6667500"/>
                <a:gd name="connsiteX23" fmla="*/ 2437128 w 5816274"/>
                <a:gd name="connsiteY23" fmla="*/ 647700 h 6667500"/>
                <a:gd name="connsiteX24" fmla="*/ 2386328 w 5816274"/>
                <a:gd name="connsiteY24" fmla="*/ 660400 h 6667500"/>
                <a:gd name="connsiteX25" fmla="*/ 2348228 w 5816274"/>
                <a:gd name="connsiteY25" fmla="*/ 685800 h 6667500"/>
                <a:gd name="connsiteX26" fmla="*/ 2284728 w 5816274"/>
                <a:gd name="connsiteY26" fmla="*/ 762000 h 6667500"/>
                <a:gd name="connsiteX27" fmla="*/ 2272028 w 5816274"/>
                <a:gd name="connsiteY27" fmla="*/ 863600 h 6667500"/>
                <a:gd name="connsiteX28" fmla="*/ 2348228 w 5816274"/>
                <a:gd name="connsiteY28" fmla="*/ 889000 h 6667500"/>
                <a:gd name="connsiteX29" fmla="*/ 2360928 w 5816274"/>
                <a:gd name="connsiteY29" fmla="*/ 952500 h 6667500"/>
                <a:gd name="connsiteX30" fmla="*/ 2386328 w 5816274"/>
                <a:gd name="connsiteY30" fmla="*/ 990600 h 6667500"/>
                <a:gd name="connsiteX31" fmla="*/ 2373628 w 5816274"/>
                <a:gd name="connsiteY31" fmla="*/ 1066800 h 6667500"/>
                <a:gd name="connsiteX32" fmla="*/ 2297428 w 5816274"/>
                <a:gd name="connsiteY32" fmla="*/ 1104900 h 6667500"/>
                <a:gd name="connsiteX33" fmla="*/ 2233928 w 5816274"/>
                <a:gd name="connsiteY33" fmla="*/ 1092200 h 6667500"/>
                <a:gd name="connsiteX34" fmla="*/ 2195828 w 5816274"/>
                <a:gd name="connsiteY34" fmla="*/ 1079500 h 6667500"/>
                <a:gd name="connsiteX35" fmla="*/ 2145028 w 5816274"/>
                <a:gd name="connsiteY35" fmla="*/ 1092200 h 6667500"/>
                <a:gd name="connsiteX36" fmla="*/ 2170428 w 5816274"/>
                <a:gd name="connsiteY36" fmla="*/ 1168400 h 6667500"/>
                <a:gd name="connsiteX37" fmla="*/ 2183128 w 5816274"/>
                <a:gd name="connsiteY37" fmla="*/ 1206500 h 6667500"/>
                <a:gd name="connsiteX38" fmla="*/ 2195828 w 5816274"/>
                <a:gd name="connsiteY38" fmla="*/ 1244600 h 6667500"/>
                <a:gd name="connsiteX39" fmla="*/ 2208528 w 5816274"/>
                <a:gd name="connsiteY39" fmla="*/ 1346200 h 6667500"/>
                <a:gd name="connsiteX40" fmla="*/ 2284728 w 5816274"/>
                <a:gd name="connsiteY40" fmla="*/ 1371600 h 6667500"/>
                <a:gd name="connsiteX41" fmla="*/ 2322828 w 5816274"/>
                <a:gd name="connsiteY41" fmla="*/ 1397000 h 6667500"/>
                <a:gd name="connsiteX42" fmla="*/ 2360928 w 5816274"/>
                <a:gd name="connsiteY42" fmla="*/ 1409700 h 6667500"/>
                <a:gd name="connsiteX43" fmla="*/ 2386328 w 5816274"/>
                <a:gd name="connsiteY43" fmla="*/ 1447800 h 6667500"/>
                <a:gd name="connsiteX44" fmla="*/ 2462528 w 5816274"/>
                <a:gd name="connsiteY44" fmla="*/ 1473200 h 6667500"/>
                <a:gd name="connsiteX45" fmla="*/ 2538728 w 5816274"/>
                <a:gd name="connsiteY45" fmla="*/ 1536700 h 6667500"/>
                <a:gd name="connsiteX46" fmla="*/ 2602228 w 5816274"/>
                <a:gd name="connsiteY46" fmla="*/ 1612900 h 6667500"/>
                <a:gd name="connsiteX47" fmla="*/ 2564128 w 5816274"/>
                <a:gd name="connsiteY47" fmla="*/ 1638300 h 6667500"/>
                <a:gd name="connsiteX48" fmla="*/ 2513328 w 5816274"/>
                <a:gd name="connsiteY48" fmla="*/ 1663700 h 6667500"/>
                <a:gd name="connsiteX49" fmla="*/ 2500628 w 5816274"/>
                <a:gd name="connsiteY49" fmla="*/ 1701800 h 6667500"/>
                <a:gd name="connsiteX50" fmla="*/ 2462528 w 5816274"/>
                <a:gd name="connsiteY50" fmla="*/ 1841500 h 6667500"/>
                <a:gd name="connsiteX51" fmla="*/ 2475228 w 5816274"/>
                <a:gd name="connsiteY51" fmla="*/ 1930400 h 6667500"/>
                <a:gd name="connsiteX52" fmla="*/ 2513328 w 5816274"/>
                <a:gd name="connsiteY52" fmla="*/ 1943100 h 6667500"/>
                <a:gd name="connsiteX53" fmla="*/ 2589528 w 5816274"/>
                <a:gd name="connsiteY53" fmla="*/ 1993900 h 6667500"/>
                <a:gd name="connsiteX54" fmla="*/ 2665728 w 5816274"/>
                <a:gd name="connsiteY54" fmla="*/ 2019300 h 6667500"/>
                <a:gd name="connsiteX55" fmla="*/ 2741928 w 5816274"/>
                <a:gd name="connsiteY55" fmla="*/ 2070100 h 6667500"/>
                <a:gd name="connsiteX56" fmla="*/ 2780028 w 5816274"/>
                <a:gd name="connsiteY56" fmla="*/ 2095500 h 6667500"/>
                <a:gd name="connsiteX57" fmla="*/ 2805428 w 5816274"/>
                <a:gd name="connsiteY57" fmla="*/ 2133600 h 6667500"/>
                <a:gd name="connsiteX58" fmla="*/ 2881628 w 5816274"/>
                <a:gd name="connsiteY58" fmla="*/ 2184400 h 6667500"/>
                <a:gd name="connsiteX59" fmla="*/ 2957828 w 5816274"/>
                <a:gd name="connsiteY59" fmla="*/ 2222500 h 6667500"/>
                <a:gd name="connsiteX60" fmla="*/ 2995928 w 5816274"/>
                <a:gd name="connsiteY60" fmla="*/ 2247900 h 6667500"/>
                <a:gd name="connsiteX61" fmla="*/ 3072128 w 5816274"/>
                <a:gd name="connsiteY61" fmla="*/ 2273300 h 6667500"/>
                <a:gd name="connsiteX62" fmla="*/ 3364228 w 5816274"/>
                <a:gd name="connsiteY62" fmla="*/ 2311400 h 6667500"/>
                <a:gd name="connsiteX63" fmla="*/ 3415028 w 5816274"/>
                <a:gd name="connsiteY63" fmla="*/ 2387600 h 6667500"/>
                <a:gd name="connsiteX64" fmla="*/ 3491228 w 5816274"/>
                <a:gd name="connsiteY64" fmla="*/ 2438400 h 6667500"/>
                <a:gd name="connsiteX65" fmla="*/ 3605528 w 5816274"/>
                <a:gd name="connsiteY65" fmla="*/ 2476500 h 6667500"/>
                <a:gd name="connsiteX66" fmla="*/ 3961128 w 5816274"/>
                <a:gd name="connsiteY66" fmla="*/ 2463800 h 6667500"/>
                <a:gd name="connsiteX67" fmla="*/ 3999228 w 5816274"/>
                <a:gd name="connsiteY67" fmla="*/ 2438400 h 6667500"/>
                <a:gd name="connsiteX68" fmla="*/ 4011928 w 5816274"/>
                <a:gd name="connsiteY68" fmla="*/ 2400300 h 6667500"/>
                <a:gd name="connsiteX69" fmla="*/ 4024628 w 5816274"/>
                <a:gd name="connsiteY69" fmla="*/ 2209800 h 6667500"/>
                <a:gd name="connsiteX70" fmla="*/ 4062728 w 5816274"/>
                <a:gd name="connsiteY70" fmla="*/ 2184400 h 6667500"/>
                <a:gd name="connsiteX71" fmla="*/ 4138928 w 5816274"/>
                <a:gd name="connsiteY71" fmla="*/ 2120900 h 6667500"/>
                <a:gd name="connsiteX72" fmla="*/ 4164328 w 5816274"/>
                <a:gd name="connsiteY72" fmla="*/ 2222500 h 6667500"/>
                <a:gd name="connsiteX73" fmla="*/ 4189728 w 5816274"/>
                <a:gd name="connsiteY73" fmla="*/ 2298700 h 6667500"/>
                <a:gd name="connsiteX74" fmla="*/ 4227828 w 5816274"/>
                <a:gd name="connsiteY74" fmla="*/ 2324100 h 6667500"/>
                <a:gd name="connsiteX75" fmla="*/ 4265928 w 5816274"/>
                <a:gd name="connsiteY75" fmla="*/ 2336800 h 6667500"/>
                <a:gd name="connsiteX76" fmla="*/ 4456428 w 5816274"/>
                <a:gd name="connsiteY76" fmla="*/ 2349500 h 6667500"/>
                <a:gd name="connsiteX77" fmla="*/ 4735828 w 5816274"/>
                <a:gd name="connsiteY77" fmla="*/ 2336800 h 6667500"/>
                <a:gd name="connsiteX78" fmla="*/ 4786628 w 5816274"/>
                <a:gd name="connsiteY78" fmla="*/ 2324100 h 6667500"/>
                <a:gd name="connsiteX79" fmla="*/ 4812028 w 5816274"/>
                <a:gd name="connsiteY79" fmla="*/ 2247900 h 6667500"/>
                <a:gd name="connsiteX80" fmla="*/ 4786628 w 5816274"/>
                <a:gd name="connsiteY80" fmla="*/ 2197100 h 6667500"/>
                <a:gd name="connsiteX81" fmla="*/ 4710428 w 5816274"/>
                <a:gd name="connsiteY81" fmla="*/ 2171700 h 6667500"/>
                <a:gd name="connsiteX82" fmla="*/ 4723128 w 5816274"/>
                <a:gd name="connsiteY82" fmla="*/ 2082800 h 6667500"/>
                <a:gd name="connsiteX83" fmla="*/ 4799328 w 5816274"/>
                <a:gd name="connsiteY83" fmla="*/ 2108200 h 6667500"/>
                <a:gd name="connsiteX84" fmla="*/ 4939028 w 5816274"/>
                <a:gd name="connsiteY84" fmla="*/ 2095500 h 6667500"/>
                <a:gd name="connsiteX85" fmla="*/ 4964428 w 5816274"/>
                <a:gd name="connsiteY85" fmla="*/ 2057400 h 6667500"/>
                <a:gd name="connsiteX86" fmla="*/ 4977128 w 5816274"/>
                <a:gd name="connsiteY86" fmla="*/ 2019300 h 6667500"/>
                <a:gd name="connsiteX87" fmla="*/ 4989828 w 5816274"/>
                <a:gd name="connsiteY87" fmla="*/ 1955800 h 6667500"/>
                <a:gd name="connsiteX88" fmla="*/ 5078728 w 5816274"/>
                <a:gd name="connsiteY88" fmla="*/ 1917700 h 6667500"/>
                <a:gd name="connsiteX89" fmla="*/ 5154928 w 5816274"/>
                <a:gd name="connsiteY89" fmla="*/ 1866900 h 6667500"/>
                <a:gd name="connsiteX90" fmla="*/ 5193028 w 5816274"/>
                <a:gd name="connsiteY90" fmla="*/ 1841500 h 6667500"/>
                <a:gd name="connsiteX91" fmla="*/ 5218428 w 5816274"/>
                <a:gd name="connsiteY91" fmla="*/ 1803400 h 6667500"/>
                <a:gd name="connsiteX92" fmla="*/ 5231128 w 5816274"/>
                <a:gd name="connsiteY92" fmla="*/ 1739900 h 6667500"/>
                <a:gd name="connsiteX93" fmla="*/ 5281928 w 5816274"/>
                <a:gd name="connsiteY93" fmla="*/ 1752600 h 6667500"/>
                <a:gd name="connsiteX94" fmla="*/ 5358128 w 5816274"/>
                <a:gd name="connsiteY94" fmla="*/ 1778000 h 6667500"/>
                <a:gd name="connsiteX95" fmla="*/ 5408928 w 5816274"/>
                <a:gd name="connsiteY95" fmla="*/ 1765300 h 6667500"/>
                <a:gd name="connsiteX96" fmla="*/ 5447028 w 5816274"/>
                <a:gd name="connsiteY96" fmla="*/ 1727200 h 6667500"/>
                <a:gd name="connsiteX97" fmla="*/ 5485128 w 5816274"/>
                <a:gd name="connsiteY97" fmla="*/ 1701800 h 6667500"/>
                <a:gd name="connsiteX98" fmla="*/ 5561328 w 5816274"/>
                <a:gd name="connsiteY98" fmla="*/ 1714500 h 6667500"/>
                <a:gd name="connsiteX99" fmla="*/ 5612128 w 5816274"/>
                <a:gd name="connsiteY99" fmla="*/ 1790700 h 6667500"/>
                <a:gd name="connsiteX100" fmla="*/ 5662928 w 5816274"/>
                <a:gd name="connsiteY100" fmla="*/ 1841500 h 6667500"/>
                <a:gd name="connsiteX101" fmla="*/ 5650228 w 5816274"/>
                <a:gd name="connsiteY101" fmla="*/ 1879600 h 6667500"/>
                <a:gd name="connsiteX102" fmla="*/ 5688328 w 5816274"/>
                <a:gd name="connsiteY102" fmla="*/ 1892300 h 6667500"/>
                <a:gd name="connsiteX103" fmla="*/ 5789928 w 5816274"/>
                <a:gd name="connsiteY103" fmla="*/ 1905000 h 6667500"/>
                <a:gd name="connsiteX104" fmla="*/ 5815328 w 5816274"/>
                <a:gd name="connsiteY104" fmla="*/ 1943100 h 6667500"/>
                <a:gd name="connsiteX105" fmla="*/ 5777228 w 5816274"/>
                <a:gd name="connsiteY105" fmla="*/ 2044700 h 6667500"/>
                <a:gd name="connsiteX106" fmla="*/ 5751828 w 5816274"/>
                <a:gd name="connsiteY106" fmla="*/ 2171700 h 6667500"/>
                <a:gd name="connsiteX107" fmla="*/ 5612128 w 5816274"/>
                <a:gd name="connsiteY107" fmla="*/ 2197100 h 6667500"/>
                <a:gd name="connsiteX108" fmla="*/ 5535928 w 5816274"/>
                <a:gd name="connsiteY108" fmla="*/ 2222500 h 6667500"/>
                <a:gd name="connsiteX109" fmla="*/ 5510528 w 5816274"/>
                <a:gd name="connsiteY109" fmla="*/ 2260600 h 6667500"/>
                <a:gd name="connsiteX110" fmla="*/ 5459728 w 5816274"/>
                <a:gd name="connsiteY110" fmla="*/ 2349500 h 6667500"/>
                <a:gd name="connsiteX111" fmla="*/ 5421628 w 5816274"/>
                <a:gd name="connsiteY111" fmla="*/ 2374900 h 6667500"/>
                <a:gd name="connsiteX112" fmla="*/ 5408928 w 5816274"/>
                <a:gd name="connsiteY112" fmla="*/ 2438400 h 6667500"/>
                <a:gd name="connsiteX113" fmla="*/ 5396228 w 5816274"/>
                <a:gd name="connsiteY113" fmla="*/ 2552700 h 6667500"/>
                <a:gd name="connsiteX114" fmla="*/ 5332728 w 5816274"/>
                <a:gd name="connsiteY114" fmla="*/ 2616200 h 6667500"/>
                <a:gd name="connsiteX115" fmla="*/ 5320028 w 5816274"/>
                <a:gd name="connsiteY115" fmla="*/ 2654300 h 6667500"/>
                <a:gd name="connsiteX116" fmla="*/ 5345428 w 5816274"/>
                <a:gd name="connsiteY116" fmla="*/ 2781300 h 6667500"/>
                <a:gd name="connsiteX117" fmla="*/ 5332728 w 5816274"/>
                <a:gd name="connsiteY117" fmla="*/ 2870200 h 6667500"/>
                <a:gd name="connsiteX118" fmla="*/ 5294628 w 5816274"/>
                <a:gd name="connsiteY118" fmla="*/ 2895600 h 6667500"/>
                <a:gd name="connsiteX119" fmla="*/ 5231128 w 5816274"/>
                <a:gd name="connsiteY119" fmla="*/ 2946400 h 6667500"/>
                <a:gd name="connsiteX120" fmla="*/ 5116828 w 5816274"/>
                <a:gd name="connsiteY120" fmla="*/ 2959100 h 6667500"/>
                <a:gd name="connsiteX121" fmla="*/ 5091428 w 5816274"/>
                <a:gd name="connsiteY121" fmla="*/ 3048000 h 6667500"/>
                <a:gd name="connsiteX122" fmla="*/ 5066028 w 5816274"/>
                <a:gd name="connsiteY122" fmla="*/ 3124200 h 6667500"/>
                <a:gd name="connsiteX123" fmla="*/ 5091428 w 5816274"/>
                <a:gd name="connsiteY123" fmla="*/ 3162300 h 6667500"/>
                <a:gd name="connsiteX124" fmla="*/ 5053328 w 5816274"/>
                <a:gd name="connsiteY124" fmla="*/ 3416300 h 6667500"/>
                <a:gd name="connsiteX125" fmla="*/ 5002528 w 5816274"/>
                <a:gd name="connsiteY125" fmla="*/ 3340100 h 6667500"/>
                <a:gd name="connsiteX126" fmla="*/ 4989828 w 5816274"/>
                <a:gd name="connsiteY126" fmla="*/ 3302000 h 6667500"/>
                <a:gd name="connsiteX127" fmla="*/ 4939028 w 5816274"/>
                <a:gd name="connsiteY127" fmla="*/ 3225800 h 6667500"/>
                <a:gd name="connsiteX128" fmla="*/ 4888228 w 5816274"/>
                <a:gd name="connsiteY128" fmla="*/ 3111500 h 6667500"/>
                <a:gd name="connsiteX129" fmla="*/ 4812028 w 5816274"/>
                <a:gd name="connsiteY129" fmla="*/ 3187700 h 6667500"/>
                <a:gd name="connsiteX130" fmla="*/ 4735828 w 5816274"/>
                <a:gd name="connsiteY130" fmla="*/ 3213100 h 6667500"/>
                <a:gd name="connsiteX131" fmla="*/ 4697728 w 5816274"/>
                <a:gd name="connsiteY131" fmla="*/ 3187700 h 6667500"/>
                <a:gd name="connsiteX132" fmla="*/ 4685028 w 5816274"/>
                <a:gd name="connsiteY132" fmla="*/ 3136900 h 6667500"/>
                <a:gd name="connsiteX133" fmla="*/ 4723128 w 5816274"/>
                <a:gd name="connsiteY133" fmla="*/ 2971800 h 6667500"/>
                <a:gd name="connsiteX134" fmla="*/ 4761228 w 5816274"/>
                <a:gd name="connsiteY134" fmla="*/ 2959100 h 6667500"/>
                <a:gd name="connsiteX135" fmla="*/ 4837428 w 5816274"/>
                <a:gd name="connsiteY135" fmla="*/ 2895600 h 6667500"/>
                <a:gd name="connsiteX136" fmla="*/ 4862828 w 5816274"/>
                <a:gd name="connsiteY136" fmla="*/ 2819400 h 6667500"/>
                <a:gd name="connsiteX137" fmla="*/ 4850128 w 5816274"/>
                <a:gd name="connsiteY137" fmla="*/ 2743200 h 6667500"/>
                <a:gd name="connsiteX138" fmla="*/ 4786628 w 5816274"/>
                <a:gd name="connsiteY138" fmla="*/ 2730500 h 6667500"/>
                <a:gd name="connsiteX139" fmla="*/ 4735828 w 5816274"/>
                <a:gd name="connsiteY139" fmla="*/ 2717800 h 6667500"/>
                <a:gd name="connsiteX140" fmla="*/ 4634228 w 5816274"/>
                <a:gd name="connsiteY140" fmla="*/ 2705100 h 6667500"/>
                <a:gd name="connsiteX141" fmla="*/ 4545328 w 5816274"/>
                <a:gd name="connsiteY141" fmla="*/ 2692400 h 6667500"/>
                <a:gd name="connsiteX142" fmla="*/ 4507228 w 5816274"/>
                <a:gd name="connsiteY142" fmla="*/ 2679700 h 6667500"/>
                <a:gd name="connsiteX143" fmla="*/ 4392928 w 5816274"/>
                <a:gd name="connsiteY143" fmla="*/ 2667000 h 6667500"/>
                <a:gd name="connsiteX144" fmla="*/ 4342128 w 5816274"/>
                <a:gd name="connsiteY144" fmla="*/ 2578100 h 6667500"/>
                <a:gd name="connsiteX145" fmla="*/ 4329428 w 5816274"/>
                <a:gd name="connsiteY145" fmla="*/ 2514600 h 6667500"/>
                <a:gd name="connsiteX146" fmla="*/ 4253228 w 5816274"/>
                <a:gd name="connsiteY146" fmla="*/ 2540000 h 6667500"/>
                <a:gd name="connsiteX147" fmla="*/ 4215128 w 5816274"/>
                <a:gd name="connsiteY147" fmla="*/ 2501900 h 6667500"/>
                <a:gd name="connsiteX148" fmla="*/ 4126228 w 5816274"/>
                <a:gd name="connsiteY148" fmla="*/ 2501900 h 6667500"/>
                <a:gd name="connsiteX149" fmla="*/ 4088128 w 5816274"/>
                <a:gd name="connsiteY149" fmla="*/ 2514600 h 6667500"/>
                <a:gd name="connsiteX150" fmla="*/ 4024628 w 5816274"/>
                <a:gd name="connsiteY150" fmla="*/ 2578100 h 6667500"/>
                <a:gd name="connsiteX151" fmla="*/ 4050028 w 5816274"/>
                <a:gd name="connsiteY151" fmla="*/ 2616200 h 6667500"/>
                <a:gd name="connsiteX152" fmla="*/ 4088128 w 5816274"/>
                <a:gd name="connsiteY152" fmla="*/ 2628900 h 6667500"/>
                <a:gd name="connsiteX153" fmla="*/ 4126228 w 5816274"/>
                <a:gd name="connsiteY153" fmla="*/ 2654300 h 6667500"/>
                <a:gd name="connsiteX154" fmla="*/ 4164328 w 5816274"/>
                <a:gd name="connsiteY154" fmla="*/ 2667000 h 6667500"/>
                <a:gd name="connsiteX155" fmla="*/ 4177028 w 5816274"/>
                <a:gd name="connsiteY155" fmla="*/ 2705100 h 6667500"/>
                <a:gd name="connsiteX156" fmla="*/ 4164328 w 5816274"/>
                <a:gd name="connsiteY156" fmla="*/ 2755900 h 6667500"/>
                <a:gd name="connsiteX157" fmla="*/ 4088128 w 5816274"/>
                <a:gd name="connsiteY157" fmla="*/ 2806700 h 6667500"/>
                <a:gd name="connsiteX158" fmla="*/ 4050028 w 5816274"/>
                <a:gd name="connsiteY158" fmla="*/ 2882900 h 6667500"/>
                <a:gd name="connsiteX159" fmla="*/ 4062728 w 5816274"/>
                <a:gd name="connsiteY159" fmla="*/ 2921000 h 6667500"/>
                <a:gd name="connsiteX160" fmla="*/ 4100828 w 5816274"/>
                <a:gd name="connsiteY160" fmla="*/ 2933700 h 6667500"/>
                <a:gd name="connsiteX161" fmla="*/ 4138928 w 5816274"/>
                <a:gd name="connsiteY161" fmla="*/ 2959100 h 6667500"/>
                <a:gd name="connsiteX162" fmla="*/ 4177028 w 5816274"/>
                <a:gd name="connsiteY162" fmla="*/ 2971800 h 6667500"/>
                <a:gd name="connsiteX163" fmla="*/ 4151628 w 5816274"/>
                <a:gd name="connsiteY163" fmla="*/ 3009900 h 6667500"/>
                <a:gd name="connsiteX164" fmla="*/ 4138928 w 5816274"/>
                <a:gd name="connsiteY164" fmla="*/ 3060700 h 6667500"/>
                <a:gd name="connsiteX165" fmla="*/ 4177028 w 5816274"/>
                <a:gd name="connsiteY165" fmla="*/ 3086100 h 6667500"/>
                <a:gd name="connsiteX166" fmla="*/ 4202428 w 5816274"/>
                <a:gd name="connsiteY166" fmla="*/ 3175000 h 6667500"/>
                <a:gd name="connsiteX167" fmla="*/ 4227828 w 5816274"/>
                <a:gd name="connsiteY167" fmla="*/ 3213100 h 6667500"/>
                <a:gd name="connsiteX168" fmla="*/ 4240528 w 5816274"/>
                <a:gd name="connsiteY168" fmla="*/ 3340100 h 6667500"/>
                <a:gd name="connsiteX169" fmla="*/ 4240528 w 5816274"/>
                <a:gd name="connsiteY169" fmla="*/ 3479800 h 6667500"/>
                <a:gd name="connsiteX170" fmla="*/ 4202428 w 5816274"/>
                <a:gd name="connsiteY170" fmla="*/ 3492500 h 6667500"/>
                <a:gd name="connsiteX171" fmla="*/ 4126228 w 5816274"/>
                <a:gd name="connsiteY171" fmla="*/ 3505200 h 6667500"/>
                <a:gd name="connsiteX172" fmla="*/ 4050028 w 5816274"/>
                <a:gd name="connsiteY172" fmla="*/ 3530600 h 6667500"/>
                <a:gd name="connsiteX173" fmla="*/ 3999228 w 5816274"/>
                <a:gd name="connsiteY173" fmla="*/ 3543300 h 6667500"/>
                <a:gd name="connsiteX174" fmla="*/ 3923028 w 5816274"/>
                <a:gd name="connsiteY174" fmla="*/ 3568700 h 6667500"/>
                <a:gd name="connsiteX175" fmla="*/ 3884928 w 5816274"/>
                <a:gd name="connsiteY175" fmla="*/ 3606800 h 6667500"/>
                <a:gd name="connsiteX176" fmla="*/ 3846828 w 5816274"/>
                <a:gd name="connsiteY176" fmla="*/ 3632200 h 6667500"/>
                <a:gd name="connsiteX177" fmla="*/ 3821428 w 5816274"/>
                <a:gd name="connsiteY177" fmla="*/ 3670300 h 6667500"/>
                <a:gd name="connsiteX178" fmla="*/ 3808728 w 5816274"/>
                <a:gd name="connsiteY178" fmla="*/ 3784600 h 6667500"/>
                <a:gd name="connsiteX179" fmla="*/ 3745228 w 5816274"/>
                <a:gd name="connsiteY179" fmla="*/ 3898900 h 6667500"/>
                <a:gd name="connsiteX180" fmla="*/ 3694428 w 5816274"/>
                <a:gd name="connsiteY180" fmla="*/ 3975100 h 6667500"/>
                <a:gd name="connsiteX181" fmla="*/ 3630928 w 5816274"/>
                <a:gd name="connsiteY181" fmla="*/ 3987800 h 6667500"/>
                <a:gd name="connsiteX182" fmla="*/ 3592828 w 5816274"/>
                <a:gd name="connsiteY182" fmla="*/ 4000500 h 6667500"/>
                <a:gd name="connsiteX183" fmla="*/ 3542028 w 5816274"/>
                <a:gd name="connsiteY183" fmla="*/ 4013200 h 6667500"/>
                <a:gd name="connsiteX184" fmla="*/ 3440428 w 5816274"/>
                <a:gd name="connsiteY184" fmla="*/ 4038600 h 6667500"/>
                <a:gd name="connsiteX185" fmla="*/ 3364228 w 5816274"/>
                <a:gd name="connsiteY185" fmla="*/ 4165600 h 6667500"/>
                <a:gd name="connsiteX186" fmla="*/ 3326128 w 5816274"/>
                <a:gd name="connsiteY186" fmla="*/ 4191000 h 6667500"/>
                <a:gd name="connsiteX187" fmla="*/ 3313428 w 5816274"/>
                <a:gd name="connsiteY187" fmla="*/ 4241800 h 6667500"/>
                <a:gd name="connsiteX188" fmla="*/ 3161028 w 5816274"/>
                <a:gd name="connsiteY188" fmla="*/ 4368800 h 6667500"/>
                <a:gd name="connsiteX189" fmla="*/ 3084828 w 5816274"/>
                <a:gd name="connsiteY189" fmla="*/ 4432300 h 6667500"/>
                <a:gd name="connsiteX190" fmla="*/ 3046728 w 5816274"/>
                <a:gd name="connsiteY190" fmla="*/ 4457700 h 6667500"/>
                <a:gd name="connsiteX191" fmla="*/ 3008628 w 5816274"/>
                <a:gd name="connsiteY191" fmla="*/ 4495800 h 6667500"/>
                <a:gd name="connsiteX192" fmla="*/ 2919728 w 5816274"/>
                <a:gd name="connsiteY192" fmla="*/ 4559300 h 6667500"/>
                <a:gd name="connsiteX193" fmla="*/ 2868928 w 5816274"/>
                <a:gd name="connsiteY193" fmla="*/ 4673600 h 6667500"/>
                <a:gd name="connsiteX194" fmla="*/ 2856228 w 5816274"/>
                <a:gd name="connsiteY194" fmla="*/ 4711700 h 6667500"/>
                <a:gd name="connsiteX195" fmla="*/ 2780028 w 5816274"/>
                <a:gd name="connsiteY195" fmla="*/ 4787900 h 6667500"/>
                <a:gd name="connsiteX196" fmla="*/ 2653028 w 5816274"/>
                <a:gd name="connsiteY196" fmla="*/ 4800600 h 6667500"/>
                <a:gd name="connsiteX197" fmla="*/ 2589528 w 5816274"/>
                <a:gd name="connsiteY197" fmla="*/ 4864100 h 6667500"/>
                <a:gd name="connsiteX198" fmla="*/ 2576828 w 5816274"/>
                <a:gd name="connsiteY198" fmla="*/ 4902200 h 6667500"/>
                <a:gd name="connsiteX199" fmla="*/ 2500628 w 5816274"/>
                <a:gd name="connsiteY199" fmla="*/ 4940300 h 6667500"/>
                <a:gd name="connsiteX200" fmla="*/ 2437128 w 5816274"/>
                <a:gd name="connsiteY200" fmla="*/ 4914900 h 6667500"/>
                <a:gd name="connsiteX201" fmla="*/ 2424428 w 5816274"/>
                <a:gd name="connsiteY201" fmla="*/ 4953000 h 6667500"/>
                <a:gd name="connsiteX202" fmla="*/ 2399028 w 5816274"/>
                <a:gd name="connsiteY202" fmla="*/ 4991100 h 6667500"/>
                <a:gd name="connsiteX203" fmla="*/ 2386328 w 5816274"/>
                <a:gd name="connsiteY203" fmla="*/ 5041900 h 6667500"/>
                <a:gd name="connsiteX204" fmla="*/ 2360928 w 5816274"/>
                <a:gd name="connsiteY204" fmla="*/ 5118100 h 6667500"/>
                <a:gd name="connsiteX205" fmla="*/ 2348228 w 5816274"/>
                <a:gd name="connsiteY205" fmla="*/ 5168900 h 6667500"/>
                <a:gd name="connsiteX206" fmla="*/ 2322828 w 5816274"/>
                <a:gd name="connsiteY206" fmla="*/ 5245100 h 6667500"/>
                <a:gd name="connsiteX207" fmla="*/ 2335528 w 5816274"/>
                <a:gd name="connsiteY207" fmla="*/ 5448300 h 6667500"/>
                <a:gd name="connsiteX208" fmla="*/ 2348228 w 5816274"/>
                <a:gd name="connsiteY208" fmla="*/ 5486400 h 6667500"/>
                <a:gd name="connsiteX209" fmla="*/ 2360928 w 5816274"/>
                <a:gd name="connsiteY209" fmla="*/ 5537200 h 6667500"/>
                <a:gd name="connsiteX210" fmla="*/ 2310128 w 5816274"/>
                <a:gd name="connsiteY210" fmla="*/ 5854700 h 6667500"/>
                <a:gd name="connsiteX211" fmla="*/ 2297428 w 5816274"/>
                <a:gd name="connsiteY211" fmla="*/ 6108700 h 6667500"/>
                <a:gd name="connsiteX212" fmla="*/ 2284728 w 5816274"/>
                <a:gd name="connsiteY212" fmla="*/ 6146800 h 6667500"/>
                <a:gd name="connsiteX213" fmla="*/ 2259328 w 5816274"/>
                <a:gd name="connsiteY213" fmla="*/ 6184900 h 6667500"/>
                <a:gd name="connsiteX214" fmla="*/ 2183128 w 5816274"/>
                <a:gd name="connsiteY214" fmla="*/ 6223000 h 6667500"/>
                <a:gd name="connsiteX215" fmla="*/ 2119628 w 5816274"/>
                <a:gd name="connsiteY215" fmla="*/ 6337300 h 6667500"/>
                <a:gd name="connsiteX216" fmla="*/ 2106928 w 5816274"/>
                <a:gd name="connsiteY216" fmla="*/ 6400800 h 6667500"/>
                <a:gd name="connsiteX217" fmla="*/ 1992628 w 5816274"/>
                <a:gd name="connsiteY217" fmla="*/ 6413500 h 6667500"/>
                <a:gd name="connsiteX218" fmla="*/ 1941828 w 5816274"/>
                <a:gd name="connsiteY218" fmla="*/ 6438900 h 6667500"/>
                <a:gd name="connsiteX219" fmla="*/ 1891028 w 5816274"/>
                <a:gd name="connsiteY219" fmla="*/ 6553200 h 6667500"/>
                <a:gd name="connsiteX220" fmla="*/ 1865628 w 5816274"/>
                <a:gd name="connsiteY220" fmla="*/ 6591300 h 6667500"/>
                <a:gd name="connsiteX221" fmla="*/ 1852928 w 5816274"/>
                <a:gd name="connsiteY221" fmla="*/ 6629400 h 6667500"/>
                <a:gd name="connsiteX222" fmla="*/ 1776728 w 5816274"/>
                <a:gd name="connsiteY222" fmla="*/ 6667500 h 6667500"/>
                <a:gd name="connsiteX223" fmla="*/ 1700528 w 5816274"/>
                <a:gd name="connsiteY223" fmla="*/ 6616700 h 6667500"/>
                <a:gd name="connsiteX224" fmla="*/ 1624328 w 5816274"/>
                <a:gd name="connsiteY224" fmla="*/ 6565900 h 6667500"/>
                <a:gd name="connsiteX225" fmla="*/ 1586228 w 5816274"/>
                <a:gd name="connsiteY225" fmla="*/ 6540500 h 6667500"/>
                <a:gd name="connsiteX226" fmla="*/ 1522728 w 5816274"/>
                <a:gd name="connsiteY226" fmla="*/ 6413500 h 6667500"/>
                <a:gd name="connsiteX227" fmla="*/ 1510028 w 5816274"/>
                <a:gd name="connsiteY227" fmla="*/ 6375400 h 6667500"/>
                <a:gd name="connsiteX228" fmla="*/ 1481453 w 5816274"/>
                <a:gd name="connsiteY228" fmla="*/ 6181725 h 6667500"/>
                <a:gd name="connsiteX229" fmla="*/ 1408428 w 5816274"/>
                <a:gd name="connsiteY229" fmla="*/ 5940425 h 6667500"/>
                <a:gd name="connsiteX230" fmla="*/ 1325878 w 5816274"/>
                <a:gd name="connsiteY230" fmla="*/ 5762625 h 6667500"/>
                <a:gd name="connsiteX231" fmla="*/ 1214754 w 5816274"/>
                <a:gd name="connsiteY231" fmla="*/ 5540375 h 6667500"/>
                <a:gd name="connsiteX232" fmla="*/ 1144903 w 5816274"/>
                <a:gd name="connsiteY232" fmla="*/ 5184775 h 6667500"/>
                <a:gd name="connsiteX233" fmla="*/ 1046479 w 5816274"/>
                <a:gd name="connsiteY233" fmla="*/ 4984750 h 6667500"/>
                <a:gd name="connsiteX234" fmla="*/ 957579 w 5816274"/>
                <a:gd name="connsiteY234" fmla="*/ 4724400 h 6667500"/>
                <a:gd name="connsiteX235" fmla="*/ 906779 w 5816274"/>
                <a:gd name="connsiteY235" fmla="*/ 4333875 h 6667500"/>
                <a:gd name="connsiteX236" fmla="*/ 859154 w 5816274"/>
                <a:gd name="connsiteY236" fmla="*/ 3968750 h 6667500"/>
                <a:gd name="connsiteX237" fmla="*/ 900428 w 5816274"/>
                <a:gd name="connsiteY237" fmla="*/ 3717925 h 6667500"/>
                <a:gd name="connsiteX238" fmla="*/ 867884 w 5816274"/>
                <a:gd name="connsiteY238" fmla="*/ 3586956 h 6667500"/>
                <a:gd name="connsiteX239" fmla="*/ 920272 w 5816274"/>
                <a:gd name="connsiteY239" fmla="*/ 3484563 h 6667500"/>
                <a:gd name="connsiteX240" fmla="*/ 859153 w 5816274"/>
                <a:gd name="connsiteY240" fmla="*/ 3471069 h 6667500"/>
                <a:gd name="connsiteX241" fmla="*/ 889316 w 5816274"/>
                <a:gd name="connsiteY241" fmla="*/ 3403600 h 6667500"/>
                <a:gd name="connsiteX242" fmla="*/ 848834 w 5816274"/>
                <a:gd name="connsiteY242" fmla="*/ 3334544 h 6667500"/>
                <a:gd name="connsiteX243" fmla="*/ 758347 w 5816274"/>
                <a:gd name="connsiteY243" fmla="*/ 3420269 h 6667500"/>
                <a:gd name="connsiteX244" fmla="*/ 777397 w 5816274"/>
                <a:gd name="connsiteY244" fmla="*/ 3532188 h 6667500"/>
                <a:gd name="connsiteX245" fmla="*/ 486884 w 5816274"/>
                <a:gd name="connsiteY245" fmla="*/ 3665538 h 6667500"/>
                <a:gd name="connsiteX246" fmla="*/ 277334 w 5816274"/>
                <a:gd name="connsiteY246" fmla="*/ 3483769 h 6667500"/>
                <a:gd name="connsiteX247" fmla="*/ 127316 w 5816274"/>
                <a:gd name="connsiteY247" fmla="*/ 3279775 h 6667500"/>
                <a:gd name="connsiteX248" fmla="*/ 160653 w 5816274"/>
                <a:gd name="connsiteY248" fmla="*/ 3234531 h 6667500"/>
                <a:gd name="connsiteX249" fmla="*/ 184467 w 5816274"/>
                <a:gd name="connsiteY249" fmla="*/ 3277394 h 6667500"/>
                <a:gd name="connsiteX250" fmla="*/ 296384 w 5816274"/>
                <a:gd name="connsiteY250" fmla="*/ 3263106 h 6667500"/>
                <a:gd name="connsiteX251" fmla="*/ 424972 w 5816274"/>
                <a:gd name="connsiteY251" fmla="*/ 3177381 h 6667500"/>
                <a:gd name="connsiteX252" fmla="*/ 508316 w 5816274"/>
                <a:gd name="connsiteY252" fmla="*/ 3103563 h 6667500"/>
                <a:gd name="connsiteX253" fmla="*/ 439260 w 5816274"/>
                <a:gd name="connsiteY253" fmla="*/ 3086894 h 6667500"/>
                <a:gd name="connsiteX254" fmla="*/ 263048 w 5816274"/>
                <a:gd name="connsiteY254" fmla="*/ 3172619 h 6667500"/>
                <a:gd name="connsiteX255" fmla="*/ 132079 w 5816274"/>
                <a:gd name="connsiteY255" fmla="*/ 3115469 h 6667500"/>
                <a:gd name="connsiteX256" fmla="*/ 3492 w 5816274"/>
                <a:gd name="connsiteY256" fmla="*/ 2958306 h 6667500"/>
                <a:gd name="connsiteX257" fmla="*/ 41591 w 5816274"/>
                <a:gd name="connsiteY257" fmla="*/ 2977356 h 6667500"/>
                <a:gd name="connsiteX258" fmla="*/ 132079 w 5816274"/>
                <a:gd name="connsiteY258" fmla="*/ 2905919 h 6667500"/>
                <a:gd name="connsiteX259" fmla="*/ 506728 w 5816274"/>
                <a:gd name="connsiteY259" fmla="*/ 2806700 h 6667500"/>
                <a:gd name="connsiteX260" fmla="*/ 430528 w 5816274"/>
                <a:gd name="connsiteY260" fmla="*/ 2120900 h 6667500"/>
                <a:gd name="connsiteX261" fmla="*/ 1090928 w 5816274"/>
                <a:gd name="connsiteY261" fmla="*/ 1733550 h 6667500"/>
                <a:gd name="connsiteX262" fmla="*/ 1560828 w 5816274"/>
                <a:gd name="connsiteY262" fmla="*/ 1104900 h 6667500"/>
                <a:gd name="connsiteX263" fmla="*/ 1287778 w 5816274"/>
                <a:gd name="connsiteY263" fmla="*/ 895350 h 6667500"/>
                <a:gd name="connsiteX264" fmla="*/ 1230628 w 5816274"/>
                <a:gd name="connsiteY264" fmla="*/ 546100 h 6667500"/>
                <a:gd name="connsiteX265" fmla="*/ 1300478 w 5816274"/>
                <a:gd name="connsiteY265" fmla="*/ 355600 h 6667500"/>
                <a:gd name="connsiteX266" fmla="*/ 1096008 w 5816274"/>
                <a:gd name="connsiteY266"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905919 h 6667500"/>
                <a:gd name="connsiteX259" fmla="*/ 508430 w 5817976"/>
                <a:gd name="connsiteY259" fmla="*/ 2806700 h 6667500"/>
                <a:gd name="connsiteX260" fmla="*/ 432230 w 5817976"/>
                <a:gd name="connsiteY260" fmla="*/ 2120900 h 6667500"/>
                <a:gd name="connsiteX261" fmla="*/ 1092630 w 5817976"/>
                <a:gd name="connsiteY261" fmla="*/ 1733550 h 6667500"/>
                <a:gd name="connsiteX262" fmla="*/ 1562530 w 5817976"/>
                <a:gd name="connsiteY262" fmla="*/ 1104900 h 6667500"/>
                <a:gd name="connsiteX263" fmla="*/ 1289480 w 5817976"/>
                <a:gd name="connsiteY263" fmla="*/ 895350 h 6667500"/>
                <a:gd name="connsiteX264" fmla="*/ 1232330 w 5817976"/>
                <a:gd name="connsiteY264" fmla="*/ 546100 h 6667500"/>
                <a:gd name="connsiteX265" fmla="*/ 1302180 w 5817976"/>
                <a:gd name="connsiteY265" fmla="*/ 355600 h 6667500"/>
                <a:gd name="connsiteX266" fmla="*/ 1097710 w 5817976"/>
                <a:gd name="connsiteY266"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508430 w 5817976"/>
                <a:gd name="connsiteY259" fmla="*/ 2806700 h 6667500"/>
                <a:gd name="connsiteX260" fmla="*/ 432230 w 5817976"/>
                <a:gd name="connsiteY260" fmla="*/ 2120900 h 6667500"/>
                <a:gd name="connsiteX261" fmla="*/ 1092630 w 5817976"/>
                <a:gd name="connsiteY261" fmla="*/ 1733550 h 6667500"/>
                <a:gd name="connsiteX262" fmla="*/ 1562530 w 5817976"/>
                <a:gd name="connsiteY262" fmla="*/ 1104900 h 6667500"/>
                <a:gd name="connsiteX263" fmla="*/ 1289480 w 5817976"/>
                <a:gd name="connsiteY263" fmla="*/ 895350 h 6667500"/>
                <a:gd name="connsiteX264" fmla="*/ 1232330 w 5817976"/>
                <a:gd name="connsiteY264" fmla="*/ 546100 h 6667500"/>
                <a:gd name="connsiteX265" fmla="*/ 1302180 w 5817976"/>
                <a:gd name="connsiteY265" fmla="*/ 355600 h 6667500"/>
                <a:gd name="connsiteX266" fmla="*/ 1097710 w 5817976"/>
                <a:gd name="connsiteY266"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508430 w 5817976"/>
                <a:gd name="connsiteY260" fmla="*/ 2806700 h 6667500"/>
                <a:gd name="connsiteX261" fmla="*/ 432230 w 5817976"/>
                <a:gd name="connsiteY261" fmla="*/ 2120900 h 6667500"/>
                <a:gd name="connsiteX262" fmla="*/ 1092630 w 5817976"/>
                <a:gd name="connsiteY262" fmla="*/ 1733550 h 6667500"/>
                <a:gd name="connsiteX263" fmla="*/ 1562530 w 5817976"/>
                <a:gd name="connsiteY263" fmla="*/ 1104900 h 6667500"/>
                <a:gd name="connsiteX264" fmla="*/ 1289480 w 5817976"/>
                <a:gd name="connsiteY264" fmla="*/ 895350 h 6667500"/>
                <a:gd name="connsiteX265" fmla="*/ 1232330 w 5817976"/>
                <a:gd name="connsiteY265" fmla="*/ 546100 h 6667500"/>
                <a:gd name="connsiteX266" fmla="*/ 1302180 w 5817976"/>
                <a:gd name="connsiteY266" fmla="*/ 355600 h 6667500"/>
                <a:gd name="connsiteX267" fmla="*/ 1097710 w 5817976"/>
                <a:gd name="connsiteY267"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426675 w 5817976"/>
                <a:gd name="connsiteY260" fmla="*/ 2844006 h 6667500"/>
                <a:gd name="connsiteX261" fmla="*/ 508430 w 5817976"/>
                <a:gd name="connsiteY261" fmla="*/ 2806700 h 6667500"/>
                <a:gd name="connsiteX262" fmla="*/ 432230 w 5817976"/>
                <a:gd name="connsiteY262" fmla="*/ 2120900 h 6667500"/>
                <a:gd name="connsiteX263" fmla="*/ 1092630 w 5817976"/>
                <a:gd name="connsiteY263" fmla="*/ 1733550 h 6667500"/>
                <a:gd name="connsiteX264" fmla="*/ 1562530 w 5817976"/>
                <a:gd name="connsiteY264" fmla="*/ 1104900 h 6667500"/>
                <a:gd name="connsiteX265" fmla="*/ 1289480 w 5817976"/>
                <a:gd name="connsiteY265" fmla="*/ 895350 h 6667500"/>
                <a:gd name="connsiteX266" fmla="*/ 1232330 w 5817976"/>
                <a:gd name="connsiteY266" fmla="*/ 546100 h 6667500"/>
                <a:gd name="connsiteX267" fmla="*/ 1302180 w 5817976"/>
                <a:gd name="connsiteY267" fmla="*/ 355600 h 6667500"/>
                <a:gd name="connsiteX268" fmla="*/ 1097710 w 5817976"/>
                <a:gd name="connsiteY268"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426675 w 5817976"/>
                <a:gd name="connsiteY260" fmla="*/ 2844006 h 6667500"/>
                <a:gd name="connsiteX261" fmla="*/ 508430 w 5817976"/>
                <a:gd name="connsiteY261" fmla="*/ 2806700 h 6667500"/>
                <a:gd name="connsiteX262" fmla="*/ 432230 w 5817976"/>
                <a:gd name="connsiteY262" fmla="*/ 2120900 h 6667500"/>
                <a:gd name="connsiteX263" fmla="*/ 1092630 w 5817976"/>
                <a:gd name="connsiteY263" fmla="*/ 1733550 h 6667500"/>
                <a:gd name="connsiteX264" fmla="*/ 1562530 w 5817976"/>
                <a:gd name="connsiteY264" fmla="*/ 1104900 h 6667500"/>
                <a:gd name="connsiteX265" fmla="*/ 1289480 w 5817976"/>
                <a:gd name="connsiteY265" fmla="*/ 895350 h 6667500"/>
                <a:gd name="connsiteX266" fmla="*/ 1232330 w 5817976"/>
                <a:gd name="connsiteY266" fmla="*/ 546100 h 6667500"/>
                <a:gd name="connsiteX267" fmla="*/ 1302180 w 5817976"/>
                <a:gd name="connsiteY267" fmla="*/ 355600 h 6667500"/>
                <a:gd name="connsiteX268" fmla="*/ 1097710 w 5817976"/>
                <a:gd name="connsiteY268"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426675 w 5817976"/>
                <a:gd name="connsiteY260" fmla="*/ 2844006 h 6667500"/>
                <a:gd name="connsiteX261" fmla="*/ 567961 w 5817976"/>
                <a:gd name="connsiteY261" fmla="*/ 2837656 h 6667500"/>
                <a:gd name="connsiteX262" fmla="*/ 432230 w 5817976"/>
                <a:gd name="connsiteY262" fmla="*/ 2120900 h 6667500"/>
                <a:gd name="connsiteX263" fmla="*/ 1092630 w 5817976"/>
                <a:gd name="connsiteY263" fmla="*/ 1733550 h 6667500"/>
                <a:gd name="connsiteX264" fmla="*/ 1562530 w 5817976"/>
                <a:gd name="connsiteY264" fmla="*/ 1104900 h 6667500"/>
                <a:gd name="connsiteX265" fmla="*/ 1289480 w 5817976"/>
                <a:gd name="connsiteY265" fmla="*/ 895350 h 6667500"/>
                <a:gd name="connsiteX266" fmla="*/ 1232330 w 5817976"/>
                <a:gd name="connsiteY266" fmla="*/ 546100 h 6667500"/>
                <a:gd name="connsiteX267" fmla="*/ 1302180 w 5817976"/>
                <a:gd name="connsiteY267" fmla="*/ 355600 h 6667500"/>
                <a:gd name="connsiteX268" fmla="*/ 1097710 w 5817976"/>
                <a:gd name="connsiteY268"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426675 w 5817976"/>
                <a:gd name="connsiteY260" fmla="*/ 2844006 h 6667500"/>
                <a:gd name="connsiteX261" fmla="*/ 567961 w 5817976"/>
                <a:gd name="connsiteY261" fmla="*/ 2837656 h 6667500"/>
                <a:gd name="connsiteX262" fmla="*/ 432230 w 5817976"/>
                <a:gd name="connsiteY262" fmla="*/ 2120900 h 6667500"/>
                <a:gd name="connsiteX263" fmla="*/ 1092630 w 5817976"/>
                <a:gd name="connsiteY263" fmla="*/ 1733550 h 6667500"/>
                <a:gd name="connsiteX264" fmla="*/ 1562530 w 5817976"/>
                <a:gd name="connsiteY264" fmla="*/ 1104900 h 6667500"/>
                <a:gd name="connsiteX265" fmla="*/ 1289480 w 5817976"/>
                <a:gd name="connsiteY265" fmla="*/ 895350 h 6667500"/>
                <a:gd name="connsiteX266" fmla="*/ 1232330 w 5817976"/>
                <a:gd name="connsiteY266" fmla="*/ 546100 h 6667500"/>
                <a:gd name="connsiteX267" fmla="*/ 1302180 w 5817976"/>
                <a:gd name="connsiteY267" fmla="*/ 355600 h 6667500"/>
                <a:gd name="connsiteX268" fmla="*/ 1097710 w 5817976"/>
                <a:gd name="connsiteY268"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426675 w 5817976"/>
                <a:gd name="connsiteY260" fmla="*/ 2844006 h 6667500"/>
                <a:gd name="connsiteX261" fmla="*/ 536212 w 5817976"/>
                <a:gd name="connsiteY261" fmla="*/ 2867819 h 6667500"/>
                <a:gd name="connsiteX262" fmla="*/ 567961 w 5817976"/>
                <a:gd name="connsiteY262" fmla="*/ 2837656 h 6667500"/>
                <a:gd name="connsiteX263" fmla="*/ 432230 w 5817976"/>
                <a:gd name="connsiteY263" fmla="*/ 2120900 h 6667500"/>
                <a:gd name="connsiteX264" fmla="*/ 1092630 w 5817976"/>
                <a:gd name="connsiteY264" fmla="*/ 1733550 h 6667500"/>
                <a:gd name="connsiteX265" fmla="*/ 1562530 w 5817976"/>
                <a:gd name="connsiteY265" fmla="*/ 1104900 h 6667500"/>
                <a:gd name="connsiteX266" fmla="*/ 1289480 w 5817976"/>
                <a:gd name="connsiteY266" fmla="*/ 895350 h 6667500"/>
                <a:gd name="connsiteX267" fmla="*/ 1232330 w 5817976"/>
                <a:gd name="connsiteY267" fmla="*/ 546100 h 6667500"/>
                <a:gd name="connsiteX268" fmla="*/ 1302180 w 5817976"/>
                <a:gd name="connsiteY268" fmla="*/ 355600 h 6667500"/>
                <a:gd name="connsiteX269" fmla="*/ 1097710 w 5817976"/>
                <a:gd name="connsiteY269"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36212 w 5817976"/>
                <a:gd name="connsiteY262" fmla="*/ 2867819 h 6667500"/>
                <a:gd name="connsiteX263" fmla="*/ 567961 w 5817976"/>
                <a:gd name="connsiteY263" fmla="*/ 2837656 h 6667500"/>
                <a:gd name="connsiteX264" fmla="*/ 432230 w 5817976"/>
                <a:gd name="connsiteY264" fmla="*/ 2120900 h 6667500"/>
                <a:gd name="connsiteX265" fmla="*/ 1092630 w 5817976"/>
                <a:gd name="connsiteY265" fmla="*/ 1733550 h 6667500"/>
                <a:gd name="connsiteX266" fmla="*/ 1562530 w 5817976"/>
                <a:gd name="connsiteY266" fmla="*/ 1104900 h 6667500"/>
                <a:gd name="connsiteX267" fmla="*/ 1289480 w 5817976"/>
                <a:gd name="connsiteY267" fmla="*/ 895350 h 6667500"/>
                <a:gd name="connsiteX268" fmla="*/ 1232330 w 5817976"/>
                <a:gd name="connsiteY268" fmla="*/ 546100 h 6667500"/>
                <a:gd name="connsiteX269" fmla="*/ 1302180 w 5817976"/>
                <a:gd name="connsiteY269" fmla="*/ 355600 h 6667500"/>
                <a:gd name="connsiteX270" fmla="*/ 1097710 w 5817976"/>
                <a:gd name="connsiteY270"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36212 w 5817976"/>
                <a:gd name="connsiteY263" fmla="*/ 2867819 h 6667500"/>
                <a:gd name="connsiteX264" fmla="*/ 567961 w 5817976"/>
                <a:gd name="connsiteY264" fmla="*/ 2837656 h 6667500"/>
                <a:gd name="connsiteX265" fmla="*/ 432230 w 5817976"/>
                <a:gd name="connsiteY265" fmla="*/ 2120900 h 6667500"/>
                <a:gd name="connsiteX266" fmla="*/ 1092630 w 5817976"/>
                <a:gd name="connsiteY266" fmla="*/ 1733550 h 6667500"/>
                <a:gd name="connsiteX267" fmla="*/ 1562530 w 5817976"/>
                <a:gd name="connsiteY267" fmla="*/ 1104900 h 6667500"/>
                <a:gd name="connsiteX268" fmla="*/ 1289480 w 5817976"/>
                <a:gd name="connsiteY268" fmla="*/ 895350 h 6667500"/>
                <a:gd name="connsiteX269" fmla="*/ 1232330 w 5817976"/>
                <a:gd name="connsiteY269" fmla="*/ 546100 h 6667500"/>
                <a:gd name="connsiteX270" fmla="*/ 1302180 w 5817976"/>
                <a:gd name="connsiteY270" fmla="*/ 355600 h 6667500"/>
                <a:gd name="connsiteX271" fmla="*/ 1097710 w 5817976"/>
                <a:gd name="connsiteY271"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67961 w 5817976"/>
                <a:gd name="connsiteY264" fmla="*/ 2837656 h 6667500"/>
                <a:gd name="connsiteX265" fmla="*/ 432230 w 5817976"/>
                <a:gd name="connsiteY265" fmla="*/ 2120900 h 6667500"/>
                <a:gd name="connsiteX266" fmla="*/ 1092630 w 5817976"/>
                <a:gd name="connsiteY266" fmla="*/ 1733550 h 6667500"/>
                <a:gd name="connsiteX267" fmla="*/ 1562530 w 5817976"/>
                <a:gd name="connsiteY267" fmla="*/ 1104900 h 6667500"/>
                <a:gd name="connsiteX268" fmla="*/ 1289480 w 5817976"/>
                <a:gd name="connsiteY268" fmla="*/ 895350 h 6667500"/>
                <a:gd name="connsiteX269" fmla="*/ 1232330 w 5817976"/>
                <a:gd name="connsiteY269" fmla="*/ 546100 h 6667500"/>
                <a:gd name="connsiteX270" fmla="*/ 1302180 w 5817976"/>
                <a:gd name="connsiteY270" fmla="*/ 355600 h 6667500"/>
                <a:gd name="connsiteX271" fmla="*/ 1097710 w 5817976"/>
                <a:gd name="connsiteY271"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432230 w 5817976"/>
                <a:gd name="connsiteY265" fmla="*/ 2120900 h 6667500"/>
                <a:gd name="connsiteX266" fmla="*/ 1092630 w 5817976"/>
                <a:gd name="connsiteY266" fmla="*/ 1733550 h 6667500"/>
                <a:gd name="connsiteX267" fmla="*/ 1562530 w 5817976"/>
                <a:gd name="connsiteY267" fmla="*/ 1104900 h 6667500"/>
                <a:gd name="connsiteX268" fmla="*/ 1289480 w 5817976"/>
                <a:gd name="connsiteY268" fmla="*/ 895350 h 6667500"/>
                <a:gd name="connsiteX269" fmla="*/ 1232330 w 5817976"/>
                <a:gd name="connsiteY269" fmla="*/ 546100 h 6667500"/>
                <a:gd name="connsiteX270" fmla="*/ 1302180 w 5817976"/>
                <a:gd name="connsiteY270" fmla="*/ 355600 h 6667500"/>
                <a:gd name="connsiteX271" fmla="*/ 1097710 w 5817976"/>
                <a:gd name="connsiteY271"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588600 w 5817976"/>
                <a:gd name="connsiteY265" fmla="*/ 2682081 h 6667500"/>
                <a:gd name="connsiteX266" fmla="*/ 432230 w 5817976"/>
                <a:gd name="connsiteY266" fmla="*/ 2120900 h 6667500"/>
                <a:gd name="connsiteX267" fmla="*/ 1092630 w 5817976"/>
                <a:gd name="connsiteY267" fmla="*/ 1733550 h 6667500"/>
                <a:gd name="connsiteX268" fmla="*/ 1562530 w 5817976"/>
                <a:gd name="connsiteY268" fmla="*/ 1104900 h 6667500"/>
                <a:gd name="connsiteX269" fmla="*/ 1289480 w 5817976"/>
                <a:gd name="connsiteY269" fmla="*/ 895350 h 6667500"/>
                <a:gd name="connsiteX270" fmla="*/ 1232330 w 5817976"/>
                <a:gd name="connsiteY270" fmla="*/ 546100 h 6667500"/>
                <a:gd name="connsiteX271" fmla="*/ 1302180 w 5817976"/>
                <a:gd name="connsiteY271" fmla="*/ 355600 h 6667500"/>
                <a:gd name="connsiteX272" fmla="*/ 1097710 w 5817976"/>
                <a:gd name="connsiteY272"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588600 w 5817976"/>
                <a:gd name="connsiteY265" fmla="*/ 2682081 h 6667500"/>
                <a:gd name="connsiteX266" fmla="*/ 543356 w 5817976"/>
                <a:gd name="connsiteY266" fmla="*/ 2532063 h 6667500"/>
                <a:gd name="connsiteX267" fmla="*/ 432230 w 5817976"/>
                <a:gd name="connsiteY267" fmla="*/ 2120900 h 6667500"/>
                <a:gd name="connsiteX268" fmla="*/ 1092630 w 5817976"/>
                <a:gd name="connsiteY268" fmla="*/ 1733550 h 6667500"/>
                <a:gd name="connsiteX269" fmla="*/ 1562530 w 5817976"/>
                <a:gd name="connsiteY269" fmla="*/ 1104900 h 6667500"/>
                <a:gd name="connsiteX270" fmla="*/ 1289480 w 5817976"/>
                <a:gd name="connsiteY270" fmla="*/ 895350 h 6667500"/>
                <a:gd name="connsiteX271" fmla="*/ 1232330 w 5817976"/>
                <a:gd name="connsiteY271" fmla="*/ 546100 h 6667500"/>
                <a:gd name="connsiteX272" fmla="*/ 1302180 w 5817976"/>
                <a:gd name="connsiteY272" fmla="*/ 355600 h 6667500"/>
                <a:gd name="connsiteX273" fmla="*/ 1097710 w 5817976"/>
                <a:gd name="connsiteY273"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32230 w 5817976"/>
                <a:gd name="connsiteY268" fmla="*/ 2120900 h 6667500"/>
                <a:gd name="connsiteX269" fmla="*/ 1092630 w 5817976"/>
                <a:gd name="connsiteY269" fmla="*/ 1733550 h 6667500"/>
                <a:gd name="connsiteX270" fmla="*/ 1562530 w 5817976"/>
                <a:gd name="connsiteY270" fmla="*/ 1104900 h 6667500"/>
                <a:gd name="connsiteX271" fmla="*/ 1289480 w 5817976"/>
                <a:gd name="connsiteY271" fmla="*/ 895350 h 6667500"/>
                <a:gd name="connsiteX272" fmla="*/ 1232330 w 5817976"/>
                <a:gd name="connsiteY272" fmla="*/ 546100 h 6667500"/>
                <a:gd name="connsiteX273" fmla="*/ 1302180 w 5817976"/>
                <a:gd name="connsiteY273" fmla="*/ 355600 h 6667500"/>
                <a:gd name="connsiteX274" fmla="*/ 1097710 w 5817976"/>
                <a:gd name="connsiteY274"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32230 w 5817976"/>
                <a:gd name="connsiteY269" fmla="*/ 2120900 h 6667500"/>
                <a:gd name="connsiteX270" fmla="*/ 1092630 w 5817976"/>
                <a:gd name="connsiteY270" fmla="*/ 1733550 h 6667500"/>
                <a:gd name="connsiteX271" fmla="*/ 1562530 w 5817976"/>
                <a:gd name="connsiteY271" fmla="*/ 1104900 h 6667500"/>
                <a:gd name="connsiteX272" fmla="*/ 1289480 w 5817976"/>
                <a:gd name="connsiteY272" fmla="*/ 895350 h 6667500"/>
                <a:gd name="connsiteX273" fmla="*/ 1232330 w 5817976"/>
                <a:gd name="connsiteY273" fmla="*/ 546100 h 6667500"/>
                <a:gd name="connsiteX274" fmla="*/ 1302180 w 5817976"/>
                <a:gd name="connsiteY274" fmla="*/ 355600 h 6667500"/>
                <a:gd name="connsiteX275" fmla="*/ 1097710 w 5817976"/>
                <a:gd name="connsiteY275"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432230 w 5817976"/>
                <a:gd name="connsiteY270" fmla="*/ 2120900 h 6667500"/>
                <a:gd name="connsiteX271" fmla="*/ 1092630 w 5817976"/>
                <a:gd name="connsiteY271" fmla="*/ 1733550 h 6667500"/>
                <a:gd name="connsiteX272" fmla="*/ 1562530 w 5817976"/>
                <a:gd name="connsiteY272" fmla="*/ 1104900 h 6667500"/>
                <a:gd name="connsiteX273" fmla="*/ 1289480 w 5817976"/>
                <a:gd name="connsiteY273" fmla="*/ 895350 h 6667500"/>
                <a:gd name="connsiteX274" fmla="*/ 1232330 w 5817976"/>
                <a:gd name="connsiteY274" fmla="*/ 546100 h 6667500"/>
                <a:gd name="connsiteX275" fmla="*/ 1302180 w 5817976"/>
                <a:gd name="connsiteY275" fmla="*/ 355600 h 6667500"/>
                <a:gd name="connsiteX276" fmla="*/ 1097710 w 5817976"/>
                <a:gd name="connsiteY276"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1092630 w 5817976"/>
                <a:gd name="connsiteY272" fmla="*/ 1733550 h 6667500"/>
                <a:gd name="connsiteX273" fmla="*/ 1562530 w 5817976"/>
                <a:gd name="connsiteY273" fmla="*/ 1104900 h 6667500"/>
                <a:gd name="connsiteX274" fmla="*/ 1289480 w 5817976"/>
                <a:gd name="connsiteY274" fmla="*/ 895350 h 6667500"/>
                <a:gd name="connsiteX275" fmla="*/ 1232330 w 5817976"/>
                <a:gd name="connsiteY275" fmla="*/ 546100 h 6667500"/>
                <a:gd name="connsiteX276" fmla="*/ 1302180 w 5817976"/>
                <a:gd name="connsiteY276" fmla="*/ 355600 h 6667500"/>
                <a:gd name="connsiteX277" fmla="*/ 1097710 w 5817976"/>
                <a:gd name="connsiteY277"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1092630 w 5817976"/>
                <a:gd name="connsiteY273" fmla="*/ 1733550 h 6667500"/>
                <a:gd name="connsiteX274" fmla="*/ 1562530 w 5817976"/>
                <a:gd name="connsiteY274" fmla="*/ 1104900 h 6667500"/>
                <a:gd name="connsiteX275" fmla="*/ 1289480 w 5817976"/>
                <a:gd name="connsiteY275" fmla="*/ 895350 h 6667500"/>
                <a:gd name="connsiteX276" fmla="*/ 1232330 w 5817976"/>
                <a:gd name="connsiteY276" fmla="*/ 546100 h 6667500"/>
                <a:gd name="connsiteX277" fmla="*/ 1302180 w 5817976"/>
                <a:gd name="connsiteY277" fmla="*/ 355600 h 6667500"/>
                <a:gd name="connsiteX278" fmla="*/ 1097710 w 5817976"/>
                <a:gd name="connsiteY278"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757669 w 5817976"/>
                <a:gd name="connsiteY273" fmla="*/ 2053431 h 6667500"/>
                <a:gd name="connsiteX274" fmla="*/ 1092630 w 5817976"/>
                <a:gd name="connsiteY274" fmla="*/ 1733550 h 6667500"/>
                <a:gd name="connsiteX275" fmla="*/ 1562530 w 5817976"/>
                <a:gd name="connsiteY275" fmla="*/ 1104900 h 6667500"/>
                <a:gd name="connsiteX276" fmla="*/ 1289480 w 5817976"/>
                <a:gd name="connsiteY276" fmla="*/ 895350 h 6667500"/>
                <a:gd name="connsiteX277" fmla="*/ 1232330 w 5817976"/>
                <a:gd name="connsiteY277" fmla="*/ 546100 h 6667500"/>
                <a:gd name="connsiteX278" fmla="*/ 1302180 w 5817976"/>
                <a:gd name="connsiteY278" fmla="*/ 355600 h 6667500"/>
                <a:gd name="connsiteX279" fmla="*/ 1097710 w 5817976"/>
                <a:gd name="connsiteY279"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57669 w 5817976"/>
                <a:gd name="connsiteY274" fmla="*/ 2053431 h 6667500"/>
                <a:gd name="connsiteX275" fmla="*/ 1092630 w 5817976"/>
                <a:gd name="connsiteY275" fmla="*/ 1733550 h 6667500"/>
                <a:gd name="connsiteX276" fmla="*/ 1562530 w 5817976"/>
                <a:gd name="connsiteY276" fmla="*/ 1104900 h 6667500"/>
                <a:gd name="connsiteX277" fmla="*/ 1289480 w 5817976"/>
                <a:gd name="connsiteY277" fmla="*/ 895350 h 6667500"/>
                <a:gd name="connsiteX278" fmla="*/ 1232330 w 5817976"/>
                <a:gd name="connsiteY278" fmla="*/ 546100 h 6667500"/>
                <a:gd name="connsiteX279" fmla="*/ 1302180 w 5817976"/>
                <a:gd name="connsiteY279" fmla="*/ 355600 h 6667500"/>
                <a:gd name="connsiteX280" fmla="*/ 1097710 w 5817976"/>
                <a:gd name="connsiteY280"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1092630 w 5817976"/>
                <a:gd name="connsiteY275" fmla="*/ 1733550 h 6667500"/>
                <a:gd name="connsiteX276" fmla="*/ 1562530 w 5817976"/>
                <a:gd name="connsiteY276" fmla="*/ 1104900 h 6667500"/>
                <a:gd name="connsiteX277" fmla="*/ 1289480 w 5817976"/>
                <a:gd name="connsiteY277" fmla="*/ 895350 h 6667500"/>
                <a:gd name="connsiteX278" fmla="*/ 1232330 w 5817976"/>
                <a:gd name="connsiteY278" fmla="*/ 546100 h 6667500"/>
                <a:gd name="connsiteX279" fmla="*/ 1302180 w 5817976"/>
                <a:gd name="connsiteY279" fmla="*/ 355600 h 6667500"/>
                <a:gd name="connsiteX280" fmla="*/ 1097710 w 5817976"/>
                <a:gd name="connsiteY280"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67206 w 5817976"/>
                <a:gd name="connsiteY275" fmla="*/ 1986756 h 6667500"/>
                <a:gd name="connsiteX276" fmla="*/ 1092630 w 5817976"/>
                <a:gd name="connsiteY276" fmla="*/ 1733550 h 6667500"/>
                <a:gd name="connsiteX277" fmla="*/ 1562530 w 5817976"/>
                <a:gd name="connsiteY277" fmla="*/ 1104900 h 6667500"/>
                <a:gd name="connsiteX278" fmla="*/ 1289480 w 5817976"/>
                <a:gd name="connsiteY278" fmla="*/ 895350 h 6667500"/>
                <a:gd name="connsiteX279" fmla="*/ 1232330 w 5817976"/>
                <a:gd name="connsiteY279" fmla="*/ 546100 h 6667500"/>
                <a:gd name="connsiteX280" fmla="*/ 1302180 w 5817976"/>
                <a:gd name="connsiteY280" fmla="*/ 355600 h 6667500"/>
                <a:gd name="connsiteX281" fmla="*/ 1097710 w 5817976"/>
                <a:gd name="connsiteY281"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1092630 w 5817976"/>
                <a:gd name="connsiteY277" fmla="*/ 1733550 h 6667500"/>
                <a:gd name="connsiteX278" fmla="*/ 1562530 w 5817976"/>
                <a:gd name="connsiteY278" fmla="*/ 1104900 h 6667500"/>
                <a:gd name="connsiteX279" fmla="*/ 1289480 w 5817976"/>
                <a:gd name="connsiteY279" fmla="*/ 895350 h 6667500"/>
                <a:gd name="connsiteX280" fmla="*/ 1232330 w 5817976"/>
                <a:gd name="connsiteY280" fmla="*/ 546100 h 6667500"/>
                <a:gd name="connsiteX281" fmla="*/ 1302180 w 5817976"/>
                <a:gd name="connsiteY281" fmla="*/ 355600 h 6667500"/>
                <a:gd name="connsiteX282" fmla="*/ 1097710 w 5817976"/>
                <a:gd name="connsiteY282"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92630 w 5817976"/>
                <a:gd name="connsiteY278" fmla="*/ 1733550 h 6667500"/>
                <a:gd name="connsiteX279" fmla="*/ 1562530 w 5817976"/>
                <a:gd name="connsiteY279" fmla="*/ 1104900 h 6667500"/>
                <a:gd name="connsiteX280" fmla="*/ 1289480 w 5817976"/>
                <a:gd name="connsiteY280" fmla="*/ 895350 h 6667500"/>
                <a:gd name="connsiteX281" fmla="*/ 1232330 w 5817976"/>
                <a:gd name="connsiteY281" fmla="*/ 546100 h 6667500"/>
                <a:gd name="connsiteX282" fmla="*/ 1302180 w 5817976"/>
                <a:gd name="connsiteY282" fmla="*/ 355600 h 6667500"/>
                <a:gd name="connsiteX283" fmla="*/ 1097710 w 5817976"/>
                <a:gd name="connsiteY283"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562530 w 5817976"/>
                <a:gd name="connsiteY280" fmla="*/ 1104900 h 6667500"/>
                <a:gd name="connsiteX281" fmla="*/ 1289480 w 5817976"/>
                <a:gd name="connsiteY281" fmla="*/ 895350 h 6667500"/>
                <a:gd name="connsiteX282" fmla="*/ 1232330 w 5817976"/>
                <a:gd name="connsiteY282" fmla="*/ 546100 h 6667500"/>
                <a:gd name="connsiteX283" fmla="*/ 1302180 w 5817976"/>
                <a:gd name="connsiteY283" fmla="*/ 355600 h 6667500"/>
                <a:gd name="connsiteX284" fmla="*/ 1097710 w 5817976"/>
                <a:gd name="connsiteY284"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67244 w 5817976"/>
                <a:gd name="connsiteY280" fmla="*/ 1617663 h 6667500"/>
                <a:gd name="connsiteX281" fmla="*/ 1562530 w 5817976"/>
                <a:gd name="connsiteY281" fmla="*/ 1104900 h 6667500"/>
                <a:gd name="connsiteX282" fmla="*/ 1289480 w 5817976"/>
                <a:gd name="connsiteY282" fmla="*/ 895350 h 6667500"/>
                <a:gd name="connsiteX283" fmla="*/ 1232330 w 5817976"/>
                <a:gd name="connsiteY283" fmla="*/ 546100 h 6667500"/>
                <a:gd name="connsiteX284" fmla="*/ 1302180 w 5817976"/>
                <a:gd name="connsiteY284" fmla="*/ 355600 h 6667500"/>
                <a:gd name="connsiteX285" fmla="*/ 1097710 w 5817976"/>
                <a:gd name="connsiteY285"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572724 w 5817976"/>
                <a:gd name="connsiteY264" fmla="*/ 2844800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562530 w 5817976"/>
                <a:gd name="connsiteY282" fmla="*/ 1104900 h 6667500"/>
                <a:gd name="connsiteX283" fmla="*/ 1289480 w 5817976"/>
                <a:gd name="connsiteY283" fmla="*/ 895350 h 6667500"/>
                <a:gd name="connsiteX284" fmla="*/ 1232330 w 5817976"/>
                <a:gd name="connsiteY284" fmla="*/ 546100 h 6667500"/>
                <a:gd name="connsiteX285" fmla="*/ 1302180 w 5817976"/>
                <a:gd name="connsiteY285" fmla="*/ 355600 h 6667500"/>
                <a:gd name="connsiteX286" fmla="*/ 1097710 w 5817976"/>
                <a:gd name="connsiteY286"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562530 w 5817976"/>
                <a:gd name="connsiteY282" fmla="*/ 1104900 h 6667500"/>
                <a:gd name="connsiteX283" fmla="*/ 1289480 w 5817976"/>
                <a:gd name="connsiteY283" fmla="*/ 895350 h 6667500"/>
                <a:gd name="connsiteX284" fmla="*/ 1232330 w 5817976"/>
                <a:gd name="connsiteY284" fmla="*/ 546100 h 6667500"/>
                <a:gd name="connsiteX285" fmla="*/ 1302180 w 5817976"/>
                <a:gd name="connsiteY285" fmla="*/ 355600 h 6667500"/>
                <a:gd name="connsiteX286" fmla="*/ 1097710 w 5817976"/>
                <a:gd name="connsiteY286"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562530 w 5817976"/>
                <a:gd name="connsiteY283" fmla="*/ 1104900 h 6667500"/>
                <a:gd name="connsiteX284" fmla="*/ 1289480 w 5817976"/>
                <a:gd name="connsiteY284" fmla="*/ 895350 h 6667500"/>
                <a:gd name="connsiteX285" fmla="*/ 1232330 w 5817976"/>
                <a:gd name="connsiteY285" fmla="*/ 546100 h 6667500"/>
                <a:gd name="connsiteX286" fmla="*/ 1302180 w 5817976"/>
                <a:gd name="connsiteY286" fmla="*/ 355600 h 6667500"/>
                <a:gd name="connsiteX287" fmla="*/ 1097710 w 5817976"/>
                <a:gd name="connsiteY287"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562530 w 5817976"/>
                <a:gd name="connsiteY284" fmla="*/ 1104900 h 6667500"/>
                <a:gd name="connsiteX285" fmla="*/ 1289480 w 5817976"/>
                <a:gd name="connsiteY285" fmla="*/ 895350 h 6667500"/>
                <a:gd name="connsiteX286" fmla="*/ 1232330 w 5817976"/>
                <a:gd name="connsiteY286" fmla="*/ 546100 h 6667500"/>
                <a:gd name="connsiteX287" fmla="*/ 1302180 w 5817976"/>
                <a:gd name="connsiteY287" fmla="*/ 355600 h 6667500"/>
                <a:gd name="connsiteX288" fmla="*/ 1097710 w 5817976"/>
                <a:gd name="connsiteY288"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405369 w 5817976"/>
                <a:gd name="connsiteY284" fmla="*/ 1312863 h 6667500"/>
                <a:gd name="connsiteX285" fmla="*/ 1562530 w 5817976"/>
                <a:gd name="connsiteY285" fmla="*/ 1104900 h 6667500"/>
                <a:gd name="connsiteX286" fmla="*/ 1289480 w 5817976"/>
                <a:gd name="connsiteY286" fmla="*/ 895350 h 6667500"/>
                <a:gd name="connsiteX287" fmla="*/ 1232330 w 5817976"/>
                <a:gd name="connsiteY287" fmla="*/ 546100 h 6667500"/>
                <a:gd name="connsiteX288" fmla="*/ 1302180 w 5817976"/>
                <a:gd name="connsiteY288" fmla="*/ 355600 h 6667500"/>
                <a:gd name="connsiteX289" fmla="*/ 1097710 w 5817976"/>
                <a:gd name="connsiteY289"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562530 w 5817976"/>
                <a:gd name="connsiteY286" fmla="*/ 1104900 h 6667500"/>
                <a:gd name="connsiteX287" fmla="*/ 1289480 w 5817976"/>
                <a:gd name="connsiteY287" fmla="*/ 895350 h 6667500"/>
                <a:gd name="connsiteX288" fmla="*/ 1232330 w 5817976"/>
                <a:gd name="connsiteY288" fmla="*/ 546100 h 6667500"/>
                <a:gd name="connsiteX289" fmla="*/ 1302180 w 5817976"/>
                <a:gd name="connsiteY289" fmla="*/ 355600 h 6667500"/>
                <a:gd name="connsiteX290" fmla="*/ 1097710 w 5817976"/>
                <a:gd name="connsiteY290"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62530 w 5817976"/>
                <a:gd name="connsiteY287" fmla="*/ 1104900 h 6667500"/>
                <a:gd name="connsiteX288" fmla="*/ 1289480 w 5817976"/>
                <a:gd name="connsiteY288" fmla="*/ 895350 h 6667500"/>
                <a:gd name="connsiteX289" fmla="*/ 1232330 w 5817976"/>
                <a:gd name="connsiteY289" fmla="*/ 546100 h 6667500"/>
                <a:gd name="connsiteX290" fmla="*/ 1302180 w 5817976"/>
                <a:gd name="connsiteY290" fmla="*/ 355600 h 6667500"/>
                <a:gd name="connsiteX291" fmla="*/ 1097710 w 5817976"/>
                <a:gd name="connsiteY291"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62530 w 5817976"/>
                <a:gd name="connsiteY287" fmla="*/ 1104900 h 6667500"/>
                <a:gd name="connsiteX288" fmla="*/ 1452994 w 5817976"/>
                <a:gd name="connsiteY288" fmla="*/ 1046163 h 6667500"/>
                <a:gd name="connsiteX289" fmla="*/ 1289480 w 5817976"/>
                <a:gd name="connsiteY289" fmla="*/ 895350 h 6667500"/>
                <a:gd name="connsiteX290" fmla="*/ 1232330 w 5817976"/>
                <a:gd name="connsiteY290" fmla="*/ 546100 h 6667500"/>
                <a:gd name="connsiteX291" fmla="*/ 1302180 w 5817976"/>
                <a:gd name="connsiteY291" fmla="*/ 355600 h 6667500"/>
                <a:gd name="connsiteX292" fmla="*/ 1097710 w 5817976"/>
                <a:gd name="connsiteY292"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289480 w 5817976"/>
                <a:gd name="connsiteY290" fmla="*/ 895350 h 6667500"/>
                <a:gd name="connsiteX291" fmla="*/ 1232330 w 5817976"/>
                <a:gd name="connsiteY291" fmla="*/ 546100 h 6667500"/>
                <a:gd name="connsiteX292" fmla="*/ 1302180 w 5817976"/>
                <a:gd name="connsiteY292" fmla="*/ 355600 h 6667500"/>
                <a:gd name="connsiteX293" fmla="*/ 1097710 w 5817976"/>
                <a:gd name="connsiteY293"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445850 w 5817976"/>
                <a:gd name="connsiteY290" fmla="*/ 977106 h 6667500"/>
                <a:gd name="connsiteX291" fmla="*/ 1289480 w 5817976"/>
                <a:gd name="connsiteY291" fmla="*/ 895350 h 6667500"/>
                <a:gd name="connsiteX292" fmla="*/ 1232330 w 5817976"/>
                <a:gd name="connsiteY292" fmla="*/ 546100 h 6667500"/>
                <a:gd name="connsiteX293" fmla="*/ 1302180 w 5817976"/>
                <a:gd name="connsiteY293" fmla="*/ 355600 h 6667500"/>
                <a:gd name="connsiteX294" fmla="*/ 1097710 w 5817976"/>
                <a:gd name="connsiteY294"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445850 w 5817976"/>
                <a:gd name="connsiteY290" fmla="*/ 977106 h 6667500"/>
                <a:gd name="connsiteX291" fmla="*/ 1289480 w 5817976"/>
                <a:gd name="connsiteY291" fmla="*/ 895350 h 6667500"/>
                <a:gd name="connsiteX292" fmla="*/ 1252969 w 5817976"/>
                <a:gd name="connsiteY292" fmla="*/ 891381 h 6667500"/>
                <a:gd name="connsiteX293" fmla="*/ 1232330 w 5817976"/>
                <a:gd name="connsiteY293" fmla="*/ 546100 h 6667500"/>
                <a:gd name="connsiteX294" fmla="*/ 1302180 w 5817976"/>
                <a:gd name="connsiteY294" fmla="*/ 355600 h 6667500"/>
                <a:gd name="connsiteX295" fmla="*/ 1097710 w 5817976"/>
                <a:gd name="connsiteY295"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445850 w 5817976"/>
                <a:gd name="connsiteY290" fmla="*/ 977106 h 6667500"/>
                <a:gd name="connsiteX291" fmla="*/ 1329962 w 5817976"/>
                <a:gd name="connsiteY291" fmla="*/ 935831 h 6667500"/>
                <a:gd name="connsiteX292" fmla="*/ 1252969 w 5817976"/>
                <a:gd name="connsiteY292" fmla="*/ 891381 h 6667500"/>
                <a:gd name="connsiteX293" fmla="*/ 1232330 w 5817976"/>
                <a:gd name="connsiteY293" fmla="*/ 546100 h 6667500"/>
                <a:gd name="connsiteX294" fmla="*/ 1302180 w 5817976"/>
                <a:gd name="connsiteY294" fmla="*/ 355600 h 6667500"/>
                <a:gd name="connsiteX295" fmla="*/ 1097710 w 5817976"/>
                <a:gd name="connsiteY295"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445850 w 5817976"/>
                <a:gd name="connsiteY290" fmla="*/ 977106 h 6667500"/>
                <a:gd name="connsiteX291" fmla="*/ 1402987 w 5817976"/>
                <a:gd name="connsiteY291" fmla="*/ 977106 h 6667500"/>
                <a:gd name="connsiteX292" fmla="*/ 1329962 w 5817976"/>
                <a:gd name="connsiteY292" fmla="*/ 935831 h 6667500"/>
                <a:gd name="connsiteX293" fmla="*/ 1252969 w 5817976"/>
                <a:gd name="connsiteY293" fmla="*/ 891381 h 6667500"/>
                <a:gd name="connsiteX294" fmla="*/ 1232330 w 5817976"/>
                <a:gd name="connsiteY294" fmla="*/ 546100 h 6667500"/>
                <a:gd name="connsiteX295" fmla="*/ 1302180 w 5817976"/>
                <a:gd name="connsiteY295" fmla="*/ 355600 h 6667500"/>
                <a:gd name="connsiteX296" fmla="*/ 1097710 w 5817976"/>
                <a:gd name="connsiteY296"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445850 w 5817976"/>
                <a:gd name="connsiteY290" fmla="*/ 977106 h 6667500"/>
                <a:gd name="connsiteX291" fmla="*/ 1402987 w 5817976"/>
                <a:gd name="connsiteY291" fmla="*/ 977106 h 6667500"/>
                <a:gd name="connsiteX292" fmla="*/ 1329962 w 5817976"/>
                <a:gd name="connsiteY292" fmla="*/ 935831 h 6667500"/>
                <a:gd name="connsiteX293" fmla="*/ 1252969 w 5817976"/>
                <a:gd name="connsiteY293" fmla="*/ 891381 h 6667500"/>
                <a:gd name="connsiteX294" fmla="*/ 1232330 w 5817976"/>
                <a:gd name="connsiteY294" fmla="*/ 546100 h 6667500"/>
                <a:gd name="connsiteX295" fmla="*/ 1324406 w 5817976"/>
                <a:gd name="connsiteY295" fmla="*/ 503238 h 6667500"/>
                <a:gd name="connsiteX296" fmla="*/ 1302180 w 5817976"/>
                <a:gd name="connsiteY296" fmla="*/ 355600 h 6667500"/>
                <a:gd name="connsiteX297" fmla="*/ 1097710 w 5817976"/>
                <a:gd name="connsiteY297"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445850 w 5817976"/>
                <a:gd name="connsiteY290" fmla="*/ 977106 h 6667500"/>
                <a:gd name="connsiteX291" fmla="*/ 1402987 w 5817976"/>
                <a:gd name="connsiteY291" fmla="*/ 977106 h 6667500"/>
                <a:gd name="connsiteX292" fmla="*/ 1329962 w 5817976"/>
                <a:gd name="connsiteY292" fmla="*/ 935831 h 6667500"/>
                <a:gd name="connsiteX293" fmla="*/ 1252969 w 5817976"/>
                <a:gd name="connsiteY293" fmla="*/ 891381 h 6667500"/>
                <a:gd name="connsiteX294" fmla="*/ 1232330 w 5817976"/>
                <a:gd name="connsiteY294" fmla="*/ 546100 h 6667500"/>
                <a:gd name="connsiteX295" fmla="*/ 1272019 w 5817976"/>
                <a:gd name="connsiteY295" fmla="*/ 548481 h 6667500"/>
                <a:gd name="connsiteX296" fmla="*/ 1324406 w 5817976"/>
                <a:gd name="connsiteY296" fmla="*/ 503238 h 6667500"/>
                <a:gd name="connsiteX297" fmla="*/ 1302180 w 5817976"/>
                <a:gd name="connsiteY297" fmla="*/ 355600 h 6667500"/>
                <a:gd name="connsiteX298" fmla="*/ 1097710 w 5817976"/>
                <a:gd name="connsiteY298"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445850 w 5817976"/>
                <a:gd name="connsiteY290" fmla="*/ 977106 h 6667500"/>
                <a:gd name="connsiteX291" fmla="*/ 1402987 w 5817976"/>
                <a:gd name="connsiteY291" fmla="*/ 977106 h 6667500"/>
                <a:gd name="connsiteX292" fmla="*/ 1329962 w 5817976"/>
                <a:gd name="connsiteY292" fmla="*/ 935831 h 6667500"/>
                <a:gd name="connsiteX293" fmla="*/ 1252969 w 5817976"/>
                <a:gd name="connsiteY293" fmla="*/ 891381 h 6667500"/>
                <a:gd name="connsiteX294" fmla="*/ 1237092 w 5817976"/>
                <a:gd name="connsiteY294" fmla="*/ 579437 h 6667500"/>
                <a:gd name="connsiteX295" fmla="*/ 1272019 w 5817976"/>
                <a:gd name="connsiteY295" fmla="*/ 548481 h 6667500"/>
                <a:gd name="connsiteX296" fmla="*/ 1324406 w 5817976"/>
                <a:gd name="connsiteY296" fmla="*/ 503238 h 6667500"/>
                <a:gd name="connsiteX297" fmla="*/ 1302180 w 5817976"/>
                <a:gd name="connsiteY297" fmla="*/ 355600 h 6667500"/>
                <a:gd name="connsiteX298" fmla="*/ 1097710 w 5817976"/>
                <a:gd name="connsiteY298"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445850 w 5817976"/>
                <a:gd name="connsiteY290" fmla="*/ 977106 h 6667500"/>
                <a:gd name="connsiteX291" fmla="*/ 1402987 w 5817976"/>
                <a:gd name="connsiteY291" fmla="*/ 977106 h 6667500"/>
                <a:gd name="connsiteX292" fmla="*/ 1329962 w 5817976"/>
                <a:gd name="connsiteY292" fmla="*/ 935831 h 6667500"/>
                <a:gd name="connsiteX293" fmla="*/ 1252969 w 5817976"/>
                <a:gd name="connsiteY293" fmla="*/ 891381 h 6667500"/>
                <a:gd name="connsiteX294" fmla="*/ 1237092 w 5817976"/>
                <a:gd name="connsiteY294" fmla="*/ 579437 h 6667500"/>
                <a:gd name="connsiteX295" fmla="*/ 1272019 w 5817976"/>
                <a:gd name="connsiteY295" fmla="*/ 548481 h 6667500"/>
                <a:gd name="connsiteX296" fmla="*/ 1324406 w 5817976"/>
                <a:gd name="connsiteY296" fmla="*/ 503238 h 6667500"/>
                <a:gd name="connsiteX297" fmla="*/ 1374412 w 5817976"/>
                <a:gd name="connsiteY297" fmla="*/ 434181 h 6667500"/>
                <a:gd name="connsiteX298" fmla="*/ 1302180 w 5817976"/>
                <a:gd name="connsiteY298" fmla="*/ 355600 h 6667500"/>
                <a:gd name="connsiteX299" fmla="*/ 1097710 w 5817976"/>
                <a:gd name="connsiteY299"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445850 w 5817976"/>
                <a:gd name="connsiteY290" fmla="*/ 977106 h 6667500"/>
                <a:gd name="connsiteX291" fmla="*/ 1402987 w 5817976"/>
                <a:gd name="connsiteY291" fmla="*/ 977106 h 6667500"/>
                <a:gd name="connsiteX292" fmla="*/ 1329962 w 5817976"/>
                <a:gd name="connsiteY292" fmla="*/ 935831 h 6667500"/>
                <a:gd name="connsiteX293" fmla="*/ 1252969 w 5817976"/>
                <a:gd name="connsiteY293" fmla="*/ 891381 h 6667500"/>
                <a:gd name="connsiteX294" fmla="*/ 1237092 w 5817976"/>
                <a:gd name="connsiteY294" fmla="*/ 579437 h 6667500"/>
                <a:gd name="connsiteX295" fmla="*/ 1272019 w 5817976"/>
                <a:gd name="connsiteY295" fmla="*/ 548481 h 6667500"/>
                <a:gd name="connsiteX296" fmla="*/ 1324406 w 5817976"/>
                <a:gd name="connsiteY296" fmla="*/ 503238 h 6667500"/>
                <a:gd name="connsiteX297" fmla="*/ 1374412 w 5817976"/>
                <a:gd name="connsiteY297" fmla="*/ 434181 h 6667500"/>
                <a:gd name="connsiteX298" fmla="*/ 1307737 w 5817976"/>
                <a:gd name="connsiteY298" fmla="*/ 407988 h 6667500"/>
                <a:gd name="connsiteX299" fmla="*/ 1302180 w 5817976"/>
                <a:gd name="connsiteY299" fmla="*/ 355600 h 6667500"/>
                <a:gd name="connsiteX300" fmla="*/ 1097710 w 5817976"/>
                <a:gd name="connsiteY300"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445850 w 5817976"/>
                <a:gd name="connsiteY290" fmla="*/ 977106 h 6667500"/>
                <a:gd name="connsiteX291" fmla="*/ 1402987 w 5817976"/>
                <a:gd name="connsiteY291" fmla="*/ 977106 h 6667500"/>
                <a:gd name="connsiteX292" fmla="*/ 1329962 w 5817976"/>
                <a:gd name="connsiteY292" fmla="*/ 935831 h 6667500"/>
                <a:gd name="connsiteX293" fmla="*/ 1252969 w 5817976"/>
                <a:gd name="connsiteY293" fmla="*/ 891381 h 6667500"/>
                <a:gd name="connsiteX294" fmla="*/ 1237092 w 5817976"/>
                <a:gd name="connsiteY294" fmla="*/ 579437 h 6667500"/>
                <a:gd name="connsiteX295" fmla="*/ 1272019 w 5817976"/>
                <a:gd name="connsiteY295" fmla="*/ 548481 h 6667500"/>
                <a:gd name="connsiteX296" fmla="*/ 1324406 w 5817976"/>
                <a:gd name="connsiteY296" fmla="*/ 503238 h 6667500"/>
                <a:gd name="connsiteX297" fmla="*/ 1374412 w 5817976"/>
                <a:gd name="connsiteY297" fmla="*/ 434181 h 6667500"/>
                <a:gd name="connsiteX298" fmla="*/ 1307737 w 5817976"/>
                <a:gd name="connsiteY298" fmla="*/ 407988 h 6667500"/>
                <a:gd name="connsiteX299" fmla="*/ 1302180 w 5817976"/>
                <a:gd name="connsiteY299" fmla="*/ 355600 h 6667500"/>
                <a:gd name="connsiteX300" fmla="*/ 1198200 w 5817976"/>
                <a:gd name="connsiteY300" fmla="*/ 250825 h 6667500"/>
                <a:gd name="connsiteX301" fmla="*/ 1097710 w 5817976"/>
                <a:gd name="connsiteY301" fmla="*/ 271780 h 6667500"/>
                <a:gd name="connsiteX0" fmla="*/ 1105330 w 5817976"/>
                <a:gd name="connsiteY0" fmla="*/ 254000 h 6667500"/>
                <a:gd name="connsiteX1" fmla="*/ 1118030 w 5817976"/>
                <a:gd name="connsiteY1" fmla="*/ 165100 h 6667500"/>
                <a:gd name="connsiteX2" fmla="*/ 1156130 w 5817976"/>
                <a:gd name="connsiteY2" fmla="*/ 139700 h 6667500"/>
                <a:gd name="connsiteX3" fmla="*/ 1219630 w 5817976"/>
                <a:gd name="connsiteY3" fmla="*/ 63500 h 6667500"/>
                <a:gd name="connsiteX4" fmla="*/ 1257730 w 5817976"/>
                <a:gd name="connsiteY4" fmla="*/ 50800 h 6667500"/>
                <a:gd name="connsiteX5" fmla="*/ 1333930 w 5817976"/>
                <a:gd name="connsiteY5" fmla="*/ 25400 h 6667500"/>
                <a:gd name="connsiteX6" fmla="*/ 1410130 w 5817976"/>
                <a:gd name="connsiteY6" fmla="*/ 12700 h 6667500"/>
                <a:gd name="connsiteX7" fmla="*/ 1473630 w 5817976"/>
                <a:gd name="connsiteY7" fmla="*/ 0 h 6667500"/>
                <a:gd name="connsiteX8" fmla="*/ 1638730 w 5817976"/>
                <a:gd name="connsiteY8" fmla="*/ 12700 h 6667500"/>
                <a:gd name="connsiteX9" fmla="*/ 1651430 w 5817976"/>
                <a:gd name="connsiteY9" fmla="*/ 50800 h 6667500"/>
                <a:gd name="connsiteX10" fmla="*/ 1702230 w 5817976"/>
                <a:gd name="connsiteY10" fmla="*/ 127000 h 6667500"/>
                <a:gd name="connsiteX11" fmla="*/ 1753030 w 5817976"/>
                <a:gd name="connsiteY11" fmla="*/ 152400 h 6667500"/>
                <a:gd name="connsiteX12" fmla="*/ 1791130 w 5817976"/>
                <a:gd name="connsiteY12" fmla="*/ 177800 h 6667500"/>
                <a:gd name="connsiteX13" fmla="*/ 1854630 w 5817976"/>
                <a:gd name="connsiteY13" fmla="*/ 190500 h 6667500"/>
                <a:gd name="connsiteX14" fmla="*/ 1880030 w 5817976"/>
                <a:gd name="connsiteY14" fmla="*/ 228600 h 6667500"/>
                <a:gd name="connsiteX15" fmla="*/ 1892730 w 5817976"/>
                <a:gd name="connsiteY15" fmla="*/ 266700 h 6667500"/>
                <a:gd name="connsiteX16" fmla="*/ 1981630 w 5817976"/>
                <a:gd name="connsiteY16" fmla="*/ 304800 h 6667500"/>
                <a:gd name="connsiteX17" fmla="*/ 1994330 w 5817976"/>
                <a:gd name="connsiteY17" fmla="*/ 355600 h 6667500"/>
                <a:gd name="connsiteX18" fmla="*/ 2159430 w 5817976"/>
                <a:gd name="connsiteY18" fmla="*/ 381000 h 6667500"/>
                <a:gd name="connsiteX19" fmla="*/ 2273730 w 5817976"/>
                <a:gd name="connsiteY19" fmla="*/ 317500 h 6667500"/>
                <a:gd name="connsiteX20" fmla="*/ 2311830 w 5817976"/>
                <a:gd name="connsiteY20" fmla="*/ 292100 h 6667500"/>
                <a:gd name="connsiteX21" fmla="*/ 2451530 w 5817976"/>
                <a:gd name="connsiteY21" fmla="*/ 317500 h 6667500"/>
                <a:gd name="connsiteX22" fmla="*/ 2476930 w 5817976"/>
                <a:gd name="connsiteY22" fmla="*/ 571500 h 6667500"/>
                <a:gd name="connsiteX23" fmla="*/ 2438830 w 5817976"/>
                <a:gd name="connsiteY23" fmla="*/ 647700 h 6667500"/>
                <a:gd name="connsiteX24" fmla="*/ 2388030 w 5817976"/>
                <a:gd name="connsiteY24" fmla="*/ 660400 h 6667500"/>
                <a:gd name="connsiteX25" fmla="*/ 2349930 w 5817976"/>
                <a:gd name="connsiteY25" fmla="*/ 685800 h 6667500"/>
                <a:gd name="connsiteX26" fmla="*/ 2286430 w 5817976"/>
                <a:gd name="connsiteY26" fmla="*/ 762000 h 6667500"/>
                <a:gd name="connsiteX27" fmla="*/ 2273730 w 5817976"/>
                <a:gd name="connsiteY27" fmla="*/ 863600 h 6667500"/>
                <a:gd name="connsiteX28" fmla="*/ 2349930 w 5817976"/>
                <a:gd name="connsiteY28" fmla="*/ 889000 h 6667500"/>
                <a:gd name="connsiteX29" fmla="*/ 2362630 w 5817976"/>
                <a:gd name="connsiteY29" fmla="*/ 952500 h 6667500"/>
                <a:gd name="connsiteX30" fmla="*/ 2388030 w 5817976"/>
                <a:gd name="connsiteY30" fmla="*/ 990600 h 6667500"/>
                <a:gd name="connsiteX31" fmla="*/ 2375330 w 5817976"/>
                <a:gd name="connsiteY31" fmla="*/ 1066800 h 6667500"/>
                <a:gd name="connsiteX32" fmla="*/ 2299130 w 5817976"/>
                <a:gd name="connsiteY32" fmla="*/ 1104900 h 6667500"/>
                <a:gd name="connsiteX33" fmla="*/ 2235630 w 5817976"/>
                <a:gd name="connsiteY33" fmla="*/ 1092200 h 6667500"/>
                <a:gd name="connsiteX34" fmla="*/ 2197530 w 5817976"/>
                <a:gd name="connsiteY34" fmla="*/ 1079500 h 6667500"/>
                <a:gd name="connsiteX35" fmla="*/ 2146730 w 5817976"/>
                <a:gd name="connsiteY35" fmla="*/ 1092200 h 6667500"/>
                <a:gd name="connsiteX36" fmla="*/ 2172130 w 5817976"/>
                <a:gd name="connsiteY36" fmla="*/ 1168400 h 6667500"/>
                <a:gd name="connsiteX37" fmla="*/ 2184830 w 5817976"/>
                <a:gd name="connsiteY37" fmla="*/ 1206500 h 6667500"/>
                <a:gd name="connsiteX38" fmla="*/ 2197530 w 5817976"/>
                <a:gd name="connsiteY38" fmla="*/ 1244600 h 6667500"/>
                <a:gd name="connsiteX39" fmla="*/ 2210230 w 5817976"/>
                <a:gd name="connsiteY39" fmla="*/ 1346200 h 6667500"/>
                <a:gd name="connsiteX40" fmla="*/ 2286430 w 5817976"/>
                <a:gd name="connsiteY40" fmla="*/ 1371600 h 6667500"/>
                <a:gd name="connsiteX41" fmla="*/ 2324530 w 5817976"/>
                <a:gd name="connsiteY41" fmla="*/ 1397000 h 6667500"/>
                <a:gd name="connsiteX42" fmla="*/ 2362630 w 5817976"/>
                <a:gd name="connsiteY42" fmla="*/ 1409700 h 6667500"/>
                <a:gd name="connsiteX43" fmla="*/ 2388030 w 5817976"/>
                <a:gd name="connsiteY43" fmla="*/ 1447800 h 6667500"/>
                <a:gd name="connsiteX44" fmla="*/ 2464230 w 5817976"/>
                <a:gd name="connsiteY44" fmla="*/ 1473200 h 6667500"/>
                <a:gd name="connsiteX45" fmla="*/ 2540430 w 5817976"/>
                <a:gd name="connsiteY45" fmla="*/ 1536700 h 6667500"/>
                <a:gd name="connsiteX46" fmla="*/ 2603930 w 5817976"/>
                <a:gd name="connsiteY46" fmla="*/ 1612900 h 6667500"/>
                <a:gd name="connsiteX47" fmla="*/ 2565830 w 5817976"/>
                <a:gd name="connsiteY47" fmla="*/ 1638300 h 6667500"/>
                <a:gd name="connsiteX48" fmla="*/ 2515030 w 5817976"/>
                <a:gd name="connsiteY48" fmla="*/ 1663700 h 6667500"/>
                <a:gd name="connsiteX49" fmla="*/ 2502330 w 5817976"/>
                <a:gd name="connsiteY49" fmla="*/ 1701800 h 6667500"/>
                <a:gd name="connsiteX50" fmla="*/ 2464230 w 5817976"/>
                <a:gd name="connsiteY50" fmla="*/ 1841500 h 6667500"/>
                <a:gd name="connsiteX51" fmla="*/ 2476930 w 5817976"/>
                <a:gd name="connsiteY51" fmla="*/ 1930400 h 6667500"/>
                <a:gd name="connsiteX52" fmla="*/ 2515030 w 5817976"/>
                <a:gd name="connsiteY52" fmla="*/ 1943100 h 6667500"/>
                <a:gd name="connsiteX53" fmla="*/ 2591230 w 5817976"/>
                <a:gd name="connsiteY53" fmla="*/ 1993900 h 6667500"/>
                <a:gd name="connsiteX54" fmla="*/ 2667430 w 5817976"/>
                <a:gd name="connsiteY54" fmla="*/ 2019300 h 6667500"/>
                <a:gd name="connsiteX55" fmla="*/ 2743630 w 5817976"/>
                <a:gd name="connsiteY55" fmla="*/ 2070100 h 6667500"/>
                <a:gd name="connsiteX56" fmla="*/ 2781730 w 5817976"/>
                <a:gd name="connsiteY56" fmla="*/ 2095500 h 6667500"/>
                <a:gd name="connsiteX57" fmla="*/ 2807130 w 5817976"/>
                <a:gd name="connsiteY57" fmla="*/ 2133600 h 6667500"/>
                <a:gd name="connsiteX58" fmla="*/ 2883330 w 5817976"/>
                <a:gd name="connsiteY58" fmla="*/ 2184400 h 6667500"/>
                <a:gd name="connsiteX59" fmla="*/ 2959530 w 5817976"/>
                <a:gd name="connsiteY59" fmla="*/ 2222500 h 6667500"/>
                <a:gd name="connsiteX60" fmla="*/ 2997630 w 5817976"/>
                <a:gd name="connsiteY60" fmla="*/ 2247900 h 6667500"/>
                <a:gd name="connsiteX61" fmla="*/ 3073830 w 5817976"/>
                <a:gd name="connsiteY61" fmla="*/ 2273300 h 6667500"/>
                <a:gd name="connsiteX62" fmla="*/ 3365930 w 5817976"/>
                <a:gd name="connsiteY62" fmla="*/ 2311400 h 6667500"/>
                <a:gd name="connsiteX63" fmla="*/ 3416730 w 5817976"/>
                <a:gd name="connsiteY63" fmla="*/ 2387600 h 6667500"/>
                <a:gd name="connsiteX64" fmla="*/ 3492930 w 5817976"/>
                <a:gd name="connsiteY64" fmla="*/ 2438400 h 6667500"/>
                <a:gd name="connsiteX65" fmla="*/ 3607230 w 5817976"/>
                <a:gd name="connsiteY65" fmla="*/ 2476500 h 6667500"/>
                <a:gd name="connsiteX66" fmla="*/ 3962830 w 5817976"/>
                <a:gd name="connsiteY66" fmla="*/ 2463800 h 6667500"/>
                <a:gd name="connsiteX67" fmla="*/ 4000930 w 5817976"/>
                <a:gd name="connsiteY67" fmla="*/ 2438400 h 6667500"/>
                <a:gd name="connsiteX68" fmla="*/ 4013630 w 5817976"/>
                <a:gd name="connsiteY68" fmla="*/ 2400300 h 6667500"/>
                <a:gd name="connsiteX69" fmla="*/ 4026330 w 5817976"/>
                <a:gd name="connsiteY69" fmla="*/ 2209800 h 6667500"/>
                <a:gd name="connsiteX70" fmla="*/ 4064430 w 5817976"/>
                <a:gd name="connsiteY70" fmla="*/ 2184400 h 6667500"/>
                <a:gd name="connsiteX71" fmla="*/ 4140630 w 5817976"/>
                <a:gd name="connsiteY71" fmla="*/ 2120900 h 6667500"/>
                <a:gd name="connsiteX72" fmla="*/ 4166030 w 5817976"/>
                <a:gd name="connsiteY72" fmla="*/ 2222500 h 6667500"/>
                <a:gd name="connsiteX73" fmla="*/ 4191430 w 5817976"/>
                <a:gd name="connsiteY73" fmla="*/ 2298700 h 6667500"/>
                <a:gd name="connsiteX74" fmla="*/ 4229530 w 5817976"/>
                <a:gd name="connsiteY74" fmla="*/ 2324100 h 6667500"/>
                <a:gd name="connsiteX75" fmla="*/ 4267630 w 5817976"/>
                <a:gd name="connsiteY75" fmla="*/ 2336800 h 6667500"/>
                <a:gd name="connsiteX76" fmla="*/ 4458130 w 5817976"/>
                <a:gd name="connsiteY76" fmla="*/ 2349500 h 6667500"/>
                <a:gd name="connsiteX77" fmla="*/ 4737530 w 5817976"/>
                <a:gd name="connsiteY77" fmla="*/ 2336800 h 6667500"/>
                <a:gd name="connsiteX78" fmla="*/ 4788330 w 5817976"/>
                <a:gd name="connsiteY78" fmla="*/ 2324100 h 6667500"/>
                <a:gd name="connsiteX79" fmla="*/ 4813730 w 5817976"/>
                <a:gd name="connsiteY79" fmla="*/ 2247900 h 6667500"/>
                <a:gd name="connsiteX80" fmla="*/ 4788330 w 5817976"/>
                <a:gd name="connsiteY80" fmla="*/ 2197100 h 6667500"/>
                <a:gd name="connsiteX81" fmla="*/ 4712130 w 5817976"/>
                <a:gd name="connsiteY81" fmla="*/ 2171700 h 6667500"/>
                <a:gd name="connsiteX82" fmla="*/ 4724830 w 5817976"/>
                <a:gd name="connsiteY82" fmla="*/ 2082800 h 6667500"/>
                <a:gd name="connsiteX83" fmla="*/ 4801030 w 5817976"/>
                <a:gd name="connsiteY83" fmla="*/ 2108200 h 6667500"/>
                <a:gd name="connsiteX84" fmla="*/ 4940730 w 5817976"/>
                <a:gd name="connsiteY84" fmla="*/ 2095500 h 6667500"/>
                <a:gd name="connsiteX85" fmla="*/ 4966130 w 5817976"/>
                <a:gd name="connsiteY85" fmla="*/ 2057400 h 6667500"/>
                <a:gd name="connsiteX86" fmla="*/ 4978830 w 5817976"/>
                <a:gd name="connsiteY86" fmla="*/ 2019300 h 6667500"/>
                <a:gd name="connsiteX87" fmla="*/ 4991530 w 5817976"/>
                <a:gd name="connsiteY87" fmla="*/ 1955800 h 6667500"/>
                <a:gd name="connsiteX88" fmla="*/ 5080430 w 5817976"/>
                <a:gd name="connsiteY88" fmla="*/ 1917700 h 6667500"/>
                <a:gd name="connsiteX89" fmla="*/ 5156630 w 5817976"/>
                <a:gd name="connsiteY89" fmla="*/ 1866900 h 6667500"/>
                <a:gd name="connsiteX90" fmla="*/ 5194730 w 5817976"/>
                <a:gd name="connsiteY90" fmla="*/ 1841500 h 6667500"/>
                <a:gd name="connsiteX91" fmla="*/ 5220130 w 5817976"/>
                <a:gd name="connsiteY91" fmla="*/ 1803400 h 6667500"/>
                <a:gd name="connsiteX92" fmla="*/ 5232830 w 5817976"/>
                <a:gd name="connsiteY92" fmla="*/ 1739900 h 6667500"/>
                <a:gd name="connsiteX93" fmla="*/ 5283630 w 5817976"/>
                <a:gd name="connsiteY93" fmla="*/ 1752600 h 6667500"/>
                <a:gd name="connsiteX94" fmla="*/ 5359830 w 5817976"/>
                <a:gd name="connsiteY94" fmla="*/ 1778000 h 6667500"/>
                <a:gd name="connsiteX95" fmla="*/ 5410630 w 5817976"/>
                <a:gd name="connsiteY95" fmla="*/ 1765300 h 6667500"/>
                <a:gd name="connsiteX96" fmla="*/ 5448730 w 5817976"/>
                <a:gd name="connsiteY96" fmla="*/ 1727200 h 6667500"/>
                <a:gd name="connsiteX97" fmla="*/ 5486830 w 5817976"/>
                <a:gd name="connsiteY97" fmla="*/ 1701800 h 6667500"/>
                <a:gd name="connsiteX98" fmla="*/ 5563030 w 5817976"/>
                <a:gd name="connsiteY98" fmla="*/ 1714500 h 6667500"/>
                <a:gd name="connsiteX99" fmla="*/ 5613830 w 5817976"/>
                <a:gd name="connsiteY99" fmla="*/ 1790700 h 6667500"/>
                <a:gd name="connsiteX100" fmla="*/ 5664630 w 5817976"/>
                <a:gd name="connsiteY100" fmla="*/ 1841500 h 6667500"/>
                <a:gd name="connsiteX101" fmla="*/ 5651930 w 5817976"/>
                <a:gd name="connsiteY101" fmla="*/ 1879600 h 6667500"/>
                <a:gd name="connsiteX102" fmla="*/ 5690030 w 5817976"/>
                <a:gd name="connsiteY102" fmla="*/ 1892300 h 6667500"/>
                <a:gd name="connsiteX103" fmla="*/ 5791630 w 5817976"/>
                <a:gd name="connsiteY103" fmla="*/ 1905000 h 6667500"/>
                <a:gd name="connsiteX104" fmla="*/ 5817030 w 5817976"/>
                <a:gd name="connsiteY104" fmla="*/ 1943100 h 6667500"/>
                <a:gd name="connsiteX105" fmla="*/ 5778930 w 5817976"/>
                <a:gd name="connsiteY105" fmla="*/ 2044700 h 6667500"/>
                <a:gd name="connsiteX106" fmla="*/ 5753530 w 5817976"/>
                <a:gd name="connsiteY106" fmla="*/ 2171700 h 6667500"/>
                <a:gd name="connsiteX107" fmla="*/ 5613830 w 5817976"/>
                <a:gd name="connsiteY107" fmla="*/ 2197100 h 6667500"/>
                <a:gd name="connsiteX108" fmla="*/ 5537630 w 5817976"/>
                <a:gd name="connsiteY108" fmla="*/ 2222500 h 6667500"/>
                <a:gd name="connsiteX109" fmla="*/ 5512230 w 5817976"/>
                <a:gd name="connsiteY109" fmla="*/ 2260600 h 6667500"/>
                <a:gd name="connsiteX110" fmla="*/ 5461430 w 5817976"/>
                <a:gd name="connsiteY110" fmla="*/ 2349500 h 6667500"/>
                <a:gd name="connsiteX111" fmla="*/ 5423330 w 5817976"/>
                <a:gd name="connsiteY111" fmla="*/ 2374900 h 6667500"/>
                <a:gd name="connsiteX112" fmla="*/ 5410630 w 5817976"/>
                <a:gd name="connsiteY112" fmla="*/ 2438400 h 6667500"/>
                <a:gd name="connsiteX113" fmla="*/ 5397930 w 5817976"/>
                <a:gd name="connsiteY113" fmla="*/ 2552700 h 6667500"/>
                <a:gd name="connsiteX114" fmla="*/ 5334430 w 5817976"/>
                <a:gd name="connsiteY114" fmla="*/ 2616200 h 6667500"/>
                <a:gd name="connsiteX115" fmla="*/ 5321730 w 5817976"/>
                <a:gd name="connsiteY115" fmla="*/ 2654300 h 6667500"/>
                <a:gd name="connsiteX116" fmla="*/ 5347130 w 5817976"/>
                <a:gd name="connsiteY116" fmla="*/ 2781300 h 6667500"/>
                <a:gd name="connsiteX117" fmla="*/ 5334430 w 5817976"/>
                <a:gd name="connsiteY117" fmla="*/ 2870200 h 6667500"/>
                <a:gd name="connsiteX118" fmla="*/ 5296330 w 5817976"/>
                <a:gd name="connsiteY118" fmla="*/ 2895600 h 6667500"/>
                <a:gd name="connsiteX119" fmla="*/ 5232830 w 5817976"/>
                <a:gd name="connsiteY119" fmla="*/ 2946400 h 6667500"/>
                <a:gd name="connsiteX120" fmla="*/ 5118530 w 5817976"/>
                <a:gd name="connsiteY120" fmla="*/ 2959100 h 6667500"/>
                <a:gd name="connsiteX121" fmla="*/ 5093130 w 5817976"/>
                <a:gd name="connsiteY121" fmla="*/ 3048000 h 6667500"/>
                <a:gd name="connsiteX122" fmla="*/ 5067730 w 5817976"/>
                <a:gd name="connsiteY122" fmla="*/ 3124200 h 6667500"/>
                <a:gd name="connsiteX123" fmla="*/ 5093130 w 5817976"/>
                <a:gd name="connsiteY123" fmla="*/ 3162300 h 6667500"/>
                <a:gd name="connsiteX124" fmla="*/ 5055030 w 5817976"/>
                <a:gd name="connsiteY124" fmla="*/ 3416300 h 6667500"/>
                <a:gd name="connsiteX125" fmla="*/ 5004230 w 5817976"/>
                <a:gd name="connsiteY125" fmla="*/ 3340100 h 6667500"/>
                <a:gd name="connsiteX126" fmla="*/ 4991530 w 5817976"/>
                <a:gd name="connsiteY126" fmla="*/ 3302000 h 6667500"/>
                <a:gd name="connsiteX127" fmla="*/ 4940730 w 5817976"/>
                <a:gd name="connsiteY127" fmla="*/ 3225800 h 6667500"/>
                <a:gd name="connsiteX128" fmla="*/ 4889930 w 5817976"/>
                <a:gd name="connsiteY128" fmla="*/ 3111500 h 6667500"/>
                <a:gd name="connsiteX129" fmla="*/ 4813730 w 5817976"/>
                <a:gd name="connsiteY129" fmla="*/ 3187700 h 6667500"/>
                <a:gd name="connsiteX130" fmla="*/ 4737530 w 5817976"/>
                <a:gd name="connsiteY130" fmla="*/ 3213100 h 6667500"/>
                <a:gd name="connsiteX131" fmla="*/ 4699430 w 5817976"/>
                <a:gd name="connsiteY131" fmla="*/ 3187700 h 6667500"/>
                <a:gd name="connsiteX132" fmla="*/ 4686730 w 5817976"/>
                <a:gd name="connsiteY132" fmla="*/ 3136900 h 6667500"/>
                <a:gd name="connsiteX133" fmla="*/ 4724830 w 5817976"/>
                <a:gd name="connsiteY133" fmla="*/ 2971800 h 6667500"/>
                <a:gd name="connsiteX134" fmla="*/ 4762930 w 5817976"/>
                <a:gd name="connsiteY134" fmla="*/ 2959100 h 6667500"/>
                <a:gd name="connsiteX135" fmla="*/ 4839130 w 5817976"/>
                <a:gd name="connsiteY135" fmla="*/ 2895600 h 6667500"/>
                <a:gd name="connsiteX136" fmla="*/ 4864530 w 5817976"/>
                <a:gd name="connsiteY136" fmla="*/ 2819400 h 6667500"/>
                <a:gd name="connsiteX137" fmla="*/ 4851830 w 5817976"/>
                <a:gd name="connsiteY137" fmla="*/ 2743200 h 6667500"/>
                <a:gd name="connsiteX138" fmla="*/ 4788330 w 5817976"/>
                <a:gd name="connsiteY138" fmla="*/ 2730500 h 6667500"/>
                <a:gd name="connsiteX139" fmla="*/ 4737530 w 5817976"/>
                <a:gd name="connsiteY139" fmla="*/ 2717800 h 6667500"/>
                <a:gd name="connsiteX140" fmla="*/ 4635930 w 5817976"/>
                <a:gd name="connsiteY140" fmla="*/ 2705100 h 6667500"/>
                <a:gd name="connsiteX141" fmla="*/ 4547030 w 5817976"/>
                <a:gd name="connsiteY141" fmla="*/ 2692400 h 6667500"/>
                <a:gd name="connsiteX142" fmla="*/ 4508930 w 5817976"/>
                <a:gd name="connsiteY142" fmla="*/ 2679700 h 6667500"/>
                <a:gd name="connsiteX143" fmla="*/ 4394630 w 5817976"/>
                <a:gd name="connsiteY143" fmla="*/ 2667000 h 6667500"/>
                <a:gd name="connsiteX144" fmla="*/ 4343830 w 5817976"/>
                <a:gd name="connsiteY144" fmla="*/ 2578100 h 6667500"/>
                <a:gd name="connsiteX145" fmla="*/ 4331130 w 5817976"/>
                <a:gd name="connsiteY145" fmla="*/ 2514600 h 6667500"/>
                <a:gd name="connsiteX146" fmla="*/ 4254930 w 5817976"/>
                <a:gd name="connsiteY146" fmla="*/ 2540000 h 6667500"/>
                <a:gd name="connsiteX147" fmla="*/ 4216830 w 5817976"/>
                <a:gd name="connsiteY147" fmla="*/ 2501900 h 6667500"/>
                <a:gd name="connsiteX148" fmla="*/ 4127930 w 5817976"/>
                <a:gd name="connsiteY148" fmla="*/ 2501900 h 6667500"/>
                <a:gd name="connsiteX149" fmla="*/ 4089830 w 5817976"/>
                <a:gd name="connsiteY149" fmla="*/ 2514600 h 6667500"/>
                <a:gd name="connsiteX150" fmla="*/ 4026330 w 5817976"/>
                <a:gd name="connsiteY150" fmla="*/ 2578100 h 6667500"/>
                <a:gd name="connsiteX151" fmla="*/ 4051730 w 5817976"/>
                <a:gd name="connsiteY151" fmla="*/ 2616200 h 6667500"/>
                <a:gd name="connsiteX152" fmla="*/ 4089830 w 5817976"/>
                <a:gd name="connsiteY152" fmla="*/ 2628900 h 6667500"/>
                <a:gd name="connsiteX153" fmla="*/ 4127930 w 5817976"/>
                <a:gd name="connsiteY153" fmla="*/ 2654300 h 6667500"/>
                <a:gd name="connsiteX154" fmla="*/ 4166030 w 5817976"/>
                <a:gd name="connsiteY154" fmla="*/ 2667000 h 6667500"/>
                <a:gd name="connsiteX155" fmla="*/ 4178730 w 5817976"/>
                <a:gd name="connsiteY155" fmla="*/ 2705100 h 6667500"/>
                <a:gd name="connsiteX156" fmla="*/ 4166030 w 5817976"/>
                <a:gd name="connsiteY156" fmla="*/ 2755900 h 6667500"/>
                <a:gd name="connsiteX157" fmla="*/ 4089830 w 5817976"/>
                <a:gd name="connsiteY157" fmla="*/ 2806700 h 6667500"/>
                <a:gd name="connsiteX158" fmla="*/ 4051730 w 5817976"/>
                <a:gd name="connsiteY158" fmla="*/ 2882900 h 6667500"/>
                <a:gd name="connsiteX159" fmla="*/ 4064430 w 5817976"/>
                <a:gd name="connsiteY159" fmla="*/ 2921000 h 6667500"/>
                <a:gd name="connsiteX160" fmla="*/ 4102530 w 5817976"/>
                <a:gd name="connsiteY160" fmla="*/ 2933700 h 6667500"/>
                <a:gd name="connsiteX161" fmla="*/ 4140630 w 5817976"/>
                <a:gd name="connsiteY161" fmla="*/ 2959100 h 6667500"/>
                <a:gd name="connsiteX162" fmla="*/ 4178730 w 5817976"/>
                <a:gd name="connsiteY162" fmla="*/ 2971800 h 6667500"/>
                <a:gd name="connsiteX163" fmla="*/ 4153330 w 5817976"/>
                <a:gd name="connsiteY163" fmla="*/ 3009900 h 6667500"/>
                <a:gd name="connsiteX164" fmla="*/ 4140630 w 5817976"/>
                <a:gd name="connsiteY164" fmla="*/ 3060700 h 6667500"/>
                <a:gd name="connsiteX165" fmla="*/ 4178730 w 5817976"/>
                <a:gd name="connsiteY165" fmla="*/ 3086100 h 6667500"/>
                <a:gd name="connsiteX166" fmla="*/ 4204130 w 5817976"/>
                <a:gd name="connsiteY166" fmla="*/ 3175000 h 6667500"/>
                <a:gd name="connsiteX167" fmla="*/ 4229530 w 5817976"/>
                <a:gd name="connsiteY167" fmla="*/ 3213100 h 6667500"/>
                <a:gd name="connsiteX168" fmla="*/ 4242230 w 5817976"/>
                <a:gd name="connsiteY168" fmla="*/ 3340100 h 6667500"/>
                <a:gd name="connsiteX169" fmla="*/ 4242230 w 5817976"/>
                <a:gd name="connsiteY169" fmla="*/ 3479800 h 6667500"/>
                <a:gd name="connsiteX170" fmla="*/ 4204130 w 5817976"/>
                <a:gd name="connsiteY170" fmla="*/ 3492500 h 6667500"/>
                <a:gd name="connsiteX171" fmla="*/ 4127930 w 5817976"/>
                <a:gd name="connsiteY171" fmla="*/ 3505200 h 6667500"/>
                <a:gd name="connsiteX172" fmla="*/ 4051730 w 5817976"/>
                <a:gd name="connsiteY172" fmla="*/ 3530600 h 6667500"/>
                <a:gd name="connsiteX173" fmla="*/ 4000930 w 5817976"/>
                <a:gd name="connsiteY173" fmla="*/ 3543300 h 6667500"/>
                <a:gd name="connsiteX174" fmla="*/ 3924730 w 5817976"/>
                <a:gd name="connsiteY174" fmla="*/ 3568700 h 6667500"/>
                <a:gd name="connsiteX175" fmla="*/ 3886630 w 5817976"/>
                <a:gd name="connsiteY175" fmla="*/ 3606800 h 6667500"/>
                <a:gd name="connsiteX176" fmla="*/ 3848530 w 5817976"/>
                <a:gd name="connsiteY176" fmla="*/ 3632200 h 6667500"/>
                <a:gd name="connsiteX177" fmla="*/ 3823130 w 5817976"/>
                <a:gd name="connsiteY177" fmla="*/ 3670300 h 6667500"/>
                <a:gd name="connsiteX178" fmla="*/ 3810430 w 5817976"/>
                <a:gd name="connsiteY178" fmla="*/ 3784600 h 6667500"/>
                <a:gd name="connsiteX179" fmla="*/ 3746930 w 5817976"/>
                <a:gd name="connsiteY179" fmla="*/ 3898900 h 6667500"/>
                <a:gd name="connsiteX180" fmla="*/ 3696130 w 5817976"/>
                <a:gd name="connsiteY180" fmla="*/ 3975100 h 6667500"/>
                <a:gd name="connsiteX181" fmla="*/ 3632630 w 5817976"/>
                <a:gd name="connsiteY181" fmla="*/ 3987800 h 6667500"/>
                <a:gd name="connsiteX182" fmla="*/ 3594530 w 5817976"/>
                <a:gd name="connsiteY182" fmla="*/ 4000500 h 6667500"/>
                <a:gd name="connsiteX183" fmla="*/ 3543730 w 5817976"/>
                <a:gd name="connsiteY183" fmla="*/ 4013200 h 6667500"/>
                <a:gd name="connsiteX184" fmla="*/ 3442130 w 5817976"/>
                <a:gd name="connsiteY184" fmla="*/ 4038600 h 6667500"/>
                <a:gd name="connsiteX185" fmla="*/ 3365930 w 5817976"/>
                <a:gd name="connsiteY185" fmla="*/ 4165600 h 6667500"/>
                <a:gd name="connsiteX186" fmla="*/ 3327830 w 5817976"/>
                <a:gd name="connsiteY186" fmla="*/ 4191000 h 6667500"/>
                <a:gd name="connsiteX187" fmla="*/ 3315130 w 5817976"/>
                <a:gd name="connsiteY187" fmla="*/ 4241800 h 6667500"/>
                <a:gd name="connsiteX188" fmla="*/ 3162730 w 5817976"/>
                <a:gd name="connsiteY188" fmla="*/ 4368800 h 6667500"/>
                <a:gd name="connsiteX189" fmla="*/ 3086530 w 5817976"/>
                <a:gd name="connsiteY189" fmla="*/ 4432300 h 6667500"/>
                <a:gd name="connsiteX190" fmla="*/ 3048430 w 5817976"/>
                <a:gd name="connsiteY190" fmla="*/ 4457700 h 6667500"/>
                <a:gd name="connsiteX191" fmla="*/ 3010330 w 5817976"/>
                <a:gd name="connsiteY191" fmla="*/ 4495800 h 6667500"/>
                <a:gd name="connsiteX192" fmla="*/ 2921430 w 5817976"/>
                <a:gd name="connsiteY192" fmla="*/ 4559300 h 6667500"/>
                <a:gd name="connsiteX193" fmla="*/ 2870630 w 5817976"/>
                <a:gd name="connsiteY193" fmla="*/ 4673600 h 6667500"/>
                <a:gd name="connsiteX194" fmla="*/ 2857930 w 5817976"/>
                <a:gd name="connsiteY194" fmla="*/ 4711700 h 6667500"/>
                <a:gd name="connsiteX195" fmla="*/ 2781730 w 5817976"/>
                <a:gd name="connsiteY195" fmla="*/ 4787900 h 6667500"/>
                <a:gd name="connsiteX196" fmla="*/ 2654730 w 5817976"/>
                <a:gd name="connsiteY196" fmla="*/ 4800600 h 6667500"/>
                <a:gd name="connsiteX197" fmla="*/ 2591230 w 5817976"/>
                <a:gd name="connsiteY197" fmla="*/ 4864100 h 6667500"/>
                <a:gd name="connsiteX198" fmla="*/ 2578530 w 5817976"/>
                <a:gd name="connsiteY198" fmla="*/ 4902200 h 6667500"/>
                <a:gd name="connsiteX199" fmla="*/ 2502330 w 5817976"/>
                <a:gd name="connsiteY199" fmla="*/ 4940300 h 6667500"/>
                <a:gd name="connsiteX200" fmla="*/ 2438830 w 5817976"/>
                <a:gd name="connsiteY200" fmla="*/ 4914900 h 6667500"/>
                <a:gd name="connsiteX201" fmla="*/ 2426130 w 5817976"/>
                <a:gd name="connsiteY201" fmla="*/ 4953000 h 6667500"/>
                <a:gd name="connsiteX202" fmla="*/ 2400730 w 5817976"/>
                <a:gd name="connsiteY202" fmla="*/ 4991100 h 6667500"/>
                <a:gd name="connsiteX203" fmla="*/ 2388030 w 5817976"/>
                <a:gd name="connsiteY203" fmla="*/ 5041900 h 6667500"/>
                <a:gd name="connsiteX204" fmla="*/ 2362630 w 5817976"/>
                <a:gd name="connsiteY204" fmla="*/ 5118100 h 6667500"/>
                <a:gd name="connsiteX205" fmla="*/ 2349930 w 5817976"/>
                <a:gd name="connsiteY205" fmla="*/ 5168900 h 6667500"/>
                <a:gd name="connsiteX206" fmla="*/ 2324530 w 5817976"/>
                <a:gd name="connsiteY206" fmla="*/ 5245100 h 6667500"/>
                <a:gd name="connsiteX207" fmla="*/ 2337230 w 5817976"/>
                <a:gd name="connsiteY207" fmla="*/ 5448300 h 6667500"/>
                <a:gd name="connsiteX208" fmla="*/ 2349930 w 5817976"/>
                <a:gd name="connsiteY208" fmla="*/ 5486400 h 6667500"/>
                <a:gd name="connsiteX209" fmla="*/ 2362630 w 5817976"/>
                <a:gd name="connsiteY209" fmla="*/ 5537200 h 6667500"/>
                <a:gd name="connsiteX210" fmla="*/ 2311830 w 5817976"/>
                <a:gd name="connsiteY210" fmla="*/ 5854700 h 6667500"/>
                <a:gd name="connsiteX211" fmla="*/ 2299130 w 5817976"/>
                <a:gd name="connsiteY211" fmla="*/ 6108700 h 6667500"/>
                <a:gd name="connsiteX212" fmla="*/ 2286430 w 5817976"/>
                <a:gd name="connsiteY212" fmla="*/ 6146800 h 6667500"/>
                <a:gd name="connsiteX213" fmla="*/ 2261030 w 5817976"/>
                <a:gd name="connsiteY213" fmla="*/ 6184900 h 6667500"/>
                <a:gd name="connsiteX214" fmla="*/ 2184830 w 5817976"/>
                <a:gd name="connsiteY214" fmla="*/ 6223000 h 6667500"/>
                <a:gd name="connsiteX215" fmla="*/ 2121330 w 5817976"/>
                <a:gd name="connsiteY215" fmla="*/ 6337300 h 6667500"/>
                <a:gd name="connsiteX216" fmla="*/ 2108630 w 5817976"/>
                <a:gd name="connsiteY216" fmla="*/ 6400800 h 6667500"/>
                <a:gd name="connsiteX217" fmla="*/ 1994330 w 5817976"/>
                <a:gd name="connsiteY217" fmla="*/ 6413500 h 6667500"/>
                <a:gd name="connsiteX218" fmla="*/ 1943530 w 5817976"/>
                <a:gd name="connsiteY218" fmla="*/ 6438900 h 6667500"/>
                <a:gd name="connsiteX219" fmla="*/ 1892730 w 5817976"/>
                <a:gd name="connsiteY219" fmla="*/ 6553200 h 6667500"/>
                <a:gd name="connsiteX220" fmla="*/ 1867330 w 5817976"/>
                <a:gd name="connsiteY220" fmla="*/ 6591300 h 6667500"/>
                <a:gd name="connsiteX221" fmla="*/ 1854630 w 5817976"/>
                <a:gd name="connsiteY221" fmla="*/ 6629400 h 6667500"/>
                <a:gd name="connsiteX222" fmla="*/ 1778430 w 5817976"/>
                <a:gd name="connsiteY222" fmla="*/ 6667500 h 6667500"/>
                <a:gd name="connsiteX223" fmla="*/ 1702230 w 5817976"/>
                <a:gd name="connsiteY223" fmla="*/ 6616700 h 6667500"/>
                <a:gd name="connsiteX224" fmla="*/ 1626030 w 5817976"/>
                <a:gd name="connsiteY224" fmla="*/ 6565900 h 6667500"/>
                <a:gd name="connsiteX225" fmla="*/ 1587930 w 5817976"/>
                <a:gd name="connsiteY225" fmla="*/ 6540500 h 6667500"/>
                <a:gd name="connsiteX226" fmla="*/ 1524430 w 5817976"/>
                <a:gd name="connsiteY226" fmla="*/ 6413500 h 6667500"/>
                <a:gd name="connsiteX227" fmla="*/ 1511730 w 5817976"/>
                <a:gd name="connsiteY227" fmla="*/ 6375400 h 6667500"/>
                <a:gd name="connsiteX228" fmla="*/ 1483155 w 5817976"/>
                <a:gd name="connsiteY228" fmla="*/ 6181725 h 6667500"/>
                <a:gd name="connsiteX229" fmla="*/ 1410130 w 5817976"/>
                <a:gd name="connsiteY229" fmla="*/ 5940425 h 6667500"/>
                <a:gd name="connsiteX230" fmla="*/ 1327580 w 5817976"/>
                <a:gd name="connsiteY230" fmla="*/ 5762625 h 6667500"/>
                <a:gd name="connsiteX231" fmla="*/ 1216456 w 5817976"/>
                <a:gd name="connsiteY231" fmla="*/ 5540375 h 6667500"/>
                <a:gd name="connsiteX232" fmla="*/ 1146605 w 5817976"/>
                <a:gd name="connsiteY232" fmla="*/ 5184775 h 6667500"/>
                <a:gd name="connsiteX233" fmla="*/ 1048181 w 5817976"/>
                <a:gd name="connsiteY233" fmla="*/ 4984750 h 6667500"/>
                <a:gd name="connsiteX234" fmla="*/ 959281 w 5817976"/>
                <a:gd name="connsiteY234" fmla="*/ 4724400 h 6667500"/>
                <a:gd name="connsiteX235" fmla="*/ 908481 w 5817976"/>
                <a:gd name="connsiteY235" fmla="*/ 4333875 h 6667500"/>
                <a:gd name="connsiteX236" fmla="*/ 860856 w 5817976"/>
                <a:gd name="connsiteY236" fmla="*/ 3968750 h 6667500"/>
                <a:gd name="connsiteX237" fmla="*/ 902130 w 5817976"/>
                <a:gd name="connsiteY237" fmla="*/ 3717925 h 6667500"/>
                <a:gd name="connsiteX238" fmla="*/ 869586 w 5817976"/>
                <a:gd name="connsiteY238" fmla="*/ 3586956 h 6667500"/>
                <a:gd name="connsiteX239" fmla="*/ 921974 w 5817976"/>
                <a:gd name="connsiteY239" fmla="*/ 3484563 h 6667500"/>
                <a:gd name="connsiteX240" fmla="*/ 860855 w 5817976"/>
                <a:gd name="connsiteY240" fmla="*/ 3471069 h 6667500"/>
                <a:gd name="connsiteX241" fmla="*/ 891018 w 5817976"/>
                <a:gd name="connsiteY241" fmla="*/ 3403600 h 6667500"/>
                <a:gd name="connsiteX242" fmla="*/ 850536 w 5817976"/>
                <a:gd name="connsiteY242" fmla="*/ 3334544 h 6667500"/>
                <a:gd name="connsiteX243" fmla="*/ 760049 w 5817976"/>
                <a:gd name="connsiteY243" fmla="*/ 3420269 h 6667500"/>
                <a:gd name="connsiteX244" fmla="*/ 779099 w 5817976"/>
                <a:gd name="connsiteY244" fmla="*/ 3532188 h 6667500"/>
                <a:gd name="connsiteX245" fmla="*/ 488586 w 5817976"/>
                <a:gd name="connsiteY245" fmla="*/ 3665538 h 6667500"/>
                <a:gd name="connsiteX246" fmla="*/ 279036 w 5817976"/>
                <a:gd name="connsiteY246" fmla="*/ 3483769 h 6667500"/>
                <a:gd name="connsiteX247" fmla="*/ 129018 w 5817976"/>
                <a:gd name="connsiteY247" fmla="*/ 3279775 h 6667500"/>
                <a:gd name="connsiteX248" fmla="*/ 162355 w 5817976"/>
                <a:gd name="connsiteY248" fmla="*/ 3234531 h 6667500"/>
                <a:gd name="connsiteX249" fmla="*/ 186169 w 5817976"/>
                <a:gd name="connsiteY249" fmla="*/ 3277394 h 6667500"/>
                <a:gd name="connsiteX250" fmla="*/ 298086 w 5817976"/>
                <a:gd name="connsiteY250" fmla="*/ 3263106 h 6667500"/>
                <a:gd name="connsiteX251" fmla="*/ 426674 w 5817976"/>
                <a:gd name="connsiteY251" fmla="*/ 3177381 h 6667500"/>
                <a:gd name="connsiteX252" fmla="*/ 510018 w 5817976"/>
                <a:gd name="connsiteY252" fmla="*/ 3103563 h 6667500"/>
                <a:gd name="connsiteX253" fmla="*/ 440962 w 5817976"/>
                <a:gd name="connsiteY253" fmla="*/ 3086894 h 6667500"/>
                <a:gd name="connsiteX254" fmla="*/ 264750 w 5817976"/>
                <a:gd name="connsiteY254" fmla="*/ 3172619 h 6667500"/>
                <a:gd name="connsiteX255" fmla="*/ 133781 w 5817976"/>
                <a:gd name="connsiteY255" fmla="*/ 3115469 h 6667500"/>
                <a:gd name="connsiteX256" fmla="*/ 5194 w 5817976"/>
                <a:gd name="connsiteY256" fmla="*/ 2958306 h 6667500"/>
                <a:gd name="connsiteX257" fmla="*/ 26624 w 5817976"/>
                <a:gd name="connsiteY257" fmla="*/ 2882106 h 6667500"/>
                <a:gd name="connsiteX258" fmla="*/ 133781 w 5817976"/>
                <a:gd name="connsiteY258" fmla="*/ 2884487 h 6667500"/>
                <a:gd name="connsiteX259" fmla="*/ 150450 w 5817976"/>
                <a:gd name="connsiteY259" fmla="*/ 2815431 h 6667500"/>
                <a:gd name="connsiteX260" fmla="*/ 348094 w 5817976"/>
                <a:gd name="connsiteY260" fmla="*/ 2860675 h 6667500"/>
                <a:gd name="connsiteX261" fmla="*/ 426675 w 5817976"/>
                <a:gd name="connsiteY261" fmla="*/ 2844006 h 6667500"/>
                <a:gd name="connsiteX262" fmla="*/ 514781 w 5817976"/>
                <a:gd name="connsiteY262" fmla="*/ 2829719 h 6667500"/>
                <a:gd name="connsiteX263" fmla="*/ 514781 w 5817976"/>
                <a:gd name="connsiteY263" fmla="*/ 2860675 h 6667500"/>
                <a:gd name="connsiteX264" fmla="*/ 606062 w 5817976"/>
                <a:gd name="connsiteY264" fmla="*/ 2835275 h 6667500"/>
                <a:gd name="connsiteX265" fmla="*/ 605269 w 5817976"/>
                <a:gd name="connsiteY265" fmla="*/ 2767806 h 6667500"/>
                <a:gd name="connsiteX266" fmla="*/ 588600 w 5817976"/>
                <a:gd name="connsiteY266" fmla="*/ 2682081 h 6667500"/>
                <a:gd name="connsiteX267" fmla="*/ 543356 w 5817976"/>
                <a:gd name="connsiteY267" fmla="*/ 2532063 h 6667500"/>
                <a:gd name="connsiteX268" fmla="*/ 467156 w 5817976"/>
                <a:gd name="connsiteY268" fmla="*/ 2508250 h 6667500"/>
                <a:gd name="connsiteX269" fmla="*/ 462394 w 5817976"/>
                <a:gd name="connsiteY269" fmla="*/ 2339181 h 6667500"/>
                <a:gd name="connsiteX270" fmla="*/ 343331 w 5817976"/>
                <a:gd name="connsiteY270" fmla="*/ 2274888 h 6667500"/>
                <a:gd name="connsiteX271" fmla="*/ 432230 w 5817976"/>
                <a:gd name="connsiteY271" fmla="*/ 2120900 h 6667500"/>
                <a:gd name="connsiteX272" fmla="*/ 552881 w 5817976"/>
                <a:gd name="connsiteY272" fmla="*/ 2008188 h 6667500"/>
                <a:gd name="connsiteX273" fmla="*/ 619556 w 5817976"/>
                <a:gd name="connsiteY273" fmla="*/ 2077244 h 6667500"/>
                <a:gd name="connsiteX274" fmla="*/ 705282 w 5817976"/>
                <a:gd name="connsiteY274" fmla="*/ 2062956 h 6667500"/>
                <a:gd name="connsiteX275" fmla="*/ 817200 w 5817976"/>
                <a:gd name="connsiteY275" fmla="*/ 2060575 h 6667500"/>
                <a:gd name="connsiteX276" fmla="*/ 867206 w 5817976"/>
                <a:gd name="connsiteY276" fmla="*/ 1986756 h 6667500"/>
                <a:gd name="connsiteX277" fmla="*/ 948169 w 5817976"/>
                <a:gd name="connsiteY277" fmla="*/ 1879600 h 6667500"/>
                <a:gd name="connsiteX278" fmla="*/ 1069612 w 5817976"/>
                <a:gd name="connsiteY278" fmla="*/ 1789113 h 6667500"/>
                <a:gd name="connsiteX279" fmla="*/ 1092630 w 5817976"/>
                <a:gd name="connsiteY279" fmla="*/ 1733550 h 6667500"/>
                <a:gd name="connsiteX280" fmla="*/ 1122000 w 5817976"/>
                <a:gd name="connsiteY280" fmla="*/ 1722438 h 6667500"/>
                <a:gd name="connsiteX281" fmla="*/ 1167244 w 5817976"/>
                <a:gd name="connsiteY281" fmla="*/ 1617663 h 6667500"/>
                <a:gd name="connsiteX282" fmla="*/ 1255350 w 5817976"/>
                <a:gd name="connsiteY282" fmla="*/ 1574800 h 6667500"/>
                <a:gd name="connsiteX283" fmla="*/ 1286306 w 5817976"/>
                <a:gd name="connsiteY283" fmla="*/ 1493838 h 6667500"/>
                <a:gd name="connsiteX284" fmla="*/ 1393462 w 5817976"/>
                <a:gd name="connsiteY284" fmla="*/ 1381919 h 6667500"/>
                <a:gd name="connsiteX285" fmla="*/ 1405369 w 5817976"/>
                <a:gd name="connsiteY285" fmla="*/ 1312863 h 6667500"/>
                <a:gd name="connsiteX286" fmla="*/ 1417275 w 5817976"/>
                <a:gd name="connsiteY286" fmla="*/ 1191419 h 6667500"/>
                <a:gd name="connsiteX287" fmla="*/ 1533956 w 5817976"/>
                <a:gd name="connsiteY287" fmla="*/ 1143794 h 6667500"/>
                <a:gd name="connsiteX288" fmla="*/ 1562530 w 5817976"/>
                <a:gd name="connsiteY288" fmla="*/ 1104900 h 6667500"/>
                <a:gd name="connsiteX289" fmla="*/ 1452994 w 5817976"/>
                <a:gd name="connsiteY289" fmla="*/ 1046163 h 6667500"/>
                <a:gd name="connsiteX290" fmla="*/ 1445850 w 5817976"/>
                <a:gd name="connsiteY290" fmla="*/ 977106 h 6667500"/>
                <a:gd name="connsiteX291" fmla="*/ 1402987 w 5817976"/>
                <a:gd name="connsiteY291" fmla="*/ 977106 h 6667500"/>
                <a:gd name="connsiteX292" fmla="*/ 1329962 w 5817976"/>
                <a:gd name="connsiteY292" fmla="*/ 935831 h 6667500"/>
                <a:gd name="connsiteX293" fmla="*/ 1252969 w 5817976"/>
                <a:gd name="connsiteY293" fmla="*/ 891381 h 6667500"/>
                <a:gd name="connsiteX294" fmla="*/ 1237092 w 5817976"/>
                <a:gd name="connsiteY294" fmla="*/ 579437 h 6667500"/>
                <a:gd name="connsiteX295" fmla="*/ 1272019 w 5817976"/>
                <a:gd name="connsiteY295" fmla="*/ 548481 h 6667500"/>
                <a:gd name="connsiteX296" fmla="*/ 1324406 w 5817976"/>
                <a:gd name="connsiteY296" fmla="*/ 503238 h 6667500"/>
                <a:gd name="connsiteX297" fmla="*/ 1374412 w 5817976"/>
                <a:gd name="connsiteY297" fmla="*/ 434181 h 6667500"/>
                <a:gd name="connsiteX298" fmla="*/ 1307737 w 5817976"/>
                <a:gd name="connsiteY298" fmla="*/ 407988 h 6667500"/>
                <a:gd name="connsiteX299" fmla="*/ 1302180 w 5817976"/>
                <a:gd name="connsiteY299" fmla="*/ 355600 h 6667500"/>
                <a:gd name="connsiteX300" fmla="*/ 1222012 w 5817976"/>
                <a:gd name="connsiteY300" fmla="*/ 298450 h 6667500"/>
                <a:gd name="connsiteX301" fmla="*/ 1198200 w 5817976"/>
                <a:gd name="connsiteY301" fmla="*/ 250825 h 6667500"/>
                <a:gd name="connsiteX302" fmla="*/ 1097710 w 5817976"/>
                <a:gd name="connsiteY302" fmla="*/ 27178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5817976" h="6667500">
                  <a:moveTo>
                    <a:pt x="1105330" y="254000"/>
                  </a:moveTo>
                  <a:cubicBezTo>
                    <a:pt x="1109563" y="224367"/>
                    <a:pt x="1105873" y="192454"/>
                    <a:pt x="1118030" y="165100"/>
                  </a:cubicBezTo>
                  <a:cubicBezTo>
                    <a:pt x="1124229" y="151152"/>
                    <a:pt x="1145337" y="150493"/>
                    <a:pt x="1156130" y="139700"/>
                  </a:cubicBezTo>
                  <a:cubicBezTo>
                    <a:pt x="1202986" y="92844"/>
                    <a:pt x="1157213" y="105111"/>
                    <a:pt x="1219630" y="63500"/>
                  </a:cubicBezTo>
                  <a:cubicBezTo>
                    <a:pt x="1230769" y="56074"/>
                    <a:pt x="1245030" y="55033"/>
                    <a:pt x="1257730" y="50800"/>
                  </a:cubicBezTo>
                  <a:cubicBezTo>
                    <a:pt x="1338193" y="77621"/>
                    <a:pt x="1252388" y="61641"/>
                    <a:pt x="1333930" y="25400"/>
                  </a:cubicBezTo>
                  <a:cubicBezTo>
                    <a:pt x="1357461" y="14942"/>
                    <a:pt x="1384795" y="17306"/>
                    <a:pt x="1410130" y="12700"/>
                  </a:cubicBezTo>
                  <a:cubicBezTo>
                    <a:pt x="1431368" y="8839"/>
                    <a:pt x="1452463" y="4233"/>
                    <a:pt x="1473630" y="0"/>
                  </a:cubicBezTo>
                  <a:cubicBezTo>
                    <a:pt x="1528663" y="4233"/>
                    <a:pt x="1585658" y="-2463"/>
                    <a:pt x="1638730" y="12700"/>
                  </a:cubicBezTo>
                  <a:cubicBezTo>
                    <a:pt x="1651602" y="16378"/>
                    <a:pt x="1644929" y="39098"/>
                    <a:pt x="1651430" y="50800"/>
                  </a:cubicBezTo>
                  <a:cubicBezTo>
                    <a:pt x="1666255" y="77485"/>
                    <a:pt x="1674926" y="113348"/>
                    <a:pt x="1702230" y="127000"/>
                  </a:cubicBezTo>
                  <a:cubicBezTo>
                    <a:pt x="1719163" y="135467"/>
                    <a:pt x="1736592" y="143007"/>
                    <a:pt x="1753030" y="152400"/>
                  </a:cubicBezTo>
                  <a:cubicBezTo>
                    <a:pt x="1766282" y="159973"/>
                    <a:pt x="1776838" y="172441"/>
                    <a:pt x="1791130" y="177800"/>
                  </a:cubicBezTo>
                  <a:cubicBezTo>
                    <a:pt x="1811341" y="185379"/>
                    <a:pt x="1833463" y="186267"/>
                    <a:pt x="1854630" y="190500"/>
                  </a:cubicBezTo>
                  <a:cubicBezTo>
                    <a:pt x="1863097" y="203200"/>
                    <a:pt x="1873204" y="214948"/>
                    <a:pt x="1880030" y="228600"/>
                  </a:cubicBezTo>
                  <a:cubicBezTo>
                    <a:pt x="1886017" y="240574"/>
                    <a:pt x="1884367" y="256247"/>
                    <a:pt x="1892730" y="266700"/>
                  </a:cubicBezTo>
                  <a:cubicBezTo>
                    <a:pt x="1914656" y="294108"/>
                    <a:pt x="1951125" y="297174"/>
                    <a:pt x="1981630" y="304800"/>
                  </a:cubicBezTo>
                  <a:cubicBezTo>
                    <a:pt x="1985863" y="321733"/>
                    <a:pt x="1989535" y="338817"/>
                    <a:pt x="1994330" y="355600"/>
                  </a:cubicBezTo>
                  <a:cubicBezTo>
                    <a:pt x="2019129" y="442395"/>
                    <a:pt x="2009002" y="393536"/>
                    <a:pt x="2159430" y="381000"/>
                  </a:cubicBezTo>
                  <a:cubicBezTo>
                    <a:pt x="2246769" y="322774"/>
                    <a:pt x="2206670" y="339853"/>
                    <a:pt x="2273730" y="317500"/>
                  </a:cubicBezTo>
                  <a:cubicBezTo>
                    <a:pt x="2286430" y="309033"/>
                    <a:pt x="2296629" y="293482"/>
                    <a:pt x="2311830" y="292100"/>
                  </a:cubicBezTo>
                  <a:cubicBezTo>
                    <a:pt x="2368246" y="286971"/>
                    <a:pt x="2403984" y="301651"/>
                    <a:pt x="2451530" y="317500"/>
                  </a:cubicBezTo>
                  <a:cubicBezTo>
                    <a:pt x="2538425" y="404395"/>
                    <a:pt x="2499438" y="346423"/>
                    <a:pt x="2476930" y="571500"/>
                  </a:cubicBezTo>
                  <a:cubicBezTo>
                    <a:pt x="2475119" y="589611"/>
                    <a:pt x="2453737" y="637762"/>
                    <a:pt x="2438830" y="647700"/>
                  </a:cubicBezTo>
                  <a:cubicBezTo>
                    <a:pt x="2424307" y="657382"/>
                    <a:pt x="2404963" y="656167"/>
                    <a:pt x="2388030" y="660400"/>
                  </a:cubicBezTo>
                  <a:cubicBezTo>
                    <a:pt x="2375330" y="668867"/>
                    <a:pt x="2361656" y="676029"/>
                    <a:pt x="2349930" y="685800"/>
                  </a:cubicBezTo>
                  <a:cubicBezTo>
                    <a:pt x="2313260" y="716358"/>
                    <a:pt x="2311405" y="724538"/>
                    <a:pt x="2286430" y="762000"/>
                  </a:cubicBezTo>
                  <a:cubicBezTo>
                    <a:pt x="2282197" y="795867"/>
                    <a:pt x="2258466" y="833073"/>
                    <a:pt x="2273730" y="863600"/>
                  </a:cubicBezTo>
                  <a:cubicBezTo>
                    <a:pt x="2285704" y="887547"/>
                    <a:pt x="2349930" y="889000"/>
                    <a:pt x="2349930" y="889000"/>
                  </a:cubicBezTo>
                  <a:cubicBezTo>
                    <a:pt x="2354163" y="910167"/>
                    <a:pt x="2355051" y="932289"/>
                    <a:pt x="2362630" y="952500"/>
                  </a:cubicBezTo>
                  <a:cubicBezTo>
                    <a:pt x="2367989" y="966792"/>
                    <a:pt x="2386344" y="975430"/>
                    <a:pt x="2388030" y="990600"/>
                  </a:cubicBezTo>
                  <a:cubicBezTo>
                    <a:pt x="2390874" y="1016193"/>
                    <a:pt x="2386846" y="1043768"/>
                    <a:pt x="2375330" y="1066800"/>
                  </a:cubicBezTo>
                  <a:cubicBezTo>
                    <a:pt x="2365482" y="1086495"/>
                    <a:pt x="2317162" y="1098889"/>
                    <a:pt x="2299130" y="1104900"/>
                  </a:cubicBezTo>
                  <a:cubicBezTo>
                    <a:pt x="2232166" y="1149542"/>
                    <a:pt x="2285660" y="1132224"/>
                    <a:pt x="2235630" y="1092200"/>
                  </a:cubicBezTo>
                  <a:cubicBezTo>
                    <a:pt x="2225177" y="1083837"/>
                    <a:pt x="2210230" y="1083733"/>
                    <a:pt x="2197530" y="1079500"/>
                  </a:cubicBezTo>
                  <a:cubicBezTo>
                    <a:pt x="2180597" y="1083733"/>
                    <a:pt x="2151525" y="1075417"/>
                    <a:pt x="2146730" y="1092200"/>
                  </a:cubicBezTo>
                  <a:cubicBezTo>
                    <a:pt x="2139375" y="1117944"/>
                    <a:pt x="2163663" y="1143000"/>
                    <a:pt x="2172130" y="1168400"/>
                  </a:cubicBezTo>
                  <a:lnTo>
                    <a:pt x="2184830" y="1206500"/>
                  </a:lnTo>
                  <a:lnTo>
                    <a:pt x="2197530" y="1244600"/>
                  </a:lnTo>
                  <a:cubicBezTo>
                    <a:pt x="2201763" y="1278467"/>
                    <a:pt x="2190658" y="1318239"/>
                    <a:pt x="2210230" y="1346200"/>
                  </a:cubicBezTo>
                  <a:cubicBezTo>
                    <a:pt x="2225584" y="1368134"/>
                    <a:pt x="2286430" y="1371600"/>
                    <a:pt x="2286430" y="1371600"/>
                  </a:cubicBezTo>
                  <a:cubicBezTo>
                    <a:pt x="2299130" y="1380067"/>
                    <a:pt x="2310878" y="1390174"/>
                    <a:pt x="2324530" y="1397000"/>
                  </a:cubicBezTo>
                  <a:cubicBezTo>
                    <a:pt x="2336504" y="1402987"/>
                    <a:pt x="2352177" y="1401337"/>
                    <a:pt x="2362630" y="1409700"/>
                  </a:cubicBezTo>
                  <a:cubicBezTo>
                    <a:pt x="2374549" y="1419235"/>
                    <a:pt x="2375087" y="1439710"/>
                    <a:pt x="2388030" y="1447800"/>
                  </a:cubicBezTo>
                  <a:cubicBezTo>
                    <a:pt x="2410734" y="1461990"/>
                    <a:pt x="2464230" y="1473200"/>
                    <a:pt x="2464230" y="1473200"/>
                  </a:cubicBezTo>
                  <a:cubicBezTo>
                    <a:pt x="2501692" y="1498175"/>
                    <a:pt x="2509872" y="1500030"/>
                    <a:pt x="2540430" y="1536700"/>
                  </a:cubicBezTo>
                  <a:cubicBezTo>
                    <a:pt x="2628837" y="1642788"/>
                    <a:pt x="2492620" y="1501590"/>
                    <a:pt x="2603930" y="1612900"/>
                  </a:cubicBezTo>
                  <a:cubicBezTo>
                    <a:pt x="2591230" y="1621367"/>
                    <a:pt x="2579082" y="1630727"/>
                    <a:pt x="2565830" y="1638300"/>
                  </a:cubicBezTo>
                  <a:cubicBezTo>
                    <a:pt x="2549392" y="1647693"/>
                    <a:pt x="2528417" y="1650313"/>
                    <a:pt x="2515030" y="1663700"/>
                  </a:cubicBezTo>
                  <a:cubicBezTo>
                    <a:pt x="2505564" y="1673166"/>
                    <a:pt x="2505852" y="1688885"/>
                    <a:pt x="2502330" y="1701800"/>
                  </a:cubicBezTo>
                  <a:cubicBezTo>
                    <a:pt x="2459360" y="1859358"/>
                    <a:pt x="2493462" y="1753804"/>
                    <a:pt x="2464230" y="1841500"/>
                  </a:cubicBezTo>
                  <a:cubicBezTo>
                    <a:pt x="2468463" y="1871133"/>
                    <a:pt x="2463543" y="1903626"/>
                    <a:pt x="2476930" y="1930400"/>
                  </a:cubicBezTo>
                  <a:cubicBezTo>
                    <a:pt x="2482917" y="1942374"/>
                    <a:pt x="2503328" y="1936599"/>
                    <a:pt x="2515030" y="1943100"/>
                  </a:cubicBezTo>
                  <a:cubicBezTo>
                    <a:pt x="2541715" y="1957925"/>
                    <a:pt x="2562270" y="1984247"/>
                    <a:pt x="2591230" y="1993900"/>
                  </a:cubicBezTo>
                  <a:lnTo>
                    <a:pt x="2667430" y="2019300"/>
                  </a:lnTo>
                  <a:lnTo>
                    <a:pt x="2743630" y="2070100"/>
                  </a:lnTo>
                  <a:lnTo>
                    <a:pt x="2781730" y="2095500"/>
                  </a:lnTo>
                  <a:cubicBezTo>
                    <a:pt x="2790197" y="2108200"/>
                    <a:pt x="2795643" y="2123549"/>
                    <a:pt x="2807130" y="2133600"/>
                  </a:cubicBezTo>
                  <a:cubicBezTo>
                    <a:pt x="2830104" y="2153702"/>
                    <a:pt x="2857930" y="2167467"/>
                    <a:pt x="2883330" y="2184400"/>
                  </a:cubicBezTo>
                  <a:cubicBezTo>
                    <a:pt x="2932569" y="2217226"/>
                    <a:pt x="2906950" y="2204973"/>
                    <a:pt x="2959530" y="2222500"/>
                  </a:cubicBezTo>
                  <a:cubicBezTo>
                    <a:pt x="2972230" y="2230967"/>
                    <a:pt x="2983682" y="2241701"/>
                    <a:pt x="2997630" y="2247900"/>
                  </a:cubicBezTo>
                  <a:cubicBezTo>
                    <a:pt x="3022096" y="2258774"/>
                    <a:pt x="3048430" y="2264833"/>
                    <a:pt x="3073830" y="2273300"/>
                  </a:cubicBezTo>
                  <a:cubicBezTo>
                    <a:pt x="3192652" y="2312907"/>
                    <a:pt x="3098609" y="2284668"/>
                    <a:pt x="3365930" y="2311400"/>
                  </a:cubicBezTo>
                  <a:lnTo>
                    <a:pt x="3416730" y="2387600"/>
                  </a:lnTo>
                  <a:cubicBezTo>
                    <a:pt x="3433663" y="2413000"/>
                    <a:pt x="3467530" y="2421467"/>
                    <a:pt x="3492930" y="2438400"/>
                  </a:cubicBezTo>
                  <a:cubicBezTo>
                    <a:pt x="3552456" y="2478084"/>
                    <a:pt x="3515974" y="2461291"/>
                    <a:pt x="3607230" y="2476500"/>
                  </a:cubicBezTo>
                  <a:cubicBezTo>
                    <a:pt x="3725763" y="2472267"/>
                    <a:pt x="3844773" y="2475225"/>
                    <a:pt x="3962830" y="2463800"/>
                  </a:cubicBezTo>
                  <a:cubicBezTo>
                    <a:pt x="3978023" y="2462330"/>
                    <a:pt x="3991395" y="2450319"/>
                    <a:pt x="4000930" y="2438400"/>
                  </a:cubicBezTo>
                  <a:cubicBezTo>
                    <a:pt x="4009293" y="2427947"/>
                    <a:pt x="4009397" y="2413000"/>
                    <a:pt x="4013630" y="2400300"/>
                  </a:cubicBezTo>
                  <a:cubicBezTo>
                    <a:pt x="4017863" y="2336800"/>
                    <a:pt x="4011754" y="2271749"/>
                    <a:pt x="4026330" y="2209800"/>
                  </a:cubicBezTo>
                  <a:cubicBezTo>
                    <a:pt x="4029826" y="2194942"/>
                    <a:pt x="4052704" y="2194171"/>
                    <a:pt x="4064430" y="2184400"/>
                  </a:cubicBezTo>
                  <a:cubicBezTo>
                    <a:pt x="4162216" y="2102912"/>
                    <a:pt x="4046035" y="2183963"/>
                    <a:pt x="4140630" y="2120900"/>
                  </a:cubicBezTo>
                  <a:cubicBezTo>
                    <a:pt x="4179165" y="2236505"/>
                    <a:pt x="4120054" y="2053921"/>
                    <a:pt x="4166030" y="2222500"/>
                  </a:cubicBezTo>
                  <a:cubicBezTo>
                    <a:pt x="4173075" y="2248331"/>
                    <a:pt x="4169153" y="2283848"/>
                    <a:pt x="4191430" y="2298700"/>
                  </a:cubicBezTo>
                  <a:cubicBezTo>
                    <a:pt x="4204130" y="2307167"/>
                    <a:pt x="4215878" y="2317274"/>
                    <a:pt x="4229530" y="2324100"/>
                  </a:cubicBezTo>
                  <a:cubicBezTo>
                    <a:pt x="4241504" y="2330087"/>
                    <a:pt x="4254325" y="2335322"/>
                    <a:pt x="4267630" y="2336800"/>
                  </a:cubicBezTo>
                  <a:cubicBezTo>
                    <a:pt x="4330882" y="2343828"/>
                    <a:pt x="4394630" y="2345267"/>
                    <a:pt x="4458130" y="2349500"/>
                  </a:cubicBezTo>
                  <a:cubicBezTo>
                    <a:pt x="4551263" y="2345267"/>
                    <a:pt x="4644575" y="2343950"/>
                    <a:pt x="4737530" y="2336800"/>
                  </a:cubicBezTo>
                  <a:cubicBezTo>
                    <a:pt x="4754933" y="2335461"/>
                    <a:pt x="4776971" y="2337352"/>
                    <a:pt x="4788330" y="2324100"/>
                  </a:cubicBezTo>
                  <a:cubicBezTo>
                    <a:pt x="4805754" y="2303772"/>
                    <a:pt x="4813730" y="2247900"/>
                    <a:pt x="4813730" y="2247900"/>
                  </a:cubicBezTo>
                  <a:cubicBezTo>
                    <a:pt x="4805263" y="2230967"/>
                    <a:pt x="4803476" y="2208459"/>
                    <a:pt x="4788330" y="2197100"/>
                  </a:cubicBezTo>
                  <a:cubicBezTo>
                    <a:pt x="4766911" y="2181036"/>
                    <a:pt x="4712130" y="2171700"/>
                    <a:pt x="4712130" y="2171700"/>
                  </a:cubicBezTo>
                  <a:cubicBezTo>
                    <a:pt x="4716363" y="2142067"/>
                    <a:pt x="4700472" y="2100199"/>
                    <a:pt x="4724830" y="2082800"/>
                  </a:cubicBezTo>
                  <a:cubicBezTo>
                    <a:pt x="4746617" y="2067238"/>
                    <a:pt x="4801030" y="2108200"/>
                    <a:pt x="4801030" y="2108200"/>
                  </a:cubicBezTo>
                  <a:cubicBezTo>
                    <a:pt x="4847597" y="2103967"/>
                    <a:pt x="4896039" y="2109251"/>
                    <a:pt x="4940730" y="2095500"/>
                  </a:cubicBezTo>
                  <a:cubicBezTo>
                    <a:pt x="4955319" y="2091011"/>
                    <a:pt x="4959304" y="2071052"/>
                    <a:pt x="4966130" y="2057400"/>
                  </a:cubicBezTo>
                  <a:cubicBezTo>
                    <a:pt x="4972117" y="2045426"/>
                    <a:pt x="4975583" y="2032287"/>
                    <a:pt x="4978830" y="2019300"/>
                  </a:cubicBezTo>
                  <a:cubicBezTo>
                    <a:pt x="4984065" y="1998359"/>
                    <a:pt x="4980820" y="1974542"/>
                    <a:pt x="4991530" y="1955800"/>
                  </a:cubicBezTo>
                  <a:cubicBezTo>
                    <a:pt x="5006148" y="1930219"/>
                    <a:pt x="5058283" y="1923237"/>
                    <a:pt x="5080430" y="1917700"/>
                  </a:cubicBezTo>
                  <a:lnTo>
                    <a:pt x="5156630" y="1866900"/>
                  </a:lnTo>
                  <a:lnTo>
                    <a:pt x="5194730" y="1841500"/>
                  </a:lnTo>
                  <a:cubicBezTo>
                    <a:pt x="5203197" y="1828800"/>
                    <a:pt x="5214771" y="1817692"/>
                    <a:pt x="5220130" y="1803400"/>
                  </a:cubicBezTo>
                  <a:cubicBezTo>
                    <a:pt x="5227709" y="1783189"/>
                    <a:pt x="5215974" y="1753385"/>
                    <a:pt x="5232830" y="1739900"/>
                  </a:cubicBezTo>
                  <a:cubicBezTo>
                    <a:pt x="5246460" y="1728996"/>
                    <a:pt x="5266912" y="1747584"/>
                    <a:pt x="5283630" y="1752600"/>
                  </a:cubicBezTo>
                  <a:cubicBezTo>
                    <a:pt x="5309275" y="1760293"/>
                    <a:pt x="5359830" y="1778000"/>
                    <a:pt x="5359830" y="1778000"/>
                  </a:cubicBezTo>
                  <a:cubicBezTo>
                    <a:pt x="5376763" y="1773767"/>
                    <a:pt x="5395475" y="1773960"/>
                    <a:pt x="5410630" y="1765300"/>
                  </a:cubicBezTo>
                  <a:cubicBezTo>
                    <a:pt x="5426224" y="1756389"/>
                    <a:pt x="5434932" y="1738698"/>
                    <a:pt x="5448730" y="1727200"/>
                  </a:cubicBezTo>
                  <a:cubicBezTo>
                    <a:pt x="5460456" y="1717429"/>
                    <a:pt x="5474130" y="1710267"/>
                    <a:pt x="5486830" y="1701800"/>
                  </a:cubicBezTo>
                  <a:cubicBezTo>
                    <a:pt x="5512230" y="1706033"/>
                    <a:pt x="5538601" y="1706357"/>
                    <a:pt x="5563030" y="1714500"/>
                  </a:cubicBezTo>
                  <a:cubicBezTo>
                    <a:pt x="5628981" y="1736484"/>
                    <a:pt x="5582187" y="1740071"/>
                    <a:pt x="5613830" y="1790700"/>
                  </a:cubicBezTo>
                  <a:cubicBezTo>
                    <a:pt x="5626522" y="1811007"/>
                    <a:pt x="5647697" y="1824567"/>
                    <a:pt x="5664630" y="1841500"/>
                  </a:cubicBezTo>
                  <a:cubicBezTo>
                    <a:pt x="5660397" y="1854200"/>
                    <a:pt x="5645943" y="1867626"/>
                    <a:pt x="5651930" y="1879600"/>
                  </a:cubicBezTo>
                  <a:cubicBezTo>
                    <a:pt x="5657917" y="1891574"/>
                    <a:pt x="5676859" y="1889905"/>
                    <a:pt x="5690030" y="1892300"/>
                  </a:cubicBezTo>
                  <a:cubicBezTo>
                    <a:pt x="5723610" y="1898405"/>
                    <a:pt x="5757763" y="1900767"/>
                    <a:pt x="5791630" y="1905000"/>
                  </a:cubicBezTo>
                  <a:cubicBezTo>
                    <a:pt x="5800097" y="1917700"/>
                    <a:pt x="5815137" y="1927954"/>
                    <a:pt x="5817030" y="1943100"/>
                  </a:cubicBezTo>
                  <a:cubicBezTo>
                    <a:pt x="5822812" y="1989354"/>
                    <a:pt x="5801118" y="2011417"/>
                    <a:pt x="5778930" y="2044700"/>
                  </a:cubicBezTo>
                  <a:cubicBezTo>
                    <a:pt x="5770463" y="2087033"/>
                    <a:pt x="5785253" y="2142417"/>
                    <a:pt x="5753530" y="2171700"/>
                  </a:cubicBezTo>
                  <a:cubicBezTo>
                    <a:pt x="5718752" y="2203803"/>
                    <a:pt x="5659902" y="2186260"/>
                    <a:pt x="5613830" y="2197100"/>
                  </a:cubicBezTo>
                  <a:cubicBezTo>
                    <a:pt x="5587768" y="2203232"/>
                    <a:pt x="5537630" y="2222500"/>
                    <a:pt x="5537630" y="2222500"/>
                  </a:cubicBezTo>
                  <a:cubicBezTo>
                    <a:pt x="5529163" y="2235200"/>
                    <a:pt x="5519803" y="2247348"/>
                    <a:pt x="5512230" y="2260600"/>
                  </a:cubicBezTo>
                  <a:cubicBezTo>
                    <a:pt x="5498949" y="2283842"/>
                    <a:pt x="5482058" y="2328872"/>
                    <a:pt x="5461430" y="2349500"/>
                  </a:cubicBezTo>
                  <a:cubicBezTo>
                    <a:pt x="5450637" y="2360293"/>
                    <a:pt x="5436030" y="2366433"/>
                    <a:pt x="5423330" y="2374900"/>
                  </a:cubicBezTo>
                  <a:cubicBezTo>
                    <a:pt x="5419097" y="2396067"/>
                    <a:pt x="5413683" y="2417031"/>
                    <a:pt x="5410630" y="2438400"/>
                  </a:cubicBezTo>
                  <a:cubicBezTo>
                    <a:pt x="5405209" y="2476349"/>
                    <a:pt x="5407227" y="2515510"/>
                    <a:pt x="5397930" y="2552700"/>
                  </a:cubicBezTo>
                  <a:cubicBezTo>
                    <a:pt x="5389463" y="2586567"/>
                    <a:pt x="5359830" y="2599267"/>
                    <a:pt x="5334430" y="2616200"/>
                  </a:cubicBezTo>
                  <a:cubicBezTo>
                    <a:pt x="5330197" y="2628900"/>
                    <a:pt x="5321730" y="2640913"/>
                    <a:pt x="5321730" y="2654300"/>
                  </a:cubicBezTo>
                  <a:cubicBezTo>
                    <a:pt x="5321730" y="2712673"/>
                    <a:pt x="5331490" y="2734381"/>
                    <a:pt x="5347130" y="2781300"/>
                  </a:cubicBezTo>
                  <a:cubicBezTo>
                    <a:pt x="5342897" y="2810933"/>
                    <a:pt x="5346587" y="2842846"/>
                    <a:pt x="5334430" y="2870200"/>
                  </a:cubicBezTo>
                  <a:cubicBezTo>
                    <a:pt x="5328231" y="2884148"/>
                    <a:pt x="5307123" y="2884807"/>
                    <a:pt x="5296330" y="2895600"/>
                  </a:cubicBezTo>
                  <a:cubicBezTo>
                    <a:pt x="5238885" y="2953045"/>
                    <a:pt x="5307003" y="2921676"/>
                    <a:pt x="5232830" y="2946400"/>
                  </a:cubicBezTo>
                  <a:cubicBezTo>
                    <a:pt x="5193460" y="2933277"/>
                    <a:pt x="5159170" y="2913380"/>
                    <a:pt x="5118530" y="2959100"/>
                  </a:cubicBezTo>
                  <a:cubicBezTo>
                    <a:pt x="5098055" y="2982135"/>
                    <a:pt x="5102193" y="3018544"/>
                    <a:pt x="5093130" y="3048000"/>
                  </a:cubicBezTo>
                  <a:cubicBezTo>
                    <a:pt x="5085256" y="3073590"/>
                    <a:pt x="5067730" y="3124200"/>
                    <a:pt x="5067730" y="3124200"/>
                  </a:cubicBezTo>
                  <a:cubicBezTo>
                    <a:pt x="5076197" y="3136900"/>
                    <a:pt x="5092368" y="3147056"/>
                    <a:pt x="5093130" y="3162300"/>
                  </a:cubicBezTo>
                  <a:cubicBezTo>
                    <a:pt x="5102932" y="3358340"/>
                    <a:pt x="5115465" y="3325648"/>
                    <a:pt x="5055030" y="3416300"/>
                  </a:cubicBezTo>
                  <a:cubicBezTo>
                    <a:pt x="5038097" y="3390900"/>
                    <a:pt x="5013883" y="3369060"/>
                    <a:pt x="5004230" y="3340100"/>
                  </a:cubicBezTo>
                  <a:cubicBezTo>
                    <a:pt x="4999997" y="3327400"/>
                    <a:pt x="4998031" y="3313702"/>
                    <a:pt x="4991530" y="3302000"/>
                  </a:cubicBezTo>
                  <a:cubicBezTo>
                    <a:pt x="4976705" y="3275315"/>
                    <a:pt x="4950383" y="3254760"/>
                    <a:pt x="4940730" y="3225800"/>
                  </a:cubicBezTo>
                  <a:cubicBezTo>
                    <a:pt x="4910503" y="3135120"/>
                    <a:pt x="4930182" y="3171877"/>
                    <a:pt x="4889930" y="3111500"/>
                  </a:cubicBezTo>
                  <a:lnTo>
                    <a:pt x="4813730" y="3187700"/>
                  </a:lnTo>
                  <a:cubicBezTo>
                    <a:pt x="4794798" y="3206632"/>
                    <a:pt x="4737530" y="3213100"/>
                    <a:pt x="4737530" y="3213100"/>
                  </a:cubicBezTo>
                  <a:cubicBezTo>
                    <a:pt x="4724830" y="3204633"/>
                    <a:pt x="4707897" y="3200400"/>
                    <a:pt x="4699430" y="3187700"/>
                  </a:cubicBezTo>
                  <a:cubicBezTo>
                    <a:pt x="4689748" y="3173177"/>
                    <a:pt x="4686730" y="3154354"/>
                    <a:pt x="4686730" y="3136900"/>
                  </a:cubicBezTo>
                  <a:cubicBezTo>
                    <a:pt x="4686730" y="3101692"/>
                    <a:pt x="4680932" y="3006919"/>
                    <a:pt x="4724830" y="2971800"/>
                  </a:cubicBezTo>
                  <a:cubicBezTo>
                    <a:pt x="4735283" y="2963437"/>
                    <a:pt x="4750230" y="2963333"/>
                    <a:pt x="4762930" y="2959100"/>
                  </a:cubicBezTo>
                  <a:cubicBezTo>
                    <a:pt x="4786644" y="2943291"/>
                    <a:pt x="4824750" y="2921484"/>
                    <a:pt x="4839130" y="2895600"/>
                  </a:cubicBezTo>
                  <a:cubicBezTo>
                    <a:pt x="4852133" y="2872195"/>
                    <a:pt x="4864530" y="2819400"/>
                    <a:pt x="4864530" y="2819400"/>
                  </a:cubicBezTo>
                  <a:cubicBezTo>
                    <a:pt x="4860297" y="2794000"/>
                    <a:pt x="4868588" y="2762751"/>
                    <a:pt x="4851830" y="2743200"/>
                  </a:cubicBezTo>
                  <a:cubicBezTo>
                    <a:pt x="4837782" y="2726811"/>
                    <a:pt x="4809402" y="2735183"/>
                    <a:pt x="4788330" y="2730500"/>
                  </a:cubicBezTo>
                  <a:cubicBezTo>
                    <a:pt x="4771291" y="2726714"/>
                    <a:pt x="4754747" y="2720669"/>
                    <a:pt x="4737530" y="2717800"/>
                  </a:cubicBezTo>
                  <a:cubicBezTo>
                    <a:pt x="4703864" y="2712189"/>
                    <a:pt x="4669761" y="2709611"/>
                    <a:pt x="4635930" y="2705100"/>
                  </a:cubicBezTo>
                  <a:lnTo>
                    <a:pt x="4547030" y="2692400"/>
                  </a:lnTo>
                  <a:cubicBezTo>
                    <a:pt x="4534330" y="2688167"/>
                    <a:pt x="4522135" y="2681901"/>
                    <a:pt x="4508930" y="2679700"/>
                  </a:cubicBezTo>
                  <a:cubicBezTo>
                    <a:pt x="4471117" y="2673398"/>
                    <a:pt x="4430656" y="2680101"/>
                    <a:pt x="4394630" y="2667000"/>
                  </a:cubicBezTo>
                  <a:cubicBezTo>
                    <a:pt x="4383660" y="2663011"/>
                    <a:pt x="4345132" y="2580704"/>
                    <a:pt x="4343830" y="2578100"/>
                  </a:cubicBezTo>
                  <a:cubicBezTo>
                    <a:pt x="4339597" y="2556933"/>
                    <a:pt x="4350971" y="2523103"/>
                    <a:pt x="4331130" y="2514600"/>
                  </a:cubicBezTo>
                  <a:cubicBezTo>
                    <a:pt x="4306521" y="2504053"/>
                    <a:pt x="4254930" y="2540000"/>
                    <a:pt x="4254930" y="2540000"/>
                  </a:cubicBezTo>
                  <a:cubicBezTo>
                    <a:pt x="4242230" y="2527300"/>
                    <a:pt x="4231774" y="2511863"/>
                    <a:pt x="4216830" y="2501900"/>
                  </a:cubicBezTo>
                  <a:cubicBezTo>
                    <a:pt x="4183136" y="2479438"/>
                    <a:pt x="4164382" y="2491485"/>
                    <a:pt x="4127930" y="2501900"/>
                  </a:cubicBezTo>
                  <a:cubicBezTo>
                    <a:pt x="4115058" y="2505578"/>
                    <a:pt x="4102530" y="2510367"/>
                    <a:pt x="4089830" y="2514600"/>
                  </a:cubicBezTo>
                  <a:cubicBezTo>
                    <a:pt x="4072897" y="2525889"/>
                    <a:pt x="4026330" y="2549878"/>
                    <a:pt x="4026330" y="2578100"/>
                  </a:cubicBezTo>
                  <a:cubicBezTo>
                    <a:pt x="4026330" y="2593364"/>
                    <a:pt x="4039811" y="2606665"/>
                    <a:pt x="4051730" y="2616200"/>
                  </a:cubicBezTo>
                  <a:cubicBezTo>
                    <a:pt x="4062183" y="2624563"/>
                    <a:pt x="4077130" y="2624667"/>
                    <a:pt x="4089830" y="2628900"/>
                  </a:cubicBezTo>
                  <a:cubicBezTo>
                    <a:pt x="4102530" y="2637367"/>
                    <a:pt x="4114278" y="2647474"/>
                    <a:pt x="4127930" y="2654300"/>
                  </a:cubicBezTo>
                  <a:cubicBezTo>
                    <a:pt x="4139904" y="2660287"/>
                    <a:pt x="4156564" y="2657534"/>
                    <a:pt x="4166030" y="2667000"/>
                  </a:cubicBezTo>
                  <a:cubicBezTo>
                    <a:pt x="4175496" y="2676466"/>
                    <a:pt x="4174497" y="2692400"/>
                    <a:pt x="4178730" y="2705100"/>
                  </a:cubicBezTo>
                  <a:cubicBezTo>
                    <a:pt x="4174497" y="2722033"/>
                    <a:pt x="4174690" y="2740745"/>
                    <a:pt x="4166030" y="2755900"/>
                  </a:cubicBezTo>
                  <a:cubicBezTo>
                    <a:pt x="4143646" y="2795072"/>
                    <a:pt x="4126199" y="2794577"/>
                    <a:pt x="4089830" y="2806700"/>
                  </a:cubicBezTo>
                  <a:cubicBezTo>
                    <a:pt x="4076988" y="2825963"/>
                    <a:pt x="4051730" y="2856610"/>
                    <a:pt x="4051730" y="2882900"/>
                  </a:cubicBezTo>
                  <a:cubicBezTo>
                    <a:pt x="4051730" y="2896287"/>
                    <a:pt x="4054964" y="2911534"/>
                    <a:pt x="4064430" y="2921000"/>
                  </a:cubicBezTo>
                  <a:cubicBezTo>
                    <a:pt x="4073896" y="2930466"/>
                    <a:pt x="4089830" y="2929467"/>
                    <a:pt x="4102530" y="2933700"/>
                  </a:cubicBezTo>
                  <a:cubicBezTo>
                    <a:pt x="4115230" y="2942167"/>
                    <a:pt x="4126978" y="2952274"/>
                    <a:pt x="4140630" y="2959100"/>
                  </a:cubicBezTo>
                  <a:cubicBezTo>
                    <a:pt x="4152604" y="2965087"/>
                    <a:pt x="4175483" y="2958813"/>
                    <a:pt x="4178730" y="2971800"/>
                  </a:cubicBezTo>
                  <a:cubicBezTo>
                    <a:pt x="4182432" y="2986608"/>
                    <a:pt x="4161797" y="2997200"/>
                    <a:pt x="4153330" y="3009900"/>
                  </a:cubicBezTo>
                  <a:cubicBezTo>
                    <a:pt x="4149097" y="3026833"/>
                    <a:pt x="4135110" y="3044141"/>
                    <a:pt x="4140630" y="3060700"/>
                  </a:cubicBezTo>
                  <a:cubicBezTo>
                    <a:pt x="4145457" y="3075180"/>
                    <a:pt x="4169195" y="3074181"/>
                    <a:pt x="4178730" y="3086100"/>
                  </a:cubicBezTo>
                  <a:cubicBezTo>
                    <a:pt x="4186334" y="3095605"/>
                    <a:pt x="4202024" y="3170086"/>
                    <a:pt x="4204130" y="3175000"/>
                  </a:cubicBezTo>
                  <a:cubicBezTo>
                    <a:pt x="4210143" y="3189029"/>
                    <a:pt x="4221063" y="3200400"/>
                    <a:pt x="4229530" y="3213100"/>
                  </a:cubicBezTo>
                  <a:cubicBezTo>
                    <a:pt x="4233763" y="3255433"/>
                    <a:pt x="4236213" y="3297983"/>
                    <a:pt x="4242230" y="3340100"/>
                  </a:cubicBezTo>
                  <a:cubicBezTo>
                    <a:pt x="4250623" y="3398851"/>
                    <a:pt x="4277236" y="3409788"/>
                    <a:pt x="4242230" y="3479800"/>
                  </a:cubicBezTo>
                  <a:cubicBezTo>
                    <a:pt x="4236243" y="3491774"/>
                    <a:pt x="4217198" y="3489596"/>
                    <a:pt x="4204130" y="3492500"/>
                  </a:cubicBezTo>
                  <a:cubicBezTo>
                    <a:pt x="4178993" y="3498086"/>
                    <a:pt x="4153330" y="3500967"/>
                    <a:pt x="4127930" y="3505200"/>
                  </a:cubicBezTo>
                  <a:cubicBezTo>
                    <a:pt x="4102530" y="3513667"/>
                    <a:pt x="4077705" y="3524106"/>
                    <a:pt x="4051730" y="3530600"/>
                  </a:cubicBezTo>
                  <a:cubicBezTo>
                    <a:pt x="4034797" y="3534833"/>
                    <a:pt x="4017648" y="3538284"/>
                    <a:pt x="4000930" y="3543300"/>
                  </a:cubicBezTo>
                  <a:cubicBezTo>
                    <a:pt x="3975285" y="3550993"/>
                    <a:pt x="3924730" y="3568700"/>
                    <a:pt x="3924730" y="3568700"/>
                  </a:cubicBezTo>
                  <a:cubicBezTo>
                    <a:pt x="3912030" y="3581400"/>
                    <a:pt x="3900428" y="3595302"/>
                    <a:pt x="3886630" y="3606800"/>
                  </a:cubicBezTo>
                  <a:cubicBezTo>
                    <a:pt x="3874904" y="3616571"/>
                    <a:pt x="3859323" y="3621407"/>
                    <a:pt x="3848530" y="3632200"/>
                  </a:cubicBezTo>
                  <a:cubicBezTo>
                    <a:pt x="3837737" y="3642993"/>
                    <a:pt x="3831597" y="3657600"/>
                    <a:pt x="3823130" y="3670300"/>
                  </a:cubicBezTo>
                  <a:cubicBezTo>
                    <a:pt x="3818897" y="3708400"/>
                    <a:pt x="3817948" y="3747010"/>
                    <a:pt x="3810430" y="3784600"/>
                  </a:cubicBezTo>
                  <a:cubicBezTo>
                    <a:pt x="3789546" y="3889022"/>
                    <a:pt x="3797123" y="3834366"/>
                    <a:pt x="3746930" y="3898900"/>
                  </a:cubicBezTo>
                  <a:cubicBezTo>
                    <a:pt x="3728188" y="3922997"/>
                    <a:pt x="3713063" y="3949700"/>
                    <a:pt x="3696130" y="3975100"/>
                  </a:cubicBezTo>
                  <a:cubicBezTo>
                    <a:pt x="3684156" y="3993061"/>
                    <a:pt x="3653571" y="3982565"/>
                    <a:pt x="3632630" y="3987800"/>
                  </a:cubicBezTo>
                  <a:cubicBezTo>
                    <a:pt x="3619643" y="3991047"/>
                    <a:pt x="3607402" y="3996822"/>
                    <a:pt x="3594530" y="4000500"/>
                  </a:cubicBezTo>
                  <a:cubicBezTo>
                    <a:pt x="3577747" y="4005295"/>
                    <a:pt x="3560769" y="4009414"/>
                    <a:pt x="3543730" y="4013200"/>
                  </a:cubicBezTo>
                  <a:cubicBezTo>
                    <a:pt x="3451778" y="4033634"/>
                    <a:pt x="3510213" y="4015906"/>
                    <a:pt x="3442130" y="4038600"/>
                  </a:cubicBezTo>
                  <a:cubicBezTo>
                    <a:pt x="3426839" y="4069182"/>
                    <a:pt x="3388918" y="4150275"/>
                    <a:pt x="3365930" y="4165600"/>
                  </a:cubicBezTo>
                  <a:lnTo>
                    <a:pt x="3327830" y="4191000"/>
                  </a:lnTo>
                  <a:cubicBezTo>
                    <a:pt x="3323597" y="4207933"/>
                    <a:pt x="3325139" y="4227501"/>
                    <a:pt x="3315130" y="4241800"/>
                  </a:cubicBezTo>
                  <a:cubicBezTo>
                    <a:pt x="3272349" y="4302916"/>
                    <a:pt x="3222073" y="4329238"/>
                    <a:pt x="3162730" y="4368800"/>
                  </a:cubicBezTo>
                  <a:cubicBezTo>
                    <a:pt x="3068135" y="4431863"/>
                    <a:pt x="3184316" y="4350812"/>
                    <a:pt x="3086530" y="4432300"/>
                  </a:cubicBezTo>
                  <a:cubicBezTo>
                    <a:pt x="3074804" y="4442071"/>
                    <a:pt x="3060156" y="4447929"/>
                    <a:pt x="3048430" y="4457700"/>
                  </a:cubicBezTo>
                  <a:cubicBezTo>
                    <a:pt x="3034632" y="4469198"/>
                    <a:pt x="3024128" y="4484302"/>
                    <a:pt x="3010330" y="4495800"/>
                  </a:cubicBezTo>
                  <a:cubicBezTo>
                    <a:pt x="2967063" y="4531856"/>
                    <a:pt x="2967183" y="4513547"/>
                    <a:pt x="2921430" y="4559300"/>
                  </a:cubicBezTo>
                  <a:cubicBezTo>
                    <a:pt x="2891241" y="4589489"/>
                    <a:pt x="2883205" y="4635874"/>
                    <a:pt x="2870630" y="4673600"/>
                  </a:cubicBezTo>
                  <a:lnTo>
                    <a:pt x="2857930" y="4711700"/>
                  </a:lnTo>
                  <a:cubicBezTo>
                    <a:pt x="2846571" y="4745778"/>
                    <a:pt x="2807130" y="4762500"/>
                    <a:pt x="2781730" y="4787900"/>
                  </a:cubicBezTo>
                  <a:cubicBezTo>
                    <a:pt x="2751647" y="4817983"/>
                    <a:pt x="2697063" y="4796367"/>
                    <a:pt x="2654730" y="4800600"/>
                  </a:cubicBezTo>
                  <a:cubicBezTo>
                    <a:pt x="2616630" y="4826000"/>
                    <a:pt x="2612397" y="4821767"/>
                    <a:pt x="2591230" y="4864100"/>
                  </a:cubicBezTo>
                  <a:cubicBezTo>
                    <a:pt x="2585243" y="4876074"/>
                    <a:pt x="2586893" y="4891747"/>
                    <a:pt x="2578530" y="4902200"/>
                  </a:cubicBezTo>
                  <a:cubicBezTo>
                    <a:pt x="2560625" y="4924581"/>
                    <a:pt x="2527429" y="4931934"/>
                    <a:pt x="2502330" y="4940300"/>
                  </a:cubicBezTo>
                  <a:cubicBezTo>
                    <a:pt x="2515426" y="4901011"/>
                    <a:pt x="2543136" y="4855297"/>
                    <a:pt x="2438830" y="4914900"/>
                  </a:cubicBezTo>
                  <a:cubicBezTo>
                    <a:pt x="2427207" y="4921542"/>
                    <a:pt x="2432117" y="4941026"/>
                    <a:pt x="2426130" y="4953000"/>
                  </a:cubicBezTo>
                  <a:cubicBezTo>
                    <a:pt x="2419304" y="4966652"/>
                    <a:pt x="2409197" y="4978400"/>
                    <a:pt x="2400730" y="4991100"/>
                  </a:cubicBezTo>
                  <a:cubicBezTo>
                    <a:pt x="2396497" y="5008033"/>
                    <a:pt x="2393046" y="5025182"/>
                    <a:pt x="2388030" y="5041900"/>
                  </a:cubicBezTo>
                  <a:cubicBezTo>
                    <a:pt x="2380337" y="5067545"/>
                    <a:pt x="2369124" y="5092125"/>
                    <a:pt x="2362630" y="5118100"/>
                  </a:cubicBezTo>
                  <a:cubicBezTo>
                    <a:pt x="2358397" y="5135033"/>
                    <a:pt x="2354946" y="5152182"/>
                    <a:pt x="2349930" y="5168900"/>
                  </a:cubicBezTo>
                  <a:cubicBezTo>
                    <a:pt x="2342237" y="5194545"/>
                    <a:pt x="2324530" y="5245100"/>
                    <a:pt x="2324530" y="5245100"/>
                  </a:cubicBezTo>
                  <a:cubicBezTo>
                    <a:pt x="2328763" y="5312833"/>
                    <a:pt x="2330126" y="5380807"/>
                    <a:pt x="2337230" y="5448300"/>
                  </a:cubicBezTo>
                  <a:cubicBezTo>
                    <a:pt x="2338631" y="5461613"/>
                    <a:pt x="2346252" y="5473528"/>
                    <a:pt x="2349930" y="5486400"/>
                  </a:cubicBezTo>
                  <a:cubicBezTo>
                    <a:pt x="2354725" y="5503183"/>
                    <a:pt x="2358397" y="5520267"/>
                    <a:pt x="2362630" y="5537200"/>
                  </a:cubicBezTo>
                  <a:cubicBezTo>
                    <a:pt x="2335435" y="5822747"/>
                    <a:pt x="2377167" y="5724026"/>
                    <a:pt x="2311830" y="5854700"/>
                  </a:cubicBezTo>
                  <a:cubicBezTo>
                    <a:pt x="2307597" y="5939367"/>
                    <a:pt x="2306474" y="6024246"/>
                    <a:pt x="2299130" y="6108700"/>
                  </a:cubicBezTo>
                  <a:cubicBezTo>
                    <a:pt x="2297970" y="6122037"/>
                    <a:pt x="2292417" y="6134826"/>
                    <a:pt x="2286430" y="6146800"/>
                  </a:cubicBezTo>
                  <a:cubicBezTo>
                    <a:pt x="2279604" y="6160452"/>
                    <a:pt x="2271823" y="6174107"/>
                    <a:pt x="2261030" y="6184900"/>
                  </a:cubicBezTo>
                  <a:cubicBezTo>
                    <a:pt x="2236411" y="6209519"/>
                    <a:pt x="2215818" y="6212671"/>
                    <a:pt x="2184830" y="6223000"/>
                  </a:cubicBezTo>
                  <a:cubicBezTo>
                    <a:pt x="2146994" y="6279754"/>
                    <a:pt x="2134742" y="6283652"/>
                    <a:pt x="2121330" y="6337300"/>
                  </a:cubicBezTo>
                  <a:cubicBezTo>
                    <a:pt x="2116095" y="6358241"/>
                    <a:pt x="2127140" y="6389694"/>
                    <a:pt x="2108630" y="6400800"/>
                  </a:cubicBezTo>
                  <a:cubicBezTo>
                    <a:pt x="2075758" y="6420523"/>
                    <a:pt x="2032430" y="6409267"/>
                    <a:pt x="1994330" y="6413500"/>
                  </a:cubicBezTo>
                  <a:cubicBezTo>
                    <a:pt x="1977397" y="6421967"/>
                    <a:pt x="1958074" y="6426780"/>
                    <a:pt x="1943530" y="6438900"/>
                  </a:cubicBezTo>
                  <a:cubicBezTo>
                    <a:pt x="1915664" y="6462122"/>
                    <a:pt x="1901232" y="6527694"/>
                    <a:pt x="1892730" y="6553200"/>
                  </a:cubicBezTo>
                  <a:cubicBezTo>
                    <a:pt x="1887903" y="6567680"/>
                    <a:pt x="1874156" y="6577648"/>
                    <a:pt x="1867330" y="6591300"/>
                  </a:cubicBezTo>
                  <a:cubicBezTo>
                    <a:pt x="1861343" y="6603274"/>
                    <a:pt x="1862993" y="6618947"/>
                    <a:pt x="1854630" y="6629400"/>
                  </a:cubicBezTo>
                  <a:cubicBezTo>
                    <a:pt x="1836725" y="6651781"/>
                    <a:pt x="1803529" y="6659134"/>
                    <a:pt x="1778430" y="6667500"/>
                  </a:cubicBezTo>
                  <a:cubicBezTo>
                    <a:pt x="1705564" y="6643211"/>
                    <a:pt x="1773579" y="6672194"/>
                    <a:pt x="1702230" y="6616700"/>
                  </a:cubicBezTo>
                  <a:cubicBezTo>
                    <a:pt x="1678133" y="6597958"/>
                    <a:pt x="1651430" y="6582833"/>
                    <a:pt x="1626030" y="6565900"/>
                  </a:cubicBezTo>
                  <a:lnTo>
                    <a:pt x="1587930" y="6540500"/>
                  </a:lnTo>
                  <a:cubicBezTo>
                    <a:pt x="1555837" y="6444220"/>
                    <a:pt x="1578594" y="6485719"/>
                    <a:pt x="1524430" y="6413500"/>
                  </a:cubicBezTo>
                  <a:cubicBezTo>
                    <a:pt x="1520197" y="6400800"/>
                    <a:pt x="1518609" y="6414029"/>
                    <a:pt x="1511730" y="6375400"/>
                  </a:cubicBezTo>
                  <a:cubicBezTo>
                    <a:pt x="1504851" y="6336771"/>
                    <a:pt x="1518080" y="6225646"/>
                    <a:pt x="1483155" y="6181725"/>
                  </a:cubicBezTo>
                  <a:cubicBezTo>
                    <a:pt x="1448230" y="6137804"/>
                    <a:pt x="1442409" y="5970058"/>
                    <a:pt x="1410130" y="5940425"/>
                  </a:cubicBezTo>
                  <a:cubicBezTo>
                    <a:pt x="1377851" y="5910792"/>
                    <a:pt x="1354038" y="5832475"/>
                    <a:pt x="1327580" y="5762625"/>
                  </a:cubicBezTo>
                  <a:cubicBezTo>
                    <a:pt x="1301122" y="5692775"/>
                    <a:pt x="1246618" y="5636683"/>
                    <a:pt x="1216456" y="5540375"/>
                  </a:cubicBezTo>
                  <a:cubicBezTo>
                    <a:pt x="1186294" y="5444067"/>
                    <a:pt x="1174651" y="5277379"/>
                    <a:pt x="1146605" y="5184775"/>
                  </a:cubicBezTo>
                  <a:cubicBezTo>
                    <a:pt x="1118559" y="5092171"/>
                    <a:pt x="1064056" y="5065713"/>
                    <a:pt x="1048181" y="4984750"/>
                  </a:cubicBezTo>
                  <a:cubicBezTo>
                    <a:pt x="1032306" y="4903788"/>
                    <a:pt x="972510" y="4822296"/>
                    <a:pt x="959281" y="4724400"/>
                  </a:cubicBezTo>
                  <a:cubicBezTo>
                    <a:pt x="946052" y="4626504"/>
                    <a:pt x="918535" y="4459817"/>
                    <a:pt x="908481" y="4333875"/>
                  </a:cubicBezTo>
                  <a:cubicBezTo>
                    <a:pt x="898427" y="4207933"/>
                    <a:pt x="867206" y="4075112"/>
                    <a:pt x="860856" y="3968750"/>
                  </a:cubicBezTo>
                  <a:cubicBezTo>
                    <a:pt x="854506" y="3862388"/>
                    <a:pt x="896309" y="3782748"/>
                    <a:pt x="902130" y="3717925"/>
                  </a:cubicBezTo>
                  <a:cubicBezTo>
                    <a:pt x="907951" y="3653102"/>
                    <a:pt x="869454" y="3615928"/>
                    <a:pt x="869586" y="3586956"/>
                  </a:cubicBezTo>
                  <a:cubicBezTo>
                    <a:pt x="869718" y="3557984"/>
                    <a:pt x="923429" y="3503877"/>
                    <a:pt x="921974" y="3484563"/>
                  </a:cubicBezTo>
                  <a:cubicBezTo>
                    <a:pt x="920519" y="3465249"/>
                    <a:pt x="875539" y="3480991"/>
                    <a:pt x="860855" y="3471069"/>
                  </a:cubicBezTo>
                  <a:cubicBezTo>
                    <a:pt x="846171" y="3461147"/>
                    <a:pt x="914169" y="3419607"/>
                    <a:pt x="891018" y="3403600"/>
                  </a:cubicBezTo>
                  <a:cubicBezTo>
                    <a:pt x="867867" y="3387593"/>
                    <a:pt x="863236" y="3332560"/>
                    <a:pt x="850536" y="3334544"/>
                  </a:cubicBezTo>
                  <a:cubicBezTo>
                    <a:pt x="837836" y="3336528"/>
                    <a:pt x="771955" y="3387328"/>
                    <a:pt x="760049" y="3420269"/>
                  </a:cubicBezTo>
                  <a:cubicBezTo>
                    <a:pt x="748143" y="3453210"/>
                    <a:pt x="833471" y="3490516"/>
                    <a:pt x="779099" y="3532188"/>
                  </a:cubicBezTo>
                  <a:cubicBezTo>
                    <a:pt x="718774" y="3587354"/>
                    <a:pt x="583439" y="3702580"/>
                    <a:pt x="488586" y="3665538"/>
                  </a:cubicBezTo>
                  <a:cubicBezTo>
                    <a:pt x="393733" y="3628496"/>
                    <a:pt x="329836" y="3542903"/>
                    <a:pt x="279036" y="3483769"/>
                  </a:cubicBezTo>
                  <a:cubicBezTo>
                    <a:pt x="228236" y="3424635"/>
                    <a:pt x="148465" y="3321315"/>
                    <a:pt x="129018" y="3279775"/>
                  </a:cubicBezTo>
                  <a:cubicBezTo>
                    <a:pt x="109571" y="3238235"/>
                    <a:pt x="161958" y="3240087"/>
                    <a:pt x="162355" y="3234531"/>
                  </a:cubicBezTo>
                  <a:cubicBezTo>
                    <a:pt x="162752" y="3228975"/>
                    <a:pt x="163547" y="3272632"/>
                    <a:pt x="186169" y="3277394"/>
                  </a:cubicBezTo>
                  <a:cubicBezTo>
                    <a:pt x="208791" y="3282156"/>
                    <a:pt x="266733" y="3287712"/>
                    <a:pt x="298086" y="3263106"/>
                  </a:cubicBezTo>
                  <a:cubicBezTo>
                    <a:pt x="329439" y="3238500"/>
                    <a:pt x="398893" y="3208734"/>
                    <a:pt x="426674" y="3177381"/>
                  </a:cubicBezTo>
                  <a:cubicBezTo>
                    <a:pt x="454455" y="3146028"/>
                    <a:pt x="516765" y="3124200"/>
                    <a:pt x="510018" y="3103563"/>
                  </a:cubicBezTo>
                  <a:cubicBezTo>
                    <a:pt x="503271" y="3082926"/>
                    <a:pt x="481840" y="3096022"/>
                    <a:pt x="440962" y="3086894"/>
                  </a:cubicBezTo>
                  <a:cubicBezTo>
                    <a:pt x="400084" y="3077766"/>
                    <a:pt x="313565" y="3171032"/>
                    <a:pt x="264750" y="3172619"/>
                  </a:cubicBezTo>
                  <a:cubicBezTo>
                    <a:pt x="215935" y="3174206"/>
                    <a:pt x="171087" y="3146822"/>
                    <a:pt x="133781" y="3115469"/>
                  </a:cubicBezTo>
                  <a:cubicBezTo>
                    <a:pt x="96475" y="3084116"/>
                    <a:pt x="20275" y="2981325"/>
                    <a:pt x="5194" y="2958306"/>
                  </a:cubicBezTo>
                  <a:cubicBezTo>
                    <a:pt x="-9887" y="2935287"/>
                    <a:pt x="11146" y="2895203"/>
                    <a:pt x="26624" y="2882106"/>
                  </a:cubicBezTo>
                  <a:cubicBezTo>
                    <a:pt x="42102" y="2869009"/>
                    <a:pt x="105603" y="2885281"/>
                    <a:pt x="133781" y="2884487"/>
                  </a:cubicBezTo>
                  <a:cubicBezTo>
                    <a:pt x="161959" y="2883693"/>
                    <a:pt x="115128" y="2823368"/>
                    <a:pt x="150450" y="2815431"/>
                  </a:cubicBezTo>
                  <a:cubicBezTo>
                    <a:pt x="185772" y="2807494"/>
                    <a:pt x="302057" y="2855913"/>
                    <a:pt x="348094" y="2860675"/>
                  </a:cubicBezTo>
                  <a:cubicBezTo>
                    <a:pt x="394132" y="2865438"/>
                    <a:pt x="402863" y="2844006"/>
                    <a:pt x="426675" y="2844006"/>
                  </a:cubicBezTo>
                  <a:cubicBezTo>
                    <a:pt x="450487" y="2844006"/>
                    <a:pt x="496525" y="2825750"/>
                    <a:pt x="514781" y="2829719"/>
                  </a:cubicBezTo>
                  <a:cubicBezTo>
                    <a:pt x="533037" y="2833688"/>
                    <a:pt x="501949" y="2864511"/>
                    <a:pt x="514781" y="2860675"/>
                  </a:cubicBezTo>
                  <a:cubicBezTo>
                    <a:pt x="527613" y="2856839"/>
                    <a:pt x="594950" y="2852341"/>
                    <a:pt x="606062" y="2835275"/>
                  </a:cubicBezTo>
                  <a:cubicBezTo>
                    <a:pt x="617174" y="2818209"/>
                    <a:pt x="602623" y="2794926"/>
                    <a:pt x="605269" y="2767806"/>
                  </a:cubicBezTo>
                  <a:cubicBezTo>
                    <a:pt x="607915" y="2740686"/>
                    <a:pt x="594950" y="2719784"/>
                    <a:pt x="588600" y="2682081"/>
                  </a:cubicBezTo>
                  <a:cubicBezTo>
                    <a:pt x="582250" y="2644378"/>
                    <a:pt x="556850" y="2567782"/>
                    <a:pt x="543356" y="2532063"/>
                  </a:cubicBezTo>
                  <a:cubicBezTo>
                    <a:pt x="529862" y="2496344"/>
                    <a:pt x="488587" y="2534047"/>
                    <a:pt x="467156" y="2508250"/>
                  </a:cubicBezTo>
                  <a:cubicBezTo>
                    <a:pt x="445725" y="2482453"/>
                    <a:pt x="475491" y="2388394"/>
                    <a:pt x="462394" y="2339181"/>
                  </a:cubicBezTo>
                  <a:cubicBezTo>
                    <a:pt x="449297" y="2289969"/>
                    <a:pt x="348358" y="2311268"/>
                    <a:pt x="343331" y="2274888"/>
                  </a:cubicBezTo>
                  <a:cubicBezTo>
                    <a:pt x="338304" y="2238508"/>
                    <a:pt x="398496" y="2157016"/>
                    <a:pt x="432230" y="2120900"/>
                  </a:cubicBezTo>
                  <a:cubicBezTo>
                    <a:pt x="465964" y="2084784"/>
                    <a:pt x="516104" y="2022211"/>
                    <a:pt x="552881" y="2008188"/>
                  </a:cubicBezTo>
                  <a:cubicBezTo>
                    <a:pt x="589658" y="1994165"/>
                    <a:pt x="585425" y="2069704"/>
                    <a:pt x="619556" y="2077244"/>
                  </a:cubicBezTo>
                  <a:cubicBezTo>
                    <a:pt x="653687" y="2084784"/>
                    <a:pt x="676707" y="2071290"/>
                    <a:pt x="705282" y="2062956"/>
                  </a:cubicBezTo>
                  <a:cubicBezTo>
                    <a:pt x="733857" y="2054622"/>
                    <a:pt x="790213" y="2073275"/>
                    <a:pt x="817200" y="2060575"/>
                  </a:cubicBezTo>
                  <a:cubicBezTo>
                    <a:pt x="844187" y="2047875"/>
                    <a:pt x="843790" y="2014934"/>
                    <a:pt x="867206" y="1986756"/>
                  </a:cubicBezTo>
                  <a:cubicBezTo>
                    <a:pt x="890622" y="1958578"/>
                    <a:pt x="915228" y="1916906"/>
                    <a:pt x="948169" y="1879600"/>
                  </a:cubicBezTo>
                  <a:cubicBezTo>
                    <a:pt x="981110" y="1842294"/>
                    <a:pt x="1045535" y="1813455"/>
                    <a:pt x="1069612" y="1789113"/>
                  </a:cubicBezTo>
                  <a:cubicBezTo>
                    <a:pt x="1093689" y="1764771"/>
                    <a:pt x="1086280" y="1749425"/>
                    <a:pt x="1092630" y="1733550"/>
                  </a:cubicBezTo>
                  <a:cubicBezTo>
                    <a:pt x="1098980" y="1717675"/>
                    <a:pt x="1109564" y="1741753"/>
                    <a:pt x="1122000" y="1722438"/>
                  </a:cubicBezTo>
                  <a:cubicBezTo>
                    <a:pt x="1134436" y="1703124"/>
                    <a:pt x="1149782" y="1647429"/>
                    <a:pt x="1167244" y="1617663"/>
                  </a:cubicBezTo>
                  <a:cubicBezTo>
                    <a:pt x="1184706" y="1587897"/>
                    <a:pt x="1231935" y="1593453"/>
                    <a:pt x="1255350" y="1574800"/>
                  </a:cubicBezTo>
                  <a:cubicBezTo>
                    <a:pt x="1278766" y="1556147"/>
                    <a:pt x="1266462" y="1529160"/>
                    <a:pt x="1286306" y="1493838"/>
                  </a:cubicBezTo>
                  <a:cubicBezTo>
                    <a:pt x="1306150" y="1458516"/>
                    <a:pt x="1373618" y="1412082"/>
                    <a:pt x="1393462" y="1381919"/>
                  </a:cubicBezTo>
                  <a:cubicBezTo>
                    <a:pt x="1413306" y="1351757"/>
                    <a:pt x="1390685" y="1335485"/>
                    <a:pt x="1405369" y="1312863"/>
                  </a:cubicBezTo>
                  <a:cubicBezTo>
                    <a:pt x="1420054" y="1290241"/>
                    <a:pt x="1398622" y="1221185"/>
                    <a:pt x="1417275" y="1191419"/>
                  </a:cubicBezTo>
                  <a:cubicBezTo>
                    <a:pt x="1435928" y="1161653"/>
                    <a:pt x="1509747" y="1158214"/>
                    <a:pt x="1533956" y="1143794"/>
                  </a:cubicBezTo>
                  <a:cubicBezTo>
                    <a:pt x="1558165" y="1129374"/>
                    <a:pt x="1573245" y="1119584"/>
                    <a:pt x="1562530" y="1104900"/>
                  </a:cubicBezTo>
                  <a:cubicBezTo>
                    <a:pt x="1551815" y="1090216"/>
                    <a:pt x="1481172" y="1062700"/>
                    <a:pt x="1452994" y="1046163"/>
                  </a:cubicBezTo>
                  <a:cubicBezTo>
                    <a:pt x="1424816" y="1029626"/>
                    <a:pt x="1453391" y="991394"/>
                    <a:pt x="1445850" y="977106"/>
                  </a:cubicBezTo>
                  <a:cubicBezTo>
                    <a:pt x="1438309" y="962819"/>
                    <a:pt x="1422302" y="983985"/>
                    <a:pt x="1402987" y="977106"/>
                  </a:cubicBezTo>
                  <a:cubicBezTo>
                    <a:pt x="1383672" y="970227"/>
                    <a:pt x="1355759" y="947340"/>
                    <a:pt x="1329962" y="935831"/>
                  </a:cubicBezTo>
                  <a:cubicBezTo>
                    <a:pt x="1304165" y="924322"/>
                    <a:pt x="1262494" y="949589"/>
                    <a:pt x="1252969" y="891381"/>
                  </a:cubicBezTo>
                  <a:cubicBezTo>
                    <a:pt x="1243444" y="833173"/>
                    <a:pt x="1237886" y="642143"/>
                    <a:pt x="1237092" y="579437"/>
                  </a:cubicBezTo>
                  <a:cubicBezTo>
                    <a:pt x="1236298" y="516731"/>
                    <a:pt x="1256673" y="555625"/>
                    <a:pt x="1272019" y="548481"/>
                  </a:cubicBezTo>
                  <a:cubicBezTo>
                    <a:pt x="1287365" y="541337"/>
                    <a:pt x="1314881" y="520701"/>
                    <a:pt x="1324406" y="503238"/>
                  </a:cubicBezTo>
                  <a:cubicBezTo>
                    <a:pt x="1333931" y="485776"/>
                    <a:pt x="1372031" y="454818"/>
                    <a:pt x="1374412" y="434181"/>
                  </a:cubicBezTo>
                  <a:cubicBezTo>
                    <a:pt x="1376793" y="413544"/>
                    <a:pt x="1319776" y="421085"/>
                    <a:pt x="1307737" y="407988"/>
                  </a:cubicBezTo>
                  <a:cubicBezTo>
                    <a:pt x="1295698" y="394891"/>
                    <a:pt x="1310911" y="373062"/>
                    <a:pt x="1302180" y="355600"/>
                  </a:cubicBezTo>
                  <a:cubicBezTo>
                    <a:pt x="1293449" y="338138"/>
                    <a:pt x="1239342" y="315912"/>
                    <a:pt x="1222012" y="298450"/>
                  </a:cubicBezTo>
                  <a:cubicBezTo>
                    <a:pt x="1204682" y="280988"/>
                    <a:pt x="1224473" y="256064"/>
                    <a:pt x="1198200" y="250825"/>
                  </a:cubicBezTo>
                  <a:cubicBezTo>
                    <a:pt x="1164122" y="236855"/>
                    <a:pt x="1109696" y="276225"/>
                    <a:pt x="1097710" y="271780"/>
                  </a:cubicBezTo>
                </a:path>
              </a:pathLst>
            </a:custGeom>
            <a:solidFill>
              <a:sysClr val="window" lastClr="FFFFFF">
                <a:lumMod val="65000"/>
              </a:sysClr>
            </a:solidFill>
            <a:ln w="6350">
              <a:solidFill>
                <a:sysClr val="window" lastClr="FFFFFF"/>
              </a:solidFill>
              <a:round/>
              <a:headEnd/>
              <a:tailEnd/>
            </a:ln>
            <a:effectLst>
              <a:outerShdw blurRad="50800" dist="38100" dir="2700000" algn="tl" rotWithShape="0">
                <a:prstClr val="black">
                  <a:alpha val="40000"/>
                </a:prstClr>
              </a:outerShdw>
            </a:effectLst>
          </p:spPr>
          <p:txBody>
            <a:bodyPr/>
            <a:lstStyle/>
            <a:p>
              <a:pPr marL="0" marR="0" lvl="0" indent="0" defTabSz="929146" eaLnBrk="1" fontAlgn="base" latinLnBrk="0" hangingPunct="1">
                <a:lnSpc>
                  <a:spcPct val="100000"/>
                </a:lnSpc>
                <a:spcBef>
                  <a:spcPct val="0"/>
                </a:spcBef>
                <a:spcAft>
                  <a:spcPct val="0"/>
                </a:spcAft>
                <a:buClrTx/>
                <a:buSzTx/>
                <a:buFontTx/>
                <a:buNone/>
                <a:tabLst/>
                <a:defRPr/>
              </a:pPr>
              <a:endParaRPr kumimoji="0" lang="en-IN" sz="600" b="0" i="0" u="none" strike="noStrike" kern="0" cap="none" spc="0" normalizeH="0" baseline="0" noProof="0" dirty="0">
                <a:ln>
                  <a:noFill/>
                </a:ln>
                <a:solidFill>
                  <a:sysClr val="windowText" lastClr="000000"/>
                </a:solidFill>
                <a:effectLst/>
                <a:uLnTx/>
                <a:uFillTx/>
                <a:cs typeface="Arial" charset="0"/>
              </a:endParaRPr>
            </a:p>
          </p:txBody>
        </p:sp>
        <p:grpSp>
          <p:nvGrpSpPr>
            <p:cNvPr id="6" name="Group 5"/>
            <p:cNvGrpSpPr/>
            <p:nvPr/>
          </p:nvGrpSpPr>
          <p:grpSpPr>
            <a:xfrm>
              <a:off x="2129404" y="1005528"/>
              <a:ext cx="4439035" cy="4559019"/>
              <a:chOff x="2129404" y="1005528"/>
              <a:chExt cx="4439035" cy="4559019"/>
            </a:xfrm>
          </p:grpSpPr>
          <p:sp>
            <p:nvSpPr>
              <p:cNvPr id="7" name="Freeform 6"/>
              <p:cNvSpPr/>
              <p:nvPr/>
            </p:nvSpPr>
            <p:spPr>
              <a:xfrm>
                <a:off x="3609521" y="4673930"/>
                <a:ext cx="308759" cy="261258"/>
              </a:xfrm>
              <a:custGeom>
                <a:avLst/>
                <a:gdLst>
                  <a:gd name="connsiteX0" fmla="*/ 0 w 308759"/>
                  <a:gd name="connsiteY0" fmla="*/ 261258 h 261258"/>
                  <a:gd name="connsiteX1" fmla="*/ 0 w 308759"/>
                  <a:gd name="connsiteY1" fmla="*/ 261258 h 261258"/>
                  <a:gd name="connsiteX2" fmla="*/ 5938 w 308759"/>
                  <a:gd name="connsiteY2" fmla="*/ 166255 h 261258"/>
                  <a:gd name="connsiteX3" fmla="*/ 59377 w 308759"/>
                  <a:gd name="connsiteY3" fmla="*/ 154380 h 261258"/>
                  <a:gd name="connsiteX4" fmla="*/ 124691 w 308759"/>
                  <a:gd name="connsiteY4" fmla="*/ 100941 h 261258"/>
                  <a:gd name="connsiteX5" fmla="*/ 148442 w 308759"/>
                  <a:gd name="connsiteY5" fmla="*/ 83128 h 261258"/>
                  <a:gd name="connsiteX6" fmla="*/ 219694 w 308759"/>
                  <a:gd name="connsiteY6" fmla="*/ 59377 h 261258"/>
                  <a:gd name="connsiteX7" fmla="*/ 255320 w 308759"/>
                  <a:gd name="connsiteY7" fmla="*/ 35626 h 261258"/>
                  <a:gd name="connsiteX8" fmla="*/ 308759 w 308759"/>
                  <a:gd name="connsiteY8" fmla="*/ 0 h 261258"/>
                  <a:gd name="connsiteX0" fmla="*/ 0 w 308759"/>
                  <a:gd name="connsiteY0" fmla="*/ 261258 h 261258"/>
                  <a:gd name="connsiteX1" fmla="*/ 50800 w 308759"/>
                  <a:gd name="connsiteY1" fmla="*/ 261258 h 261258"/>
                  <a:gd name="connsiteX2" fmla="*/ 5938 w 308759"/>
                  <a:gd name="connsiteY2" fmla="*/ 166255 h 261258"/>
                  <a:gd name="connsiteX3" fmla="*/ 59377 w 308759"/>
                  <a:gd name="connsiteY3" fmla="*/ 154380 h 261258"/>
                  <a:gd name="connsiteX4" fmla="*/ 124691 w 308759"/>
                  <a:gd name="connsiteY4" fmla="*/ 100941 h 261258"/>
                  <a:gd name="connsiteX5" fmla="*/ 148442 w 308759"/>
                  <a:gd name="connsiteY5" fmla="*/ 83128 h 261258"/>
                  <a:gd name="connsiteX6" fmla="*/ 219694 w 308759"/>
                  <a:gd name="connsiteY6" fmla="*/ 59377 h 261258"/>
                  <a:gd name="connsiteX7" fmla="*/ 255320 w 308759"/>
                  <a:gd name="connsiteY7" fmla="*/ 35626 h 261258"/>
                  <a:gd name="connsiteX8" fmla="*/ 308759 w 308759"/>
                  <a:gd name="connsiteY8" fmla="*/ 0 h 261258"/>
                  <a:gd name="connsiteX0" fmla="*/ 0 w 308759"/>
                  <a:gd name="connsiteY0" fmla="*/ 261258 h 261258"/>
                  <a:gd name="connsiteX1" fmla="*/ 50800 w 308759"/>
                  <a:gd name="connsiteY1" fmla="*/ 261258 h 261258"/>
                  <a:gd name="connsiteX2" fmla="*/ 5938 w 308759"/>
                  <a:gd name="connsiteY2" fmla="*/ 166255 h 261258"/>
                  <a:gd name="connsiteX3" fmla="*/ 91127 w 308759"/>
                  <a:gd name="connsiteY3" fmla="*/ 148030 h 261258"/>
                  <a:gd name="connsiteX4" fmla="*/ 124691 w 308759"/>
                  <a:gd name="connsiteY4" fmla="*/ 100941 h 261258"/>
                  <a:gd name="connsiteX5" fmla="*/ 148442 w 308759"/>
                  <a:gd name="connsiteY5" fmla="*/ 83128 h 261258"/>
                  <a:gd name="connsiteX6" fmla="*/ 219694 w 308759"/>
                  <a:gd name="connsiteY6" fmla="*/ 59377 h 261258"/>
                  <a:gd name="connsiteX7" fmla="*/ 255320 w 308759"/>
                  <a:gd name="connsiteY7" fmla="*/ 35626 h 261258"/>
                  <a:gd name="connsiteX8" fmla="*/ 308759 w 308759"/>
                  <a:gd name="connsiteY8" fmla="*/ 0 h 261258"/>
                  <a:gd name="connsiteX0" fmla="*/ 0 w 308759"/>
                  <a:gd name="connsiteY0" fmla="*/ 261258 h 261258"/>
                  <a:gd name="connsiteX1" fmla="*/ 50800 w 308759"/>
                  <a:gd name="connsiteY1" fmla="*/ 261258 h 261258"/>
                  <a:gd name="connsiteX2" fmla="*/ 50388 w 308759"/>
                  <a:gd name="connsiteY2" fmla="*/ 185305 h 261258"/>
                  <a:gd name="connsiteX3" fmla="*/ 91127 w 308759"/>
                  <a:gd name="connsiteY3" fmla="*/ 148030 h 261258"/>
                  <a:gd name="connsiteX4" fmla="*/ 124691 w 308759"/>
                  <a:gd name="connsiteY4" fmla="*/ 100941 h 261258"/>
                  <a:gd name="connsiteX5" fmla="*/ 148442 w 308759"/>
                  <a:gd name="connsiteY5" fmla="*/ 83128 h 261258"/>
                  <a:gd name="connsiteX6" fmla="*/ 219694 w 308759"/>
                  <a:gd name="connsiteY6" fmla="*/ 59377 h 261258"/>
                  <a:gd name="connsiteX7" fmla="*/ 255320 w 308759"/>
                  <a:gd name="connsiteY7" fmla="*/ 35626 h 261258"/>
                  <a:gd name="connsiteX8" fmla="*/ 308759 w 308759"/>
                  <a:gd name="connsiteY8" fmla="*/ 0 h 261258"/>
                  <a:gd name="connsiteX0" fmla="*/ 0 w 308759"/>
                  <a:gd name="connsiteY0" fmla="*/ 261258 h 261258"/>
                  <a:gd name="connsiteX1" fmla="*/ 50800 w 308759"/>
                  <a:gd name="connsiteY1" fmla="*/ 261258 h 261258"/>
                  <a:gd name="connsiteX2" fmla="*/ 31338 w 308759"/>
                  <a:gd name="connsiteY2" fmla="*/ 159905 h 261258"/>
                  <a:gd name="connsiteX3" fmla="*/ 91127 w 308759"/>
                  <a:gd name="connsiteY3" fmla="*/ 148030 h 261258"/>
                  <a:gd name="connsiteX4" fmla="*/ 124691 w 308759"/>
                  <a:gd name="connsiteY4" fmla="*/ 100941 h 261258"/>
                  <a:gd name="connsiteX5" fmla="*/ 148442 w 308759"/>
                  <a:gd name="connsiteY5" fmla="*/ 83128 h 261258"/>
                  <a:gd name="connsiteX6" fmla="*/ 219694 w 308759"/>
                  <a:gd name="connsiteY6" fmla="*/ 59377 h 261258"/>
                  <a:gd name="connsiteX7" fmla="*/ 255320 w 308759"/>
                  <a:gd name="connsiteY7" fmla="*/ 35626 h 261258"/>
                  <a:gd name="connsiteX8" fmla="*/ 308759 w 308759"/>
                  <a:gd name="connsiteY8" fmla="*/ 0 h 261258"/>
                  <a:gd name="connsiteX0" fmla="*/ 0 w 308759"/>
                  <a:gd name="connsiteY0" fmla="*/ 261258 h 261258"/>
                  <a:gd name="connsiteX1" fmla="*/ 50800 w 308759"/>
                  <a:gd name="connsiteY1" fmla="*/ 261258 h 261258"/>
                  <a:gd name="connsiteX2" fmla="*/ 91127 w 308759"/>
                  <a:gd name="connsiteY2" fmla="*/ 148030 h 261258"/>
                  <a:gd name="connsiteX3" fmla="*/ 124691 w 308759"/>
                  <a:gd name="connsiteY3" fmla="*/ 100941 h 261258"/>
                  <a:gd name="connsiteX4" fmla="*/ 148442 w 308759"/>
                  <a:gd name="connsiteY4" fmla="*/ 83128 h 261258"/>
                  <a:gd name="connsiteX5" fmla="*/ 219694 w 308759"/>
                  <a:gd name="connsiteY5" fmla="*/ 59377 h 261258"/>
                  <a:gd name="connsiteX6" fmla="*/ 255320 w 308759"/>
                  <a:gd name="connsiteY6" fmla="*/ 35626 h 261258"/>
                  <a:gd name="connsiteX7" fmla="*/ 308759 w 308759"/>
                  <a:gd name="connsiteY7" fmla="*/ 0 h 261258"/>
                  <a:gd name="connsiteX0" fmla="*/ 0 w 308759"/>
                  <a:gd name="connsiteY0" fmla="*/ 261258 h 261258"/>
                  <a:gd name="connsiteX1" fmla="*/ 25400 w 308759"/>
                  <a:gd name="connsiteY1" fmla="*/ 178708 h 261258"/>
                  <a:gd name="connsiteX2" fmla="*/ 91127 w 308759"/>
                  <a:gd name="connsiteY2" fmla="*/ 148030 h 261258"/>
                  <a:gd name="connsiteX3" fmla="*/ 124691 w 308759"/>
                  <a:gd name="connsiteY3" fmla="*/ 100941 h 261258"/>
                  <a:gd name="connsiteX4" fmla="*/ 148442 w 308759"/>
                  <a:gd name="connsiteY4" fmla="*/ 83128 h 261258"/>
                  <a:gd name="connsiteX5" fmla="*/ 219694 w 308759"/>
                  <a:gd name="connsiteY5" fmla="*/ 59377 h 261258"/>
                  <a:gd name="connsiteX6" fmla="*/ 255320 w 308759"/>
                  <a:gd name="connsiteY6" fmla="*/ 35626 h 261258"/>
                  <a:gd name="connsiteX7" fmla="*/ 308759 w 308759"/>
                  <a:gd name="connsiteY7" fmla="*/ 0 h 26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59" h="261258">
                    <a:moveTo>
                      <a:pt x="0" y="261258"/>
                    </a:moveTo>
                    <a:lnTo>
                      <a:pt x="25400" y="178708"/>
                    </a:lnTo>
                    <a:cubicBezTo>
                      <a:pt x="40588" y="159837"/>
                      <a:pt x="78812" y="174750"/>
                      <a:pt x="91127" y="148030"/>
                    </a:cubicBezTo>
                    <a:lnTo>
                      <a:pt x="124691" y="100941"/>
                    </a:lnTo>
                    <a:lnTo>
                      <a:pt x="148442" y="83128"/>
                    </a:lnTo>
                    <a:lnTo>
                      <a:pt x="219694" y="59377"/>
                    </a:lnTo>
                    <a:lnTo>
                      <a:pt x="255320" y="35626"/>
                    </a:lnTo>
                    <a:lnTo>
                      <a:pt x="308759" y="0"/>
                    </a:lnTo>
                  </a:path>
                </a:pathLst>
              </a:custGeom>
              <a:noFill/>
              <a:ln w="317500" cap="rnd" cmpd="sng" algn="ctr">
                <a:solidFill>
                  <a:srgbClr val="AC9A42">
                    <a:alpha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black"/>
                  </a:solidFill>
                  <a:effectLst/>
                  <a:uLnTx/>
                  <a:uFillTx/>
                  <a:latin typeface="Arial Narrow"/>
                  <a:ea typeface="+mn-ea"/>
                  <a:cs typeface="+mn-cs"/>
                </a:endParaRPr>
              </a:p>
            </p:txBody>
          </p:sp>
          <p:sp>
            <p:nvSpPr>
              <p:cNvPr id="8" name="Freeform 7"/>
              <p:cNvSpPr/>
              <p:nvPr/>
            </p:nvSpPr>
            <p:spPr>
              <a:xfrm>
                <a:off x="3561480" y="1020780"/>
                <a:ext cx="542925" cy="4181475"/>
              </a:xfrm>
              <a:custGeom>
                <a:avLst/>
                <a:gdLst>
                  <a:gd name="connsiteX0" fmla="*/ 19050 w 561975"/>
                  <a:gd name="connsiteY0" fmla="*/ 0 h 4181475"/>
                  <a:gd name="connsiteX1" fmla="*/ 57150 w 561975"/>
                  <a:gd name="connsiteY1" fmla="*/ 76200 h 4181475"/>
                  <a:gd name="connsiteX2" fmla="*/ 66675 w 561975"/>
                  <a:gd name="connsiteY2" fmla="*/ 190500 h 4181475"/>
                  <a:gd name="connsiteX3" fmla="*/ 0 w 561975"/>
                  <a:gd name="connsiteY3" fmla="*/ 228600 h 4181475"/>
                  <a:gd name="connsiteX4" fmla="*/ 57150 w 561975"/>
                  <a:gd name="connsiteY4" fmla="*/ 276225 h 4181475"/>
                  <a:gd name="connsiteX5" fmla="*/ 95250 w 561975"/>
                  <a:gd name="connsiteY5" fmla="*/ 342900 h 4181475"/>
                  <a:gd name="connsiteX6" fmla="*/ 85725 w 561975"/>
                  <a:gd name="connsiteY6" fmla="*/ 419100 h 4181475"/>
                  <a:gd name="connsiteX7" fmla="*/ 85725 w 561975"/>
                  <a:gd name="connsiteY7" fmla="*/ 447675 h 4181475"/>
                  <a:gd name="connsiteX8" fmla="*/ 114300 w 561975"/>
                  <a:gd name="connsiteY8" fmla="*/ 533400 h 4181475"/>
                  <a:gd name="connsiteX9" fmla="*/ 219075 w 561975"/>
                  <a:gd name="connsiteY9" fmla="*/ 571500 h 4181475"/>
                  <a:gd name="connsiteX10" fmla="*/ 257175 w 561975"/>
                  <a:gd name="connsiteY10" fmla="*/ 561975 h 4181475"/>
                  <a:gd name="connsiteX11" fmla="*/ 247650 w 561975"/>
                  <a:gd name="connsiteY11" fmla="*/ 638175 h 4181475"/>
                  <a:gd name="connsiteX12" fmla="*/ 247650 w 561975"/>
                  <a:gd name="connsiteY12" fmla="*/ 733425 h 4181475"/>
                  <a:gd name="connsiteX13" fmla="*/ 266700 w 561975"/>
                  <a:gd name="connsiteY13" fmla="*/ 923925 h 4181475"/>
                  <a:gd name="connsiteX14" fmla="*/ 295275 w 561975"/>
                  <a:gd name="connsiteY14" fmla="*/ 1009650 h 4181475"/>
                  <a:gd name="connsiteX15" fmla="*/ 342900 w 561975"/>
                  <a:gd name="connsiteY15" fmla="*/ 1114425 h 4181475"/>
                  <a:gd name="connsiteX16" fmla="*/ 381000 w 561975"/>
                  <a:gd name="connsiteY16" fmla="*/ 1152525 h 4181475"/>
                  <a:gd name="connsiteX17" fmla="*/ 381000 w 561975"/>
                  <a:gd name="connsiteY17" fmla="*/ 1152525 h 4181475"/>
                  <a:gd name="connsiteX18" fmla="*/ 361950 w 561975"/>
                  <a:gd name="connsiteY18" fmla="*/ 1209675 h 4181475"/>
                  <a:gd name="connsiteX19" fmla="*/ 400050 w 561975"/>
                  <a:gd name="connsiteY19" fmla="*/ 1314450 h 4181475"/>
                  <a:gd name="connsiteX20" fmla="*/ 457200 w 561975"/>
                  <a:gd name="connsiteY20" fmla="*/ 1409700 h 4181475"/>
                  <a:gd name="connsiteX21" fmla="*/ 428625 w 561975"/>
                  <a:gd name="connsiteY21" fmla="*/ 1485900 h 4181475"/>
                  <a:gd name="connsiteX22" fmla="*/ 457200 w 561975"/>
                  <a:gd name="connsiteY22" fmla="*/ 1581150 h 4181475"/>
                  <a:gd name="connsiteX23" fmla="*/ 476250 w 561975"/>
                  <a:gd name="connsiteY23" fmla="*/ 1695450 h 4181475"/>
                  <a:gd name="connsiteX24" fmla="*/ 485775 w 561975"/>
                  <a:gd name="connsiteY24" fmla="*/ 1762125 h 4181475"/>
                  <a:gd name="connsiteX25" fmla="*/ 485775 w 561975"/>
                  <a:gd name="connsiteY25" fmla="*/ 1809750 h 4181475"/>
                  <a:gd name="connsiteX26" fmla="*/ 533400 w 561975"/>
                  <a:gd name="connsiteY26" fmla="*/ 1838325 h 4181475"/>
                  <a:gd name="connsiteX27" fmla="*/ 561975 w 561975"/>
                  <a:gd name="connsiteY27" fmla="*/ 1866900 h 4181475"/>
                  <a:gd name="connsiteX28" fmla="*/ 561975 w 561975"/>
                  <a:gd name="connsiteY28" fmla="*/ 1933575 h 4181475"/>
                  <a:gd name="connsiteX29" fmla="*/ 552450 w 561975"/>
                  <a:gd name="connsiteY29" fmla="*/ 2000250 h 4181475"/>
                  <a:gd name="connsiteX30" fmla="*/ 523875 w 561975"/>
                  <a:gd name="connsiteY30" fmla="*/ 2057400 h 4181475"/>
                  <a:gd name="connsiteX31" fmla="*/ 485775 w 561975"/>
                  <a:gd name="connsiteY31" fmla="*/ 2114550 h 4181475"/>
                  <a:gd name="connsiteX32" fmla="*/ 466725 w 561975"/>
                  <a:gd name="connsiteY32" fmla="*/ 2162175 h 4181475"/>
                  <a:gd name="connsiteX33" fmla="*/ 428625 w 561975"/>
                  <a:gd name="connsiteY33" fmla="*/ 2276475 h 4181475"/>
                  <a:gd name="connsiteX34" fmla="*/ 409575 w 561975"/>
                  <a:gd name="connsiteY34" fmla="*/ 2352675 h 4181475"/>
                  <a:gd name="connsiteX35" fmla="*/ 400050 w 561975"/>
                  <a:gd name="connsiteY35" fmla="*/ 2419350 h 4181475"/>
                  <a:gd name="connsiteX36" fmla="*/ 371475 w 561975"/>
                  <a:gd name="connsiteY36" fmla="*/ 2486025 h 4181475"/>
                  <a:gd name="connsiteX37" fmla="*/ 352425 w 561975"/>
                  <a:gd name="connsiteY37" fmla="*/ 2514600 h 4181475"/>
                  <a:gd name="connsiteX38" fmla="*/ 371475 w 561975"/>
                  <a:gd name="connsiteY38" fmla="*/ 2571750 h 4181475"/>
                  <a:gd name="connsiteX39" fmla="*/ 381000 w 561975"/>
                  <a:gd name="connsiteY39" fmla="*/ 2638425 h 4181475"/>
                  <a:gd name="connsiteX40" fmla="*/ 371475 w 561975"/>
                  <a:gd name="connsiteY40" fmla="*/ 2695575 h 4181475"/>
                  <a:gd name="connsiteX41" fmla="*/ 323850 w 561975"/>
                  <a:gd name="connsiteY41" fmla="*/ 2743200 h 4181475"/>
                  <a:gd name="connsiteX42" fmla="*/ 323850 w 561975"/>
                  <a:gd name="connsiteY42" fmla="*/ 2743200 h 4181475"/>
                  <a:gd name="connsiteX43" fmla="*/ 295275 w 561975"/>
                  <a:gd name="connsiteY43" fmla="*/ 2838450 h 4181475"/>
                  <a:gd name="connsiteX44" fmla="*/ 295275 w 561975"/>
                  <a:gd name="connsiteY44" fmla="*/ 2914650 h 4181475"/>
                  <a:gd name="connsiteX45" fmla="*/ 285750 w 561975"/>
                  <a:gd name="connsiteY45" fmla="*/ 2990850 h 4181475"/>
                  <a:gd name="connsiteX46" fmla="*/ 238125 w 561975"/>
                  <a:gd name="connsiteY46" fmla="*/ 3048000 h 4181475"/>
                  <a:gd name="connsiteX47" fmla="*/ 219075 w 561975"/>
                  <a:gd name="connsiteY47" fmla="*/ 3095625 h 4181475"/>
                  <a:gd name="connsiteX48" fmla="*/ 219075 w 561975"/>
                  <a:gd name="connsiteY48" fmla="*/ 3200400 h 4181475"/>
                  <a:gd name="connsiteX49" fmla="*/ 247650 w 561975"/>
                  <a:gd name="connsiteY49" fmla="*/ 3286125 h 4181475"/>
                  <a:gd name="connsiteX50" fmla="*/ 238125 w 561975"/>
                  <a:gd name="connsiteY50" fmla="*/ 3371850 h 4181475"/>
                  <a:gd name="connsiteX51" fmla="*/ 228600 w 561975"/>
                  <a:gd name="connsiteY51" fmla="*/ 3390900 h 4181475"/>
                  <a:gd name="connsiteX52" fmla="*/ 219075 w 561975"/>
                  <a:gd name="connsiteY52" fmla="*/ 3448050 h 4181475"/>
                  <a:gd name="connsiteX53" fmla="*/ 304800 w 561975"/>
                  <a:gd name="connsiteY53" fmla="*/ 3457575 h 4181475"/>
                  <a:gd name="connsiteX54" fmla="*/ 304800 w 561975"/>
                  <a:gd name="connsiteY54" fmla="*/ 3457575 h 4181475"/>
                  <a:gd name="connsiteX55" fmla="*/ 304800 w 561975"/>
                  <a:gd name="connsiteY55" fmla="*/ 3571875 h 4181475"/>
                  <a:gd name="connsiteX56" fmla="*/ 304800 w 561975"/>
                  <a:gd name="connsiteY56" fmla="*/ 3629025 h 4181475"/>
                  <a:gd name="connsiteX57" fmla="*/ 266700 w 561975"/>
                  <a:gd name="connsiteY57" fmla="*/ 3714750 h 4181475"/>
                  <a:gd name="connsiteX58" fmla="*/ 257175 w 561975"/>
                  <a:gd name="connsiteY58" fmla="*/ 3790950 h 4181475"/>
                  <a:gd name="connsiteX59" fmla="*/ 238125 w 561975"/>
                  <a:gd name="connsiteY59" fmla="*/ 3895725 h 4181475"/>
                  <a:gd name="connsiteX60" fmla="*/ 257175 w 561975"/>
                  <a:gd name="connsiteY60" fmla="*/ 3933825 h 4181475"/>
                  <a:gd name="connsiteX61" fmla="*/ 238125 w 561975"/>
                  <a:gd name="connsiteY61" fmla="*/ 3990975 h 4181475"/>
                  <a:gd name="connsiteX62" fmla="*/ 209550 w 561975"/>
                  <a:gd name="connsiteY62" fmla="*/ 4057650 h 4181475"/>
                  <a:gd name="connsiteX63" fmla="*/ 209550 w 561975"/>
                  <a:gd name="connsiteY63" fmla="*/ 4095750 h 4181475"/>
                  <a:gd name="connsiteX64" fmla="*/ 180975 w 561975"/>
                  <a:gd name="connsiteY64" fmla="*/ 4181475 h 4181475"/>
                  <a:gd name="connsiteX0" fmla="*/ 0 w 542925"/>
                  <a:gd name="connsiteY0" fmla="*/ 0 h 4181475"/>
                  <a:gd name="connsiteX1" fmla="*/ 38100 w 542925"/>
                  <a:gd name="connsiteY1" fmla="*/ 76200 h 4181475"/>
                  <a:gd name="connsiteX2" fmla="*/ 47625 w 542925"/>
                  <a:gd name="connsiteY2" fmla="*/ 190500 h 4181475"/>
                  <a:gd name="connsiteX3" fmla="*/ 38100 w 542925"/>
                  <a:gd name="connsiteY3" fmla="*/ 276225 h 4181475"/>
                  <a:gd name="connsiteX4" fmla="*/ 76200 w 542925"/>
                  <a:gd name="connsiteY4" fmla="*/ 342900 h 4181475"/>
                  <a:gd name="connsiteX5" fmla="*/ 66675 w 542925"/>
                  <a:gd name="connsiteY5" fmla="*/ 419100 h 4181475"/>
                  <a:gd name="connsiteX6" fmla="*/ 66675 w 542925"/>
                  <a:gd name="connsiteY6" fmla="*/ 447675 h 4181475"/>
                  <a:gd name="connsiteX7" fmla="*/ 95250 w 542925"/>
                  <a:gd name="connsiteY7" fmla="*/ 533400 h 4181475"/>
                  <a:gd name="connsiteX8" fmla="*/ 200025 w 542925"/>
                  <a:gd name="connsiteY8" fmla="*/ 571500 h 4181475"/>
                  <a:gd name="connsiteX9" fmla="*/ 238125 w 542925"/>
                  <a:gd name="connsiteY9" fmla="*/ 561975 h 4181475"/>
                  <a:gd name="connsiteX10" fmla="*/ 228600 w 542925"/>
                  <a:gd name="connsiteY10" fmla="*/ 638175 h 4181475"/>
                  <a:gd name="connsiteX11" fmla="*/ 228600 w 542925"/>
                  <a:gd name="connsiteY11" fmla="*/ 733425 h 4181475"/>
                  <a:gd name="connsiteX12" fmla="*/ 247650 w 542925"/>
                  <a:gd name="connsiteY12" fmla="*/ 923925 h 4181475"/>
                  <a:gd name="connsiteX13" fmla="*/ 276225 w 542925"/>
                  <a:gd name="connsiteY13" fmla="*/ 1009650 h 4181475"/>
                  <a:gd name="connsiteX14" fmla="*/ 323850 w 542925"/>
                  <a:gd name="connsiteY14" fmla="*/ 1114425 h 4181475"/>
                  <a:gd name="connsiteX15" fmla="*/ 361950 w 542925"/>
                  <a:gd name="connsiteY15" fmla="*/ 1152525 h 4181475"/>
                  <a:gd name="connsiteX16" fmla="*/ 361950 w 542925"/>
                  <a:gd name="connsiteY16" fmla="*/ 1152525 h 4181475"/>
                  <a:gd name="connsiteX17" fmla="*/ 342900 w 542925"/>
                  <a:gd name="connsiteY17" fmla="*/ 1209675 h 4181475"/>
                  <a:gd name="connsiteX18" fmla="*/ 381000 w 542925"/>
                  <a:gd name="connsiteY18" fmla="*/ 1314450 h 4181475"/>
                  <a:gd name="connsiteX19" fmla="*/ 438150 w 542925"/>
                  <a:gd name="connsiteY19" fmla="*/ 1409700 h 4181475"/>
                  <a:gd name="connsiteX20" fmla="*/ 409575 w 542925"/>
                  <a:gd name="connsiteY20" fmla="*/ 1485900 h 4181475"/>
                  <a:gd name="connsiteX21" fmla="*/ 438150 w 542925"/>
                  <a:gd name="connsiteY21" fmla="*/ 1581150 h 4181475"/>
                  <a:gd name="connsiteX22" fmla="*/ 457200 w 542925"/>
                  <a:gd name="connsiteY22" fmla="*/ 1695450 h 4181475"/>
                  <a:gd name="connsiteX23" fmla="*/ 466725 w 542925"/>
                  <a:gd name="connsiteY23" fmla="*/ 1762125 h 4181475"/>
                  <a:gd name="connsiteX24" fmla="*/ 466725 w 542925"/>
                  <a:gd name="connsiteY24" fmla="*/ 1809750 h 4181475"/>
                  <a:gd name="connsiteX25" fmla="*/ 514350 w 542925"/>
                  <a:gd name="connsiteY25" fmla="*/ 1838325 h 4181475"/>
                  <a:gd name="connsiteX26" fmla="*/ 542925 w 542925"/>
                  <a:gd name="connsiteY26" fmla="*/ 1866900 h 4181475"/>
                  <a:gd name="connsiteX27" fmla="*/ 542925 w 542925"/>
                  <a:gd name="connsiteY27" fmla="*/ 1933575 h 4181475"/>
                  <a:gd name="connsiteX28" fmla="*/ 533400 w 542925"/>
                  <a:gd name="connsiteY28" fmla="*/ 2000250 h 4181475"/>
                  <a:gd name="connsiteX29" fmla="*/ 504825 w 542925"/>
                  <a:gd name="connsiteY29" fmla="*/ 2057400 h 4181475"/>
                  <a:gd name="connsiteX30" fmla="*/ 466725 w 542925"/>
                  <a:gd name="connsiteY30" fmla="*/ 2114550 h 4181475"/>
                  <a:gd name="connsiteX31" fmla="*/ 447675 w 542925"/>
                  <a:gd name="connsiteY31" fmla="*/ 2162175 h 4181475"/>
                  <a:gd name="connsiteX32" fmla="*/ 409575 w 542925"/>
                  <a:gd name="connsiteY32" fmla="*/ 2276475 h 4181475"/>
                  <a:gd name="connsiteX33" fmla="*/ 390525 w 542925"/>
                  <a:gd name="connsiteY33" fmla="*/ 2352675 h 4181475"/>
                  <a:gd name="connsiteX34" fmla="*/ 381000 w 542925"/>
                  <a:gd name="connsiteY34" fmla="*/ 2419350 h 4181475"/>
                  <a:gd name="connsiteX35" fmla="*/ 352425 w 542925"/>
                  <a:gd name="connsiteY35" fmla="*/ 2486025 h 4181475"/>
                  <a:gd name="connsiteX36" fmla="*/ 333375 w 542925"/>
                  <a:gd name="connsiteY36" fmla="*/ 2514600 h 4181475"/>
                  <a:gd name="connsiteX37" fmla="*/ 352425 w 542925"/>
                  <a:gd name="connsiteY37" fmla="*/ 2571750 h 4181475"/>
                  <a:gd name="connsiteX38" fmla="*/ 361950 w 542925"/>
                  <a:gd name="connsiteY38" fmla="*/ 2638425 h 4181475"/>
                  <a:gd name="connsiteX39" fmla="*/ 352425 w 542925"/>
                  <a:gd name="connsiteY39" fmla="*/ 2695575 h 4181475"/>
                  <a:gd name="connsiteX40" fmla="*/ 304800 w 542925"/>
                  <a:gd name="connsiteY40" fmla="*/ 2743200 h 4181475"/>
                  <a:gd name="connsiteX41" fmla="*/ 304800 w 542925"/>
                  <a:gd name="connsiteY41" fmla="*/ 2743200 h 4181475"/>
                  <a:gd name="connsiteX42" fmla="*/ 276225 w 542925"/>
                  <a:gd name="connsiteY42" fmla="*/ 2838450 h 4181475"/>
                  <a:gd name="connsiteX43" fmla="*/ 276225 w 542925"/>
                  <a:gd name="connsiteY43" fmla="*/ 2914650 h 4181475"/>
                  <a:gd name="connsiteX44" fmla="*/ 266700 w 542925"/>
                  <a:gd name="connsiteY44" fmla="*/ 2990850 h 4181475"/>
                  <a:gd name="connsiteX45" fmla="*/ 219075 w 542925"/>
                  <a:gd name="connsiteY45" fmla="*/ 3048000 h 4181475"/>
                  <a:gd name="connsiteX46" fmla="*/ 200025 w 542925"/>
                  <a:gd name="connsiteY46" fmla="*/ 3095625 h 4181475"/>
                  <a:gd name="connsiteX47" fmla="*/ 200025 w 542925"/>
                  <a:gd name="connsiteY47" fmla="*/ 3200400 h 4181475"/>
                  <a:gd name="connsiteX48" fmla="*/ 228600 w 542925"/>
                  <a:gd name="connsiteY48" fmla="*/ 3286125 h 4181475"/>
                  <a:gd name="connsiteX49" fmla="*/ 219075 w 542925"/>
                  <a:gd name="connsiteY49" fmla="*/ 3371850 h 4181475"/>
                  <a:gd name="connsiteX50" fmla="*/ 209550 w 542925"/>
                  <a:gd name="connsiteY50" fmla="*/ 3390900 h 4181475"/>
                  <a:gd name="connsiteX51" fmla="*/ 200025 w 542925"/>
                  <a:gd name="connsiteY51" fmla="*/ 3448050 h 4181475"/>
                  <a:gd name="connsiteX52" fmla="*/ 285750 w 542925"/>
                  <a:gd name="connsiteY52" fmla="*/ 3457575 h 4181475"/>
                  <a:gd name="connsiteX53" fmla="*/ 285750 w 542925"/>
                  <a:gd name="connsiteY53" fmla="*/ 3457575 h 4181475"/>
                  <a:gd name="connsiteX54" fmla="*/ 285750 w 542925"/>
                  <a:gd name="connsiteY54" fmla="*/ 3571875 h 4181475"/>
                  <a:gd name="connsiteX55" fmla="*/ 285750 w 542925"/>
                  <a:gd name="connsiteY55" fmla="*/ 3629025 h 4181475"/>
                  <a:gd name="connsiteX56" fmla="*/ 247650 w 542925"/>
                  <a:gd name="connsiteY56" fmla="*/ 3714750 h 4181475"/>
                  <a:gd name="connsiteX57" fmla="*/ 238125 w 542925"/>
                  <a:gd name="connsiteY57" fmla="*/ 3790950 h 4181475"/>
                  <a:gd name="connsiteX58" fmla="*/ 219075 w 542925"/>
                  <a:gd name="connsiteY58" fmla="*/ 3895725 h 4181475"/>
                  <a:gd name="connsiteX59" fmla="*/ 238125 w 542925"/>
                  <a:gd name="connsiteY59" fmla="*/ 3933825 h 4181475"/>
                  <a:gd name="connsiteX60" fmla="*/ 219075 w 542925"/>
                  <a:gd name="connsiteY60" fmla="*/ 3990975 h 4181475"/>
                  <a:gd name="connsiteX61" fmla="*/ 190500 w 542925"/>
                  <a:gd name="connsiteY61" fmla="*/ 4057650 h 4181475"/>
                  <a:gd name="connsiteX62" fmla="*/ 190500 w 542925"/>
                  <a:gd name="connsiteY62" fmla="*/ 4095750 h 4181475"/>
                  <a:gd name="connsiteX63" fmla="*/ 161925 w 542925"/>
                  <a:gd name="connsiteY63" fmla="*/ 4181475 h 4181475"/>
                  <a:gd name="connsiteX0" fmla="*/ 0 w 542925"/>
                  <a:gd name="connsiteY0" fmla="*/ 0 h 4181475"/>
                  <a:gd name="connsiteX1" fmla="*/ 38100 w 542925"/>
                  <a:gd name="connsiteY1" fmla="*/ 76200 h 4181475"/>
                  <a:gd name="connsiteX2" fmla="*/ 47625 w 542925"/>
                  <a:gd name="connsiteY2" fmla="*/ 190500 h 4181475"/>
                  <a:gd name="connsiteX3" fmla="*/ 38100 w 542925"/>
                  <a:gd name="connsiteY3" fmla="*/ 276225 h 4181475"/>
                  <a:gd name="connsiteX4" fmla="*/ 76200 w 542925"/>
                  <a:gd name="connsiteY4" fmla="*/ 342900 h 4181475"/>
                  <a:gd name="connsiteX5" fmla="*/ 66675 w 542925"/>
                  <a:gd name="connsiteY5" fmla="*/ 419100 h 4181475"/>
                  <a:gd name="connsiteX6" fmla="*/ 66675 w 542925"/>
                  <a:gd name="connsiteY6" fmla="*/ 447675 h 4181475"/>
                  <a:gd name="connsiteX7" fmla="*/ 95250 w 542925"/>
                  <a:gd name="connsiteY7" fmla="*/ 533400 h 4181475"/>
                  <a:gd name="connsiteX8" fmla="*/ 200025 w 542925"/>
                  <a:gd name="connsiteY8" fmla="*/ 571500 h 4181475"/>
                  <a:gd name="connsiteX9" fmla="*/ 228600 w 542925"/>
                  <a:gd name="connsiteY9" fmla="*/ 638175 h 4181475"/>
                  <a:gd name="connsiteX10" fmla="*/ 228600 w 542925"/>
                  <a:gd name="connsiteY10" fmla="*/ 733425 h 4181475"/>
                  <a:gd name="connsiteX11" fmla="*/ 247650 w 542925"/>
                  <a:gd name="connsiteY11" fmla="*/ 923925 h 4181475"/>
                  <a:gd name="connsiteX12" fmla="*/ 276225 w 542925"/>
                  <a:gd name="connsiteY12" fmla="*/ 1009650 h 4181475"/>
                  <a:gd name="connsiteX13" fmla="*/ 323850 w 542925"/>
                  <a:gd name="connsiteY13" fmla="*/ 1114425 h 4181475"/>
                  <a:gd name="connsiteX14" fmla="*/ 361950 w 542925"/>
                  <a:gd name="connsiteY14" fmla="*/ 1152525 h 4181475"/>
                  <a:gd name="connsiteX15" fmla="*/ 361950 w 542925"/>
                  <a:gd name="connsiteY15" fmla="*/ 1152525 h 4181475"/>
                  <a:gd name="connsiteX16" fmla="*/ 342900 w 542925"/>
                  <a:gd name="connsiteY16" fmla="*/ 1209675 h 4181475"/>
                  <a:gd name="connsiteX17" fmla="*/ 381000 w 542925"/>
                  <a:gd name="connsiteY17" fmla="*/ 1314450 h 4181475"/>
                  <a:gd name="connsiteX18" fmla="*/ 438150 w 542925"/>
                  <a:gd name="connsiteY18" fmla="*/ 1409700 h 4181475"/>
                  <a:gd name="connsiteX19" fmla="*/ 409575 w 542925"/>
                  <a:gd name="connsiteY19" fmla="*/ 1485900 h 4181475"/>
                  <a:gd name="connsiteX20" fmla="*/ 438150 w 542925"/>
                  <a:gd name="connsiteY20" fmla="*/ 1581150 h 4181475"/>
                  <a:gd name="connsiteX21" fmla="*/ 457200 w 542925"/>
                  <a:gd name="connsiteY21" fmla="*/ 1695450 h 4181475"/>
                  <a:gd name="connsiteX22" fmla="*/ 466725 w 542925"/>
                  <a:gd name="connsiteY22" fmla="*/ 1762125 h 4181475"/>
                  <a:gd name="connsiteX23" fmla="*/ 466725 w 542925"/>
                  <a:gd name="connsiteY23" fmla="*/ 1809750 h 4181475"/>
                  <a:gd name="connsiteX24" fmla="*/ 514350 w 542925"/>
                  <a:gd name="connsiteY24" fmla="*/ 1838325 h 4181475"/>
                  <a:gd name="connsiteX25" fmla="*/ 542925 w 542925"/>
                  <a:gd name="connsiteY25" fmla="*/ 1866900 h 4181475"/>
                  <a:gd name="connsiteX26" fmla="*/ 542925 w 542925"/>
                  <a:gd name="connsiteY26" fmla="*/ 1933575 h 4181475"/>
                  <a:gd name="connsiteX27" fmla="*/ 533400 w 542925"/>
                  <a:gd name="connsiteY27" fmla="*/ 2000250 h 4181475"/>
                  <a:gd name="connsiteX28" fmla="*/ 504825 w 542925"/>
                  <a:gd name="connsiteY28" fmla="*/ 2057400 h 4181475"/>
                  <a:gd name="connsiteX29" fmla="*/ 466725 w 542925"/>
                  <a:gd name="connsiteY29" fmla="*/ 2114550 h 4181475"/>
                  <a:gd name="connsiteX30" fmla="*/ 447675 w 542925"/>
                  <a:gd name="connsiteY30" fmla="*/ 2162175 h 4181475"/>
                  <a:gd name="connsiteX31" fmla="*/ 409575 w 542925"/>
                  <a:gd name="connsiteY31" fmla="*/ 2276475 h 4181475"/>
                  <a:gd name="connsiteX32" fmla="*/ 390525 w 542925"/>
                  <a:gd name="connsiteY32" fmla="*/ 2352675 h 4181475"/>
                  <a:gd name="connsiteX33" fmla="*/ 381000 w 542925"/>
                  <a:gd name="connsiteY33" fmla="*/ 2419350 h 4181475"/>
                  <a:gd name="connsiteX34" fmla="*/ 352425 w 542925"/>
                  <a:gd name="connsiteY34" fmla="*/ 2486025 h 4181475"/>
                  <a:gd name="connsiteX35" fmla="*/ 333375 w 542925"/>
                  <a:gd name="connsiteY35" fmla="*/ 2514600 h 4181475"/>
                  <a:gd name="connsiteX36" fmla="*/ 352425 w 542925"/>
                  <a:gd name="connsiteY36" fmla="*/ 2571750 h 4181475"/>
                  <a:gd name="connsiteX37" fmla="*/ 361950 w 542925"/>
                  <a:gd name="connsiteY37" fmla="*/ 2638425 h 4181475"/>
                  <a:gd name="connsiteX38" fmla="*/ 352425 w 542925"/>
                  <a:gd name="connsiteY38" fmla="*/ 2695575 h 4181475"/>
                  <a:gd name="connsiteX39" fmla="*/ 304800 w 542925"/>
                  <a:gd name="connsiteY39" fmla="*/ 2743200 h 4181475"/>
                  <a:gd name="connsiteX40" fmla="*/ 304800 w 542925"/>
                  <a:gd name="connsiteY40" fmla="*/ 2743200 h 4181475"/>
                  <a:gd name="connsiteX41" fmla="*/ 276225 w 542925"/>
                  <a:gd name="connsiteY41" fmla="*/ 2838450 h 4181475"/>
                  <a:gd name="connsiteX42" fmla="*/ 276225 w 542925"/>
                  <a:gd name="connsiteY42" fmla="*/ 2914650 h 4181475"/>
                  <a:gd name="connsiteX43" fmla="*/ 266700 w 542925"/>
                  <a:gd name="connsiteY43" fmla="*/ 2990850 h 4181475"/>
                  <a:gd name="connsiteX44" fmla="*/ 219075 w 542925"/>
                  <a:gd name="connsiteY44" fmla="*/ 3048000 h 4181475"/>
                  <a:gd name="connsiteX45" fmla="*/ 200025 w 542925"/>
                  <a:gd name="connsiteY45" fmla="*/ 3095625 h 4181475"/>
                  <a:gd name="connsiteX46" fmla="*/ 200025 w 542925"/>
                  <a:gd name="connsiteY46" fmla="*/ 3200400 h 4181475"/>
                  <a:gd name="connsiteX47" fmla="*/ 228600 w 542925"/>
                  <a:gd name="connsiteY47" fmla="*/ 3286125 h 4181475"/>
                  <a:gd name="connsiteX48" fmla="*/ 219075 w 542925"/>
                  <a:gd name="connsiteY48" fmla="*/ 3371850 h 4181475"/>
                  <a:gd name="connsiteX49" fmla="*/ 209550 w 542925"/>
                  <a:gd name="connsiteY49" fmla="*/ 3390900 h 4181475"/>
                  <a:gd name="connsiteX50" fmla="*/ 200025 w 542925"/>
                  <a:gd name="connsiteY50" fmla="*/ 3448050 h 4181475"/>
                  <a:gd name="connsiteX51" fmla="*/ 285750 w 542925"/>
                  <a:gd name="connsiteY51" fmla="*/ 3457575 h 4181475"/>
                  <a:gd name="connsiteX52" fmla="*/ 285750 w 542925"/>
                  <a:gd name="connsiteY52" fmla="*/ 3457575 h 4181475"/>
                  <a:gd name="connsiteX53" fmla="*/ 285750 w 542925"/>
                  <a:gd name="connsiteY53" fmla="*/ 3571875 h 4181475"/>
                  <a:gd name="connsiteX54" fmla="*/ 285750 w 542925"/>
                  <a:gd name="connsiteY54" fmla="*/ 3629025 h 4181475"/>
                  <a:gd name="connsiteX55" fmla="*/ 247650 w 542925"/>
                  <a:gd name="connsiteY55" fmla="*/ 3714750 h 4181475"/>
                  <a:gd name="connsiteX56" fmla="*/ 238125 w 542925"/>
                  <a:gd name="connsiteY56" fmla="*/ 3790950 h 4181475"/>
                  <a:gd name="connsiteX57" fmla="*/ 219075 w 542925"/>
                  <a:gd name="connsiteY57" fmla="*/ 3895725 h 4181475"/>
                  <a:gd name="connsiteX58" fmla="*/ 238125 w 542925"/>
                  <a:gd name="connsiteY58" fmla="*/ 3933825 h 4181475"/>
                  <a:gd name="connsiteX59" fmla="*/ 219075 w 542925"/>
                  <a:gd name="connsiteY59" fmla="*/ 3990975 h 4181475"/>
                  <a:gd name="connsiteX60" fmla="*/ 190500 w 542925"/>
                  <a:gd name="connsiteY60" fmla="*/ 4057650 h 4181475"/>
                  <a:gd name="connsiteX61" fmla="*/ 190500 w 542925"/>
                  <a:gd name="connsiteY61" fmla="*/ 4095750 h 4181475"/>
                  <a:gd name="connsiteX62" fmla="*/ 161925 w 542925"/>
                  <a:gd name="connsiteY62" fmla="*/ 4181475 h 4181475"/>
                  <a:gd name="connsiteX0" fmla="*/ 0 w 542925"/>
                  <a:gd name="connsiteY0" fmla="*/ 0 h 4181475"/>
                  <a:gd name="connsiteX1" fmla="*/ 38100 w 542925"/>
                  <a:gd name="connsiteY1" fmla="*/ 76200 h 4181475"/>
                  <a:gd name="connsiteX2" fmla="*/ 47625 w 542925"/>
                  <a:gd name="connsiteY2" fmla="*/ 190500 h 4181475"/>
                  <a:gd name="connsiteX3" fmla="*/ 38100 w 542925"/>
                  <a:gd name="connsiteY3" fmla="*/ 276225 h 4181475"/>
                  <a:gd name="connsiteX4" fmla="*/ 76200 w 542925"/>
                  <a:gd name="connsiteY4" fmla="*/ 342900 h 4181475"/>
                  <a:gd name="connsiteX5" fmla="*/ 66675 w 542925"/>
                  <a:gd name="connsiteY5" fmla="*/ 419100 h 4181475"/>
                  <a:gd name="connsiteX6" fmla="*/ 66675 w 542925"/>
                  <a:gd name="connsiteY6" fmla="*/ 447675 h 4181475"/>
                  <a:gd name="connsiteX7" fmla="*/ 95250 w 542925"/>
                  <a:gd name="connsiteY7" fmla="*/ 533400 h 4181475"/>
                  <a:gd name="connsiteX8" fmla="*/ 228600 w 542925"/>
                  <a:gd name="connsiteY8" fmla="*/ 638175 h 4181475"/>
                  <a:gd name="connsiteX9" fmla="*/ 228600 w 542925"/>
                  <a:gd name="connsiteY9" fmla="*/ 733425 h 4181475"/>
                  <a:gd name="connsiteX10" fmla="*/ 247650 w 542925"/>
                  <a:gd name="connsiteY10" fmla="*/ 923925 h 4181475"/>
                  <a:gd name="connsiteX11" fmla="*/ 276225 w 542925"/>
                  <a:gd name="connsiteY11" fmla="*/ 1009650 h 4181475"/>
                  <a:gd name="connsiteX12" fmla="*/ 323850 w 542925"/>
                  <a:gd name="connsiteY12" fmla="*/ 1114425 h 4181475"/>
                  <a:gd name="connsiteX13" fmla="*/ 361950 w 542925"/>
                  <a:gd name="connsiteY13" fmla="*/ 1152525 h 4181475"/>
                  <a:gd name="connsiteX14" fmla="*/ 361950 w 542925"/>
                  <a:gd name="connsiteY14" fmla="*/ 1152525 h 4181475"/>
                  <a:gd name="connsiteX15" fmla="*/ 342900 w 542925"/>
                  <a:gd name="connsiteY15" fmla="*/ 1209675 h 4181475"/>
                  <a:gd name="connsiteX16" fmla="*/ 381000 w 542925"/>
                  <a:gd name="connsiteY16" fmla="*/ 1314450 h 4181475"/>
                  <a:gd name="connsiteX17" fmla="*/ 438150 w 542925"/>
                  <a:gd name="connsiteY17" fmla="*/ 1409700 h 4181475"/>
                  <a:gd name="connsiteX18" fmla="*/ 409575 w 542925"/>
                  <a:gd name="connsiteY18" fmla="*/ 1485900 h 4181475"/>
                  <a:gd name="connsiteX19" fmla="*/ 438150 w 542925"/>
                  <a:gd name="connsiteY19" fmla="*/ 1581150 h 4181475"/>
                  <a:gd name="connsiteX20" fmla="*/ 457200 w 542925"/>
                  <a:gd name="connsiteY20" fmla="*/ 1695450 h 4181475"/>
                  <a:gd name="connsiteX21" fmla="*/ 466725 w 542925"/>
                  <a:gd name="connsiteY21" fmla="*/ 1762125 h 4181475"/>
                  <a:gd name="connsiteX22" fmla="*/ 466725 w 542925"/>
                  <a:gd name="connsiteY22" fmla="*/ 1809750 h 4181475"/>
                  <a:gd name="connsiteX23" fmla="*/ 514350 w 542925"/>
                  <a:gd name="connsiteY23" fmla="*/ 1838325 h 4181475"/>
                  <a:gd name="connsiteX24" fmla="*/ 542925 w 542925"/>
                  <a:gd name="connsiteY24" fmla="*/ 1866900 h 4181475"/>
                  <a:gd name="connsiteX25" fmla="*/ 542925 w 542925"/>
                  <a:gd name="connsiteY25" fmla="*/ 1933575 h 4181475"/>
                  <a:gd name="connsiteX26" fmla="*/ 533400 w 542925"/>
                  <a:gd name="connsiteY26" fmla="*/ 2000250 h 4181475"/>
                  <a:gd name="connsiteX27" fmla="*/ 504825 w 542925"/>
                  <a:gd name="connsiteY27" fmla="*/ 2057400 h 4181475"/>
                  <a:gd name="connsiteX28" fmla="*/ 466725 w 542925"/>
                  <a:gd name="connsiteY28" fmla="*/ 2114550 h 4181475"/>
                  <a:gd name="connsiteX29" fmla="*/ 447675 w 542925"/>
                  <a:gd name="connsiteY29" fmla="*/ 2162175 h 4181475"/>
                  <a:gd name="connsiteX30" fmla="*/ 409575 w 542925"/>
                  <a:gd name="connsiteY30" fmla="*/ 2276475 h 4181475"/>
                  <a:gd name="connsiteX31" fmla="*/ 390525 w 542925"/>
                  <a:gd name="connsiteY31" fmla="*/ 2352675 h 4181475"/>
                  <a:gd name="connsiteX32" fmla="*/ 381000 w 542925"/>
                  <a:gd name="connsiteY32" fmla="*/ 2419350 h 4181475"/>
                  <a:gd name="connsiteX33" fmla="*/ 352425 w 542925"/>
                  <a:gd name="connsiteY33" fmla="*/ 2486025 h 4181475"/>
                  <a:gd name="connsiteX34" fmla="*/ 333375 w 542925"/>
                  <a:gd name="connsiteY34" fmla="*/ 2514600 h 4181475"/>
                  <a:gd name="connsiteX35" fmla="*/ 352425 w 542925"/>
                  <a:gd name="connsiteY35" fmla="*/ 2571750 h 4181475"/>
                  <a:gd name="connsiteX36" fmla="*/ 361950 w 542925"/>
                  <a:gd name="connsiteY36" fmla="*/ 2638425 h 4181475"/>
                  <a:gd name="connsiteX37" fmla="*/ 352425 w 542925"/>
                  <a:gd name="connsiteY37" fmla="*/ 2695575 h 4181475"/>
                  <a:gd name="connsiteX38" fmla="*/ 304800 w 542925"/>
                  <a:gd name="connsiteY38" fmla="*/ 2743200 h 4181475"/>
                  <a:gd name="connsiteX39" fmla="*/ 304800 w 542925"/>
                  <a:gd name="connsiteY39" fmla="*/ 2743200 h 4181475"/>
                  <a:gd name="connsiteX40" fmla="*/ 276225 w 542925"/>
                  <a:gd name="connsiteY40" fmla="*/ 2838450 h 4181475"/>
                  <a:gd name="connsiteX41" fmla="*/ 276225 w 542925"/>
                  <a:gd name="connsiteY41" fmla="*/ 2914650 h 4181475"/>
                  <a:gd name="connsiteX42" fmla="*/ 266700 w 542925"/>
                  <a:gd name="connsiteY42" fmla="*/ 2990850 h 4181475"/>
                  <a:gd name="connsiteX43" fmla="*/ 219075 w 542925"/>
                  <a:gd name="connsiteY43" fmla="*/ 3048000 h 4181475"/>
                  <a:gd name="connsiteX44" fmla="*/ 200025 w 542925"/>
                  <a:gd name="connsiteY44" fmla="*/ 3095625 h 4181475"/>
                  <a:gd name="connsiteX45" fmla="*/ 200025 w 542925"/>
                  <a:gd name="connsiteY45" fmla="*/ 3200400 h 4181475"/>
                  <a:gd name="connsiteX46" fmla="*/ 228600 w 542925"/>
                  <a:gd name="connsiteY46" fmla="*/ 3286125 h 4181475"/>
                  <a:gd name="connsiteX47" fmla="*/ 219075 w 542925"/>
                  <a:gd name="connsiteY47" fmla="*/ 3371850 h 4181475"/>
                  <a:gd name="connsiteX48" fmla="*/ 209550 w 542925"/>
                  <a:gd name="connsiteY48" fmla="*/ 3390900 h 4181475"/>
                  <a:gd name="connsiteX49" fmla="*/ 200025 w 542925"/>
                  <a:gd name="connsiteY49" fmla="*/ 3448050 h 4181475"/>
                  <a:gd name="connsiteX50" fmla="*/ 285750 w 542925"/>
                  <a:gd name="connsiteY50" fmla="*/ 3457575 h 4181475"/>
                  <a:gd name="connsiteX51" fmla="*/ 285750 w 542925"/>
                  <a:gd name="connsiteY51" fmla="*/ 3457575 h 4181475"/>
                  <a:gd name="connsiteX52" fmla="*/ 285750 w 542925"/>
                  <a:gd name="connsiteY52" fmla="*/ 3571875 h 4181475"/>
                  <a:gd name="connsiteX53" fmla="*/ 285750 w 542925"/>
                  <a:gd name="connsiteY53" fmla="*/ 3629025 h 4181475"/>
                  <a:gd name="connsiteX54" fmla="*/ 247650 w 542925"/>
                  <a:gd name="connsiteY54" fmla="*/ 3714750 h 4181475"/>
                  <a:gd name="connsiteX55" fmla="*/ 238125 w 542925"/>
                  <a:gd name="connsiteY55" fmla="*/ 3790950 h 4181475"/>
                  <a:gd name="connsiteX56" fmla="*/ 219075 w 542925"/>
                  <a:gd name="connsiteY56" fmla="*/ 3895725 h 4181475"/>
                  <a:gd name="connsiteX57" fmla="*/ 238125 w 542925"/>
                  <a:gd name="connsiteY57" fmla="*/ 3933825 h 4181475"/>
                  <a:gd name="connsiteX58" fmla="*/ 219075 w 542925"/>
                  <a:gd name="connsiteY58" fmla="*/ 3990975 h 4181475"/>
                  <a:gd name="connsiteX59" fmla="*/ 190500 w 542925"/>
                  <a:gd name="connsiteY59" fmla="*/ 4057650 h 4181475"/>
                  <a:gd name="connsiteX60" fmla="*/ 190500 w 542925"/>
                  <a:gd name="connsiteY60" fmla="*/ 4095750 h 4181475"/>
                  <a:gd name="connsiteX61" fmla="*/ 161925 w 542925"/>
                  <a:gd name="connsiteY61" fmla="*/ 4181475 h 4181475"/>
                  <a:gd name="connsiteX0" fmla="*/ 0 w 542925"/>
                  <a:gd name="connsiteY0" fmla="*/ 0 h 4181475"/>
                  <a:gd name="connsiteX1" fmla="*/ 38100 w 542925"/>
                  <a:gd name="connsiteY1" fmla="*/ 76200 h 4181475"/>
                  <a:gd name="connsiteX2" fmla="*/ 47625 w 542925"/>
                  <a:gd name="connsiteY2" fmla="*/ 190500 h 4181475"/>
                  <a:gd name="connsiteX3" fmla="*/ 38100 w 542925"/>
                  <a:gd name="connsiteY3" fmla="*/ 276225 h 4181475"/>
                  <a:gd name="connsiteX4" fmla="*/ 76200 w 542925"/>
                  <a:gd name="connsiteY4" fmla="*/ 342900 h 4181475"/>
                  <a:gd name="connsiteX5" fmla="*/ 66675 w 542925"/>
                  <a:gd name="connsiteY5" fmla="*/ 419100 h 4181475"/>
                  <a:gd name="connsiteX6" fmla="*/ 66675 w 542925"/>
                  <a:gd name="connsiteY6" fmla="*/ 447675 h 4181475"/>
                  <a:gd name="connsiteX7" fmla="*/ 95250 w 542925"/>
                  <a:gd name="connsiteY7" fmla="*/ 533400 h 4181475"/>
                  <a:gd name="connsiteX8" fmla="*/ 228600 w 542925"/>
                  <a:gd name="connsiteY8" fmla="*/ 733425 h 4181475"/>
                  <a:gd name="connsiteX9" fmla="*/ 247650 w 542925"/>
                  <a:gd name="connsiteY9" fmla="*/ 923925 h 4181475"/>
                  <a:gd name="connsiteX10" fmla="*/ 276225 w 542925"/>
                  <a:gd name="connsiteY10" fmla="*/ 1009650 h 4181475"/>
                  <a:gd name="connsiteX11" fmla="*/ 323850 w 542925"/>
                  <a:gd name="connsiteY11" fmla="*/ 1114425 h 4181475"/>
                  <a:gd name="connsiteX12" fmla="*/ 361950 w 542925"/>
                  <a:gd name="connsiteY12" fmla="*/ 1152525 h 4181475"/>
                  <a:gd name="connsiteX13" fmla="*/ 361950 w 542925"/>
                  <a:gd name="connsiteY13" fmla="*/ 1152525 h 4181475"/>
                  <a:gd name="connsiteX14" fmla="*/ 342900 w 542925"/>
                  <a:gd name="connsiteY14" fmla="*/ 1209675 h 4181475"/>
                  <a:gd name="connsiteX15" fmla="*/ 381000 w 542925"/>
                  <a:gd name="connsiteY15" fmla="*/ 1314450 h 4181475"/>
                  <a:gd name="connsiteX16" fmla="*/ 438150 w 542925"/>
                  <a:gd name="connsiteY16" fmla="*/ 1409700 h 4181475"/>
                  <a:gd name="connsiteX17" fmla="*/ 409575 w 542925"/>
                  <a:gd name="connsiteY17" fmla="*/ 1485900 h 4181475"/>
                  <a:gd name="connsiteX18" fmla="*/ 438150 w 542925"/>
                  <a:gd name="connsiteY18" fmla="*/ 1581150 h 4181475"/>
                  <a:gd name="connsiteX19" fmla="*/ 457200 w 542925"/>
                  <a:gd name="connsiteY19" fmla="*/ 1695450 h 4181475"/>
                  <a:gd name="connsiteX20" fmla="*/ 466725 w 542925"/>
                  <a:gd name="connsiteY20" fmla="*/ 1762125 h 4181475"/>
                  <a:gd name="connsiteX21" fmla="*/ 466725 w 542925"/>
                  <a:gd name="connsiteY21" fmla="*/ 1809750 h 4181475"/>
                  <a:gd name="connsiteX22" fmla="*/ 514350 w 542925"/>
                  <a:gd name="connsiteY22" fmla="*/ 1838325 h 4181475"/>
                  <a:gd name="connsiteX23" fmla="*/ 542925 w 542925"/>
                  <a:gd name="connsiteY23" fmla="*/ 1866900 h 4181475"/>
                  <a:gd name="connsiteX24" fmla="*/ 542925 w 542925"/>
                  <a:gd name="connsiteY24" fmla="*/ 1933575 h 4181475"/>
                  <a:gd name="connsiteX25" fmla="*/ 533400 w 542925"/>
                  <a:gd name="connsiteY25" fmla="*/ 2000250 h 4181475"/>
                  <a:gd name="connsiteX26" fmla="*/ 504825 w 542925"/>
                  <a:gd name="connsiteY26" fmla="*/ 2057400 h 4181475"/>
                  <a:gd name="connsiteX27" fmla="*/ 466725 w 542925"/>
                  <a:gd name="connsiteY27" fmla="*/ 2114550 h 4181475"/>
                  <a:gd name="connsiteX28" fmla="*/ 447675 w 542925"/>
                  <a:gd name="connsiteY28" fmla="*/ 2162175 h 4181475"/>
                  <a:gd name="connsiteX29" fmla="*/ 409575 w 542925"/>
                  <a:gd name="connsiteY29" fmla="*/ 2276475 h 4181475"/>
                  <a:gd name="connsiteX30" fmla="*/ 390525 w 542925"/>
                  <a:gd name="connsiteY30" fmla="*/ 2352675 h 4181475"/>
                  <a:gd name="connsiteX31" fmla="*/ 381000 w 542925"/>
                  <a:gd name="connsiteY31" fmla="*/ 2419350 h 4181475"/>
                  <a:gd name="connsiteX32" fmla="*/ 352425 w 542925"/>
                  <a:gd name="connsiteY32" fmla="*/ 2486025 h 4181475"/>
                  <a:gd name="connsiteX33" fmla="*/ 333375 w 542925"/>
                  <a:gd name="connsiteY33" fmla="*/ 2514600 h 4181475"/>
                  <a:gd name="connsiteX34" fmla="*/ 352425 w 542925"/>
                  <a:gd name="connsiteY34" fmla="*/ 2571750 h 4181475"/>
                  <a:gd name="connsiteX35" fmla="*/ 361950 w 542925"/>
                  <a:gd name="connsiteY35" fmla="*/ 2638425 h 4181475"/>
                  <a:gd name="connsiteX36" fmla="*/ 352425 w 542925"/>
                  <a:gd name="connsiteY36" fmla="*/ 2695575 h 4181475"/>
                  <a:gd name="connsiteX37" fmla="*/ 304800 w 542925"/>
                  <a:gd name="connsiteY37" fmla="*/ 2743200 h 4181475"/>
                  <a:gd name="connsiteX38" fmla="*/ 304800 w 542925"/>
                  <a:gd name="connsiteY38" fmla="*/ 2743200 h 4181475"/>
                  <a:gd name="connsiteX39" fmla="*/ 276225 w 542925"/>
                  <a:gd name="connsiteY39" fmla="*/ 2838450 h 4181475"/>
                  <a:gd name="connsiteX40" fmla="*/ 276225 w 542925"/>
                  <a:gd name="connsiteY40" fmla="*/ 2914650 h 4181475"/>
                  <a:gd name="connsiteX41" fmla="*/ 266700 w 542925"/>
                  <a:gd name="connsiteY41" fmla="*/ 2990850 h 4181475"/>
                  <a:gd name="connsiteX42" fmla="*/ 219075 w 542925"/>
                  <a:gd name="connsiteY42" fmla="*/ 3048000 h 4181475"/>
                  <a:gd name="connsiteX43" fmla="*/ 200025 w 542925"/>
                  <a:gd name="connsiteY43" fmla="*/ 3095625 h 4181475"/>
                  <a:gd name="connsiteX44" fmla="*/ 200025 w 542925"/>
                  <a:gd name="connsiteY44" fmla="*/ 3200400 h 4181475"/>
                  <a:gd name="connsiteX45" fmla="*/ 228600 w 542925"/>
                  <a:gd name="connsiteY45" fmla="*/ 3286125 h 4181475"/>
                  <a:gd name="connsiteX46" fmla="*/ 219075 w 542925"/>
                  <a:gd name="connsiteY46" fmla="*/ 3371850 h 4181475"/>
                  <a:gd name="connsiteX47" fmla="*/ 209550 w 542925"/>
                  <a:gd name="connsiteY47" fmla="*/ 3390900 h 4181475"/>
                  <a:gd name="connsiteX48" fmla="*/ 200025 w 542925"/>
                  <a:gd name="connsiteY48" fmla="*/ 3448050 h 4181475"/>
                  <a:gd name="connsiteX49" fmla="*/ 285750 w 542925"/>
                  <a:gd name="connsiteY49" fmla="*/ 3457575 h 4181475"/>
                  <a:gd name="connsiteX50" fmla="*/ 285750 w 542925"/>
                  <a:gd name="connsiteY50" fmla="*/ 3457575 h 4181475"/>
                  <a:gd name="connsiteX51" fmla="*/ 285750 w 542925"/>
                  <a:gd name="connsiteY51" fmla="*/ 3571875 h 4181475"/>
                  <a:gd name="connsiteX52" fmla="*/ 285750 w 542925"/>
                  <a:gd name="connsiteY52" fmla="*/ 3629025 h 4181475"/>
                  <a:gd name="connsiteX53" fmla="*/ 247650 w 542925"/>
                  <a:gd name="connsiteY53" fmla="*/ 3714750 h 4181475"/>
                  <a:gd name="connsiteX54" fmla="*/ 238125 w 542925"/>
                  <a:gd name="connsiteY54" fmla="*/ 3790950 h 4181475"/>
                  <a:gd name="connsiteX55" fmla="*/ 219075 w 542925"/>
                  <a:gd name="connsiteY55" fmla="*/ 3895725 h 4181475"/>
                  <a:gd name="connsiteX56" fmla="*/ 238125 w 542925"/>
                  <a:gd name="connsiteY56" fmla="*/ 3933825 h 4181475"/>
                  <a:gd name="connsiteX57" fmla="*/ 219075 w 542925"/>
                  <a:gd name="connsiteY57" fmla="*/ 3990975 h 4181475"/>
                  <a:gd name="connsiteX58" fmla="*/ 190500 w 542925"/>
                  <a:gd name="connsiteY58" fmla="*/ 4057650 h 4181475"/>
                  <a:gd name="connsiteX59" fmla="*/ 190500 w 542925"/>
                  <a:gd name="connsiteY59" fmla="*/ 4095750 h 4181475"/>
                  <a:gd name="connsiteX60" fmla="*/ 161925 w 542925"/>
                  <a:gd name="connsiteY60" fmla="*/ 4181475 h 4181475"/>
                  <a:gd name="connsiteX0" fmla="*/ 0 w 542925"/>
                  <a:gd name="connsiteY0" fmla="*/ 0 h 4181475"/>
                  <a:gd name="connsiteX1" fmla="*/ 38100 w 542925"/>
                  <a:gd name="connsiteY1" fmla="*/ 76200 h 4181475"/>
                  <a:gd name="connsiteX2" fmla="*/ 47625 w 542925"/>
                  <a:gd name="connsiteY2" fmla="*/ 190500 h 4181475"/>
                  <a:gd name="connsiteX3" fmla="*/ 38100 w 542925"/>
                  <a:gd name="connsiteY3" fmla="*/ 276225 h 4181475"/>
                  <a:gd name="connsiteX4" fmla="*/ 76200 w 542925"/>
                  <a:gd name="connsiteY4" fmla="*/ 342900 h 4181475"/>
                  <a:gd name="connsiteX5" fmla="*/ 66675 w 542925"/>
                  <a:gd name="connsiteY5" fmla="*/ 419100 h 4181475"/>
                  <a:gd name="connsiteX6" fmla="*/ 66675 w 542925"/>
                  <a:gd name="connsiteY6" fmla="*/ 447675 h 4181475"/>
                  <a:gd name="connsiteX7" fmla="*/ 95250 w 542925"/>
                  <a:gd name="connsiteY7" fmla="*/ 533400 h 4181475"/>
                  <a:gd name="connsiteX8" fmla="*/ 228600 w 542925"/>
                  <a:gd name="connsiteY8" fmla="*/ 733425 h 4181475"/>
                  <a:gd name="connsiteX9" fmla="*/ 247650 w 542925"/>
                  <a:gd name="connsiteY9" fmla="*/ 923925 h 4181475"/>
                  <a:gd name="connsiteX10" fmla="*/ 276225 w 542925"/>
                  <a:gd name="connsiteY10" fmla="*/ 1009650 h 4181475"/>
                  <a:gd name="connsiteX11" fmla="*/ 323850 w 542925"/>
                  <a:gd name="connsiteY11" fmla="*/ 1114425 h 4181475"/>
                  <a:gd name="connsiteX12" fmla="*/ 361950 w 542925"/>
                  <a:gd name="connsiteY12" fmla="*/ 1152525 h 4181475"/>
                  <a:gd name="connsiteX13" fmla="*/ 342900 w 542925"/>
                  <a:gd name="connsiteY13" fmla="*/ 1209675 h 4181475"/>
                  <a:gd name="connsiteX14" fmla="*/ 381000 w 542925"/>
                  <a:gd name="connsiteY14" fmla="*/ 1314450 h 4181475"/>
                  <a:gd name="connsiteX15" fmla="*/ 438150 w 542925"/>
                  <a:gd name="connsiteY15" fmla="*/ 1409700 h 4181475"/>
                  <a:gd name="connsiteX16" fmla="*/ 409575 w 542925"/>
                  <a:gd name="connsiteY16" fmla="*/ 1485900 h 4181475"/>
                  <a:gd name="connsiteX17" fmla="*/ 438150 w 542925"/>
                  <a:gd name="connsiteY17" fmla="*/ 1581150 h 4181475"/>
                  <a:gd name="connsiteX18" fmla="*/ 457200 w 542925"/>
                  <a:gd name="connsiteY18" fmla="*/ 1695450 h 4181475"/>
                  <a:gd name="connsiteX19" fmla="*/ 466725 w 542925"/>
                  <a:gd name="connsiteY19" fmla="*/ 1762125 h 4181475"/>
                  <a:gd name="connsiteX20" fmla="*/ 466725 w 542925"/>
                  <a:gd name="connsiteY20" fmla="*/ 1809750 h 4181475"/>
                  <a:gd name="connsiteX21" fmla="*/ 514350 w 542925"/>
                  <a:gd name="connsiteY21" fmla="*/ 1838325 h 4181475"/>
                  <a:gd name="connsiteX22" fmla="*/ 542925 w 542925"/>
                  <a:gd name="connsiteY22" fmla="*/ 1866900 h 4181475"/>
                  <a:gd name="connsiteX23" fmla="*/ 542925 w 542925"/>
                  <a:gd name="connsiteY23" fmla="*/ 1933575 h 4181475"/>
                  <a:gd name="connsiteX24" fmla="*/ 533400 w 542925"/>
                  <a:gd name="connsiteY24" fmla="*/ 2000250 h 4181475"/>
                  <a:gd name="connsiteX25" fmla="*/ 504825 w 542925"/>
                  <a:gd name="connsiteY25" fmla="*/ 2057400 h 4181475"/>
                  <a:gd name="connsiteX26" fmla="*/ 466725 w 542925"/>
                  <a:gd name="connsiteY26" fmla="*/ 2114550 h 4181475"/>
                  <a:gd name="connsiteX27" fmla="*/ 447675 w 542925"/>
                  <a:gd name="connsiteY27" fmla="*/ 2162175 h 4181475"/>
                  <a:gd name="connsiteX28" fmla="*/ 409575 w 542925"/>
                  <a:gd name="connsiteY28" fmla="*/ 2276475 h 4181475"/>
                  <a:gd name="connsiteX29" fmla="*/ 390525 w 542925"/>
                  <a:gd name="connsiteY29" fmla="*/ 2352675 h 4181475"/>
                  <a:gd name="connsiteX30" fmla="*/ 381000 w 542925"/>
                  <a:gd name="connsiteY30" fmla="*/ 2419350 h 4181475"/>
                  <a:gd name="connsiteX31" fmla="*/ 352425 w 542925"/>
                  <a:gd name="connsiteY31" fmla="*/ 2486025 h 4181475"/>
                  <a:gd name="connsiteX32" fmla="*/ 333375 w 542925"/>
                  <a:gd name="connsiteY32" fmla="*/ 2514600 h 4181475"/>
                  <a:gd name="connsiteX33" fmla="*/ 352425 w 542925"/>
                  <a:gd name="connsiteY33" fmla="*/ 2571750 h 4181475"/>
                  <a:gd name="connsiteX34" fmla="*/ 361950 w 542925"/>
                  <a:gd name="connsiteY34" fmla="*/ 2638425 h 4181475"/>
                  <a:gd name="connsiteX35" fmla="*/ 352425 w 542925"/>
                  <a:gd name="connsiteY35" fmla="*/ 2695575 h 4181475"/>
                  <a:gd name="connsiteX36" fmla="*/ 304800 w 542925"/>
                  <a:gd name="connsiteY36" fmla="*/ 2743200 h 4181475"/>
                  <a:gd name="connsiteX37" fmla="*/ 304800 w 542925"/>
                  <a:gd name="connsiteY37" fmla="*/ 2743200 h 4181475"/>
                  <a:gd name="connsiteX38" fmla="*/ 276225 w 542925"/>
                  <a:gd name="connsiteY38" fmla="*/ 2838450 h 4181475"/>
                  <a:gd name="connsiteX39" fmla="*/ 276225 w 542925"/>
                  <a:gd name="connsiteY39" fmla="*/ 2914650 h 4181475"/>
                  <a:gd name="connsiteX40" fmla="*/ 266700 w 542925"/>
                  <a:gd name="connsiteY40" fmla="*/ 2990850 h 4181475"/>
                  <a:gd name="connsiteX41" fmla="*/ 219075 w 542925"/>
                  <a:gd name="connsiteY41" fmla="*/ 3048000 h 4181475"/>
                  <a:gd name="connsiteX42" fmla="*/ 200025 w 542925"/>
                  <a:gd name="connsiteY42" fmla="*/ 3095625 h 4181475"/>
                  <a:gd name="connsiteX43" fmla="*/ 200025 w 542925"/>
                  <a:gd name="connsiteY43" fmla="*/ 3200400 h 4181475"/>
                  <a:gd name="connsiteX44" fmla="*/ 228600 w 542925"/>
                  <a:gd name="connsiteY44" fmla="*/ 3286125 h 4181475"/>
                  <a:gd name="connsiteX45" fmla="*/ 219075 w 542925"/>
                  <a:gd name="connsiteY45" fmla="*/ 3371850 h 4181475"/>
                  <a:gd name="connsiteX46" fmla="*/ 209550 w 542925"/>
                  <a:gd name="connsiteY46" fmla="*/ 3390900 h 4181475"/>
                  <a:gd name="connsiteX47" fmla="*/ 200025 w 542925"/>
                  <a:gd name="connsiteY47" fmla="*/ 3448050 h 4181475"/>
                  <a:gd name="connsiteX48" fmla="*/ 285750 w 542925"/>
                  <a:gd name="connsiteY48" fmla="*/ 3457575 h 4181475"/>
                  <a:gd name="connsiteX49" fmla="*/ 285750 w 542925"/>
                  <a:gd name="connsiteY49" fmla="*/ 3457575 h 4181475"/>
                  <a:gd name="connsiteX50" fmla="*/ 285750 w 542925"/>
                  <a:gd name="connsiteY50" fmla="*/ 3571875 h 4181475"/>
                  <a:gd name="connsiteX51" fmla="*/ 285750 w 542925"/>
                  <a:gd name="connsiteY51" fmla="*/ 3629025 h 4181475"/>
                  <a:gd name="connsiteX52" fmla="*/ 247650 w 542925"/>
                  <a:gd name="connsiteY52" fmla="*/ 3714750 h 4181475"/>
                  <a:gd name="connsiteX53" fmla="*/ 238125 w 542925"/>
                  <a:gd name="connsiteY53" fmla="*/ 3790950 h 4181475"/>
                  <a:gd name="connsiteX54" fmla="*/ 219075 w 542925"/>
                  <a:gd name="connsiteY54" fmla="*/ 3895725 h 4181475"/>
                  <a:gd name="connsiteX55" fmla="*/ 238125 w 542925"/>
                  <a:gd name="connsiteY55" fmla="*/ 3933825 h 4181475"/>
                  <a:gd name="connsiteX56" fmla="*/ 219075 w 542925"/>
                  <a:gd name="connsiteY56" fmla="*/ 3990975 h 4181475"/>
                  <a:gd name="connsiteX57" fmla="*/ 190500 w 542925"/>
                  <a:gd name="connsiteY57" fmla="*/ 4057650 h 4181475"/>
                  <a:gd name="connsiteX58" fmla="*/ 190500 w 542925"/>
                  <a:gd name="connsiteY58" fmla="*/ 4095750 h 4181475"/>
                  <a:gd name="connsiteX59" fmla="*/ 161925 w 542925"/>
                  <a:gd name="connsiteY59" fmla="*/ 4181475 h 4181475"/>
                  <a:gd name="connsiteX0" fmla="*/ 0 w 542925"/>
                  <a:gd name="connsiteY0" fmla="*/ 0 h 4181475"/>
                  <a:gd name="connsiteX1" fmla="*/ 38100 w 542925"/>
                  <a:gd name="connsiteY1" fmla="*/ 76200 h 4181475"/>
                  <a:gd name="connsiteX2" fmla="*/ 47625 w 542925"/>
                  <a:gd name="connsiteY2" fmla="*/ 190500 h 4181475"/>
                  <a:gd name="connsiteX3" fmla="*/ 38100 w 542925"/>
                  <a:gd name="connsiteY3" fmla="*/ 276225 h 4181475"/>
                  <a:gd name="connsiteX4" fmla="*/ 76200 w 542925"/>
                  <a:gd name="connsiteY4" fmla="*/ 342900 h 4181475"/>
                  <a:gd name="connsiteX5" fmla="*/ 66675 w 542925"/>
                  <a:gd name="connsiteY5" fmla="*/ 419100 h 4181475"/>
                  <a:gd name="connsiteX6" fmla="*/ 66675 w 542925"/>
                  <a:gd name="connsiteY6" fmla="*/ 447675 h 4181475"/>
                  <a:gd name="connsiteX7" fmla="*/ 95250 w 542925"/>
                  <a:gd name="connsiteY7" fmla="*/ 533400 h 4181475"/>
                  <a:gd name="connsiteX8" fmla="*/ 228600 w 542925"/>
                  <a:gd name="connsiteY8" fmla="*/ 733425 h 4181475"/>
                  <a:gd name="connsiteX9" fmla="*/ 247650 w 542925"/>
                  <a:gd name="connsiteY9" fmla="*/ 923925 h 4181475"/>
                  <a:gd name="connsiteX10" fmla="*/ 276225 w 542925"/>
                  <a:gd name="connsiteY10" fmla="*/ 1009650 h 4181475"/>
                  <a:gd name="connsiteX11" fmla="*/ 323850 w 542925"/>
                  <a:gd name="connsiteY11" fmla="*/ 1114425 h 4181475"/>
                  <a:gd name="connsiteX12" fmla="*/ 342900 w 542925"/>
                  <a:gd name="connsiteY12" fmla="*/ 1209675 h 4181475"/>
                  <a:gd name="connsiteX13" fmla="*/ 381000 w 542925"/>
                  <a:gd name="connsiteY13" fmla="*/ 1314450 h 4181475"/>
                  <a:gd name="connsiteX14" fmla="*/ 438150 w 542925"/>
                  <a:gd name="connsiteY14" fmla="*/ 1409700 h 4181475"/>
                  <a:gd name="connsiteX15" fmla="*/ 409575 w 542925"/>
                  <a:gd name="connsiteY15" fmla="*/ 1485900 h 4181475"/>
                  <a:gd name="connsiteX16" fmla="*/ 438150 w 542925"/>
                  <a:gd name="connsiteY16" fmla="*/ 1581150 h 4181475"/>
                  <a:gd name="connsiteX17" fmla="*/ 457200 w 542925"/>
                  <a:gd name="connsiteY17" fmla="*/ 1695450 h 4181475"/>
                  <a:gd name="connsiteX18" fmla="*/ 466725 w 542925"/>
                  <a:gd name="connsiteY18" fmla="*/ 1762125 h 4181475"/>
                  <a:gd name="connsiteX19" fmla="*/ 466725 w 542925"/>
                  <a:gd name="connsiteY19" fmla="*/ 1809750 h 4181475"/>
                  <a:gd name="connsiteX20" fmla="*/ 514350 w 542925"/>
                  <a:gd name="connsiteY20" fmla="*/ 1838325 h 4181475"/>
                  <a:gd name="connsiteX21" fmla="*/ 542925 w 542925"/>
                  <a:gd name="connsiteY21" fmla="*/ 1866900 h 4181475"/>
                  <a:gd name="connsiteX22" fmla="*/ 542925 w 542925"/>
                  <a:gd name="connsiteY22" fmla="*/ 1933575 h 4181475"/>
                  <a:gd name="connsiteX23" fmla="*/ 533400 w 542925"/>
                  <a:gd name="connsiteY23" fmla="*/ 2000250 h 4181475"/>
                  <a:gd name="connsiteX24" fmla="*/ 504825 w 542925"/>
                  <a:gd name="connsiteY24" fmla="*/ 2057400 h 4181475"/>
                  <a:gd name="connsiteX25" fmla="*/ 466725 w 542925"/>
                  <a:gd name="connsiteY25" fmla="*/ 2114550 h 4181475"/>
                  <a:gd name="connsiteX26" fmla="*/ 447675 w 542925"/>
                  <a:gd name="connsiteY26" fmla="*/ 2162175 h 4181475"/>
                  <a:gd name="connsiteX27" fmla="*/ 409575 w 542925"/>
                  <a:gd name="connsiteY27" fmla="*/ 2276475 h 4181475"/>
                  <a:gd name="connsiteX28" fmla="*/ 390525 w 542925"/>
                  <a:gd name="connsiteY28" fmla="*/ 2352675 h 4181475"/>
                  <a:gd name="connsiteX29" fmla="*/ 381000 w 542925"/>
                  <a:gd name="connsiteY29" fmla="*/ 2419350 h 4181475"/>
                  <a:gd name="connsiteX30" fmla="*/ 352425 w 542925"/>
                  <a:gd name="connsiteY30" fmla="*/ 2486025 h 4181475"/>
                  <a:gd name="connsiteX31" fmla="*/ 333375 w 542925"/>
                  <a:gd name="connsiteY31" fmla="*/ 2514600 h 4181475"/>
                  <a:gd name="connsiteX32" fmla="*/ 352425 w 542925"/>
                  <a:gd name="connsiteY32" fmla="*/ 2571750 h 4181475"/>
                  <a:gd name="connsiteX33" fmla="*/ 361950 w 542925"/>
                  <a:gd name="connsiteY33" fmla="*/ 2638425 h 4181475"/>
                  <a:gd name="connsiteX34" fmla="*/ 352425 w 542925"/>
                  <a:gd name="connsiteY34" fmla="*/ 2695575 h 4181475"/>
                  <a:gd name="connsiteX35" fmla="*/ 304800 w 542925"/>
                  <a:gd name="connsiteY35" fmla="*/ 2743200 h 4181475"/>
                  <a:gd name="connsiteX36" fmla="*/ 304800 w 542925"/>
                  <a:gd name="connsiteY36" fmla="*/ 2743200 h 4181475"/>
                  <a:gd name="connsiteX37" fmla="*/ 276225 w 542925"/>
                  <a:gd name="connsiteY37" fmla="*/ 2838450 h 4181475"/>
                  <a:gd name="connsiteX38" fmla="*/ 276225 w 542925"/>
                  <a:gd name="connsiteY38" fmla="*/ 2914650 h 4181475"/>
                  <a:gd name="connsiteX39" fmla="*/ 266700 w 542925"/>
                  <a:gd name="connsiteY39" fmla="*/ 2990850 h 4181475"/>
                  <a:gd name="connsiteX40" fmla="*/ 219075 w 542925"/>
                  <a:gd name="connsiteY40" fmla="*/ 3048000 h 4181475"/>
                  <a:gd name="connsiteX41" fmla="*/ 200025 w 542925"/>
                  <a:gd name="connsiteY41" fmla="*/ 3095625 h 4181475"/>
                  <a:gd name="connsiteX42" fmla="*/ 200025 w 542925"/>
                  <a:gd name="connsiteY42" fmla="*/ 3200400 h 4181475"/>
                  <a:gd name="connsiteX43" fmla="*/ 228600 w 542925"/>
                  <a:gd name="connsiteY43" fmla="*/ 3286125 h 4181475"/>
                  <a:gd name="connsiteX44" fmla="*/ 219075 w 542925"/>
                  <a:gd name="connsiteY44" fmla="*/ 3371850 h 4181475"/>
                  <a:gd name="connsiteX45" fmla="*/ 209550 w 542925"/>
                  <a:gd name="connsiteY45" fmla="*/ 3390900 h 4181475"/>
                  <a:gd name="connsiteX46" fmla="*/ 200025 w 542925"/>
                  <a:gd name="connsiteY46" fmla="*/ 3448050 h 4181475"/>
                  <a:gd name="connsiteX47" fmla="*/ 285750 w 542925"/>
                  <a:gd name="connsiteY47" fmla="*/ 3457575 h 4181475"/>
                  <a:gd name="connsiteX48" fmla="*/ 285750 w 542925"/>
                  <a:gd name="connsiteY48" fmla="*/ 3457575 h 4181475"/>
                  <a:gd name="connsiteX49" fmla="*/ 285750 w 542925"/>
                  <a:gd name="connsiteY49" fmla="*/ 3571875 h 4181475"/>
                  <a:gd name="connsiteX50" fmla="*/ 285750 w 542925"/>
                  <a:gd name="connsiteY50" fmla="*/ 3629025 h 4181475"/>
                  <a:gd name="connsiteX51" fmla="*/ 247650 w 542925"/>
                  <a:gd name="connsiteY51" fmla="*/ 3714750 h 4181475"/>
                  <a:gd name="connsiteX52" fmla="*/ 238125 w 542925"/>
                  <a:gd name="connsiteY52" fmla="*/ 3790950 h 4181475"/>
                  <a:gd name="connsiteX53" fmla="*/ 219075 w 542925"/>
                  <a:gd name="connsiteY53" fmla="*/ 3895725 h 4181475"/>
                  <a:gd name="connsiteX54" fmla="*/ 238125 w 542925"/>
                  <a:gd name="connsiteY54" fmla="*/ 3933825 h 4181475"/>
                  <a:gd name="connsiteX55" fmla="*/ 219075 w 542925"/>
                  <a:gd name="connsiteY55" fmla="*/ 3990975 h 4181475"/>
                  <a:gd name="connsiteX56" fmla="*/ 190500 w 542925"/>
                  <a:gd name="connsiteY56" fmla="*/ 4057650 h 4181475"/>
                  <a:gd name="connsiteX57" fmla="*/ 190500 w 542925"/>
                  <a:gd name="connsiteY57" fmla="*/ 4095750 h 4181475"/>
                  <a:gd name="connsiteX58" fmla="*/ 161925 w 542925"/>
                  <a:gd name="connsiteY58" fmla="*/ 4181475 h 4181475"/>
                  <a:gd name="connsiteX0" fmla="*/ 0 w 542925"/>
                  <a:gd name="connsiteY0" fmla="*/ 0 h 4181475"/>
                  <a:gd name="connsiteX1" fmla="*/ 38100 w 542925"/>
                  <a:gd name="connsiteY1" fmla="*/ 76200 h 4181475"/>
                  <a:gd name="connsiteX2" fmla="*/ 47625 w 542925"/>
                  <a:gd name="connsiteY2" fmla="*/ 190500 h 4181475"/>
                  <a:gd name="connsiteX3" fmla="*/ 38100 w 542925"/>
                  <a:gd name="connsiteY3" fmla="*/ 276225 h 4181475"/>
                  <a:gd name="connsiteX4" fmla="*/ 76200 w 542925"/>
                  <a:gd name="connsiteY4" fmla="*/ 342900 h 4181475"/>
                  <a:gd name="connsiteX5" fmla="*/ 66675 w 542925"/>
                  <a:gd name="connsiteY5" fmla="*/ 419100 h 4181475"/>
                  <a:gd name="connsiteX6" fmla="*/ 66675 w 542925"/>
                  <a:gd name="connsiteY6" fmla="*/ 447675 h 4181475"/>
                  <a:gd name="connsiteX7" fmla="*/ 95250 w 542925"/>
                  <a:gd name="connsiteY7" fmla="*/ 533400 h 4181475"/>
                  <a:gd name="connsiteX8" fmla="*/ 228600 w 542925"/>
                  <a:gd name="connsiteY8" fmla="*/ 733425 h 4181475"/>
                  <a:gd name="connsiteX9" fmla="*/ 247650 w 542925"/>
                  <a:gd name="connsiteY9" fmla="*/ 923925 h 4181475"/>
                  <a:gd name="connsiteX10" fmla="*/ 276225 w 542925"/>
                  <a:gd name="connsiteY10" fmla="*/ 1009650 h 4181475"/>
                  <a:gd name="connsiteX11" fmla="*/ 323850 w 542925"/>
                  <a:gd name="connsiteY11" fmla="*/ 1114425 h 4181475"/>
                  <a:gd name="connsiteX12" fmla="*/ 342900 w 542925"/>
                  <a:gd name="connsiteY12" fmla="*/ 1209675 h 4181475"/>
                  <a:gd name="connsiteX13" fmla="*/ 381000 w 542925"/>
                  <a:gd name="connsiteY13" fmla="*/ 1314450 h 4181475"/>
                  <a:gd name="connsiteX14" fmla="*/ 409575 w 542925"/>
                  <a:gd name="connsiteY14" fmla="*/ 1485900 h 4181475"/>
                  <a:gd name="connsiteX15" fmla="*/ 438150 w 542925"/>
                  <a:gd name="connsiteY15" fmla="*/ 1581150 h 4181475"/>
                  <a:gd name="connsiteX16" fmla="*/ 457200 w 542925"/>
                  <a:gd name="connsiteY16" fmla="*/ 1695450 h 4181475"/>
                  <a:gd name="connsiteX17" fmla="*/ 466725 w 542925"/>
                  <a:gd name="connsiteY17" fmla="*/ 1762125 h 4181475"/>
                  <a:gd name="connsiteX18" fmla="*/ 466725 w 542925"/>
                  <a:gd name="connsiteY18" fmla="*/ 1809750 h 4181475"/>
                  <a:gd name="connsiteX19" fmla="*/ 514350 w 542925"/>
                  <a:gd name="connsiteY19" fmla="*/ 1838325 h 4181475"/>
                  <a:gd name="connsiteX20" fmla="*/ 542925 w 542925"/>
                  <a:gd name="connsiteY20" fmla="*/ 1866900 h 4181475"/>
                  <a:gd name="connsiteX21" fmla="*/ 542925 w 542925"/>
                  <a:gd name="connsiteY21" fmla="*/ 1933575 h 4181475"/>
                  <a:gd name="connsiteX22" fmla="*/ 533400 w 542925"/>
                  <a:gd name="connsiteY22" fmla="*/ 2000250 h 4181475"/>
                  <a:gd name="connsiteX23" fmla="*/ 504825 w 542925"/>
                  <a:gd name="connsiteY23" fmla="*/ 2057400 h 4181475"/>
                  <a:gd name="connsiteX24" fmla="*/ 466725 w 542925"/>
                  <a:gd name="connsiteY24" fmla="*/ 2114550 h 4181475"/>
                  <a:gd name="connsiteX25" fmla="*/ 447675 w 542925"/>
                  <a:gd name="connsiteY25" fmla="*/ 2162175 h 4181475"/>
                  <a:gd name="connsiteX26" fmla="*/ 409575 w 542925"/>
                  <a:gd name="connsiteY26" fmla="*/ 2276475 h 4181475"/>
                  <a:gd name="connsiteX27" fmla="*/ 390525 w 542925"/>
                  <a:gd name="connsiteY27" fmla="*/ 2352675 h 4181475"/>
                  <a:gd name="connsiteX28" fmla="*/ 381000 w 542925"/>
                  <a:gd name="connsiteY28" fmla="*/ 2419350 h 4181475"/>
                  <a:gd name="connsiteX29" fmla="*/ 352425 w 542925"/>
                  <a:gd name="connsiteY29" fmla="*/ 2486025 h 4181475"/>
                  <a:gd name="connsiteX30" fmla="*/ 333375 w 542925"/>
                  <a:gd name="connsiteY30" fmla="*/ 2514600 h 4181475"/>
                  <a:gd name="connsiteX31" fmla="*/ 352425 w 542925"/>
                  <a:gd name="connsiteY31" fmla="*/ 2571750 h 4181475"/>
                  <a:gd name="connsiteX32" fmla="*/ 361950 w 542925"/>
                  <a:gd name="connsiteY32" fmla="*/ 2638425 h 4181475"/>
                  <a:gd name="connsiteX33" fmla="*/ 352425 w 542925"/>
                  <a:gd name="connsiteY33" fmla="*/ 2695575 h 4181475"/>
                  <a:gd name="connsiteX34" fmla="*/ 304800 w 542925"/>
                  <a:gd name="connsiteY34" fmla="*/ 2743200 h 4181475"/>
                  <a:gd name="connsiteX35" fmla="*/ 304800 w 542925"/>
                  <a:gd name="connsiteY35" fmla="*/ 2743200 h 4181475"/>
                  <a:gd name="connsiteX36" fmla="*/ 276225 w 542925"/>
                  <a:gd name="connsiteY36" fmla="*/ 2838450 h 4181475"/>
                  <a:gd name="connsiteX37" fmla="*/ 276225 w 542925"/>
                  <a:gd name="connsiteY37" fmla="*/ 2914650 h 4181475"/>
                  <a:gd name="connsiteX38" fmla="*/ 266700 w 542925"/>
                  <a:gd name="connsiteY38" fmla="*/ 2990850 h 4181475"/>
                  <a:gd name="connsiteX39" fmla="*/ 219075 w 542925"/>
                  <a:gd name="connsiteY39" fmla="*/ 3048000 h 4181475"/>
                  <a:gd name="connsiteX40" fmla="*/ 200025 w 542925"/>
                  <a:gd name="connsiteY40" fmla="*/ 3095625 h 4181475"/>
                  <a:gd name="connsiteX41" fmla="*/ 200025 w 542925"/>
                  <a:gd name="connsiteY41" fmla="*/ 3200400 h 4181475"/>
                  <a:gd name="connsiteX42" fmla="*/ 228600 w 542925"/>
                  <a:gd name="connsiteY42" fmla="*/ 3286125 h 4181475"/>
                  <a:gd name="connsiteX43" fmla="*/ 219075 w 542925"/>
                  <a:gd name="connsiteY43" fmla="*/ 3371850 h 4181475"/>
                  <a:gd name="connsiteX44" fmla="*/ 209550 w 542925"/>
                  <a:gd name="connsiteY44" fmla="*/ 3390900 h 4181475"/>
                  <a:gd name="connsiteX45" fmla="*/ 200025 w 542925"/>
                  <a:gd name="connsiteY45" fmla="*/ 3448050 h 4181475"/>
                  <a:gd name="connsiteX46" fmla="*/ 285750 w 542925"/>
                  <a:gd name="connsiteY46" fmla="*/ 3457575 h 4181475"/>
                  <a:gd name="connsiteX47" fmla="*/ 285750 w 542925"/>
                  <a:gd name="connsiteY47" fmla="*/ 3457575 h 4181475"/>
                  <a:gd name="connsiteX48" fmla="*/ 285750 w 542925"/>
                  <a:gd name="connsiteY48" fmla="*/ 3571875 h 4181475"/>
                  <a:gd name="connsiteX49" fmla="*/ 285750 w 542925"/>
                  <a:gd name="connsiteY49" fmla="*/ 3629025 h 4181475"/>
                  <a:gd name="connsiteX50" fmla="*/ 247650 w 542925"/>
                  <a:gd name="connsiteY50" fmla="*/ 3714750 h 4181475"/>
                  <a:gd name="connsiteX51" fmla="*/ 238125 w 542925"/>
                  <a:gd name="connsiteY51" fmla="*/ 3790950 h 4181475"/>
                  <a:gd name="connsiteX52" fmla="*/ 219075 w 542925"/>
                  <a:gd name="connsiteY52" fmla="*/ 3895725 h 4181475"/>
                  <a:gd name="connsiteX53" fmla="*/ 238125 w 542925"/>
                  <a:gd name="connsiteY53" fmla="*/ 3933825 h 4181475"/>
                  <a:gd name="connsiteX54" fmla="*/ 219075 w 542925"/>
                  <a:gd name="connsiteY54" fmla="*/ 3990975 h 4181475"/>
                  <a:gd name="connsiteX55" fmla="*/ 190500 w 542925"/>
                  <a:gd name="connsiteY55" fmla="*/ 4057650 h 4181475"/>
                  <a:gd name="connsiteX56" fmla="*/ 190500 w 542925"/>
                  <a:gd name="connsiteY56" fmla="*/ 4095750 h 4181475"/>
                  <a:gd name="connsiteX57" fmla="*/ 161925 w 542925"/>
                  <a:gd name="connsiteY57" fmla="*/ 4181475 h 4181475"/>
                  <a:gd name="connsiteX0" fmla="*/ 0 w 542925"/>
                  <a:gd name="connsiteY0" fmla="*/ 0 h 4181475"/>
                  <a:gd name="connsiteX1" fmla="*/ 38100 w 542925"/>
                  <a:gd name="connsiteY1" fmla="*/ 76200 h 4181475"/>
                  <a:gd name="connsiteX2" fmla="*/ 47625 w 542925"/>
                  <a:gd name="connsiteY2" fmla="*/ 190500 h 4181475"/>
                  <a:gd name="connsiteX3" fmla="*/ 38100 w 542925"/>
                  <a:gd name="connsiteY3" fmla="*/ 276225 h 4181475"/>
                  <a:gd name="connsiteX4" fmla="*/ 76200 w 542925"/>
                  <a:gd name="connsiteY4" fmla="*/ 342900 h 4181475"/>
                  <a:gd name="connsiteX5" fmla="*/ 66675 w 542925"/>
                  <a:gd name="connsiteY5" fmla="*/ 419100 h 4181475"/>
                  <a:gd name="connsiteX6" fmla="*/ 66675 w 542925"/>
                  <a:gd name="connsiteY6" fmla="*/ 447675 h 4181475"/>
                  <a:gd name="connsiteX7" fmla="*/ 95250 w 542925"/>
                  <a:gd name="connsiteY7" fmla="*/ 533400 h 4181475"/>
                  <a:gd name="connsiteX8" fmla="*/ 228600 w 542925"/>
                  <a:gd name="connsiteY8" fmla="*/ 733425 h 4181475"/>
                  <a:gd name="connsiteX9" fmla="*/ 247650 w 542925"/>
                  <a:gd name="connsiteY9" fmla="*/ 923925 h 4181475"/>
                  <a:gd name="connsiteX10" fmla="*/ 276225 w 542925"/>
                  <a:gd name="connsiteY10" fmla="*/ 1009650 h 4181475"/>
                  <a:gd name="connsiteX11" fmla="*/ 323850 w 542925"/>
                  <a:gd name="connsiteY11" fmla="*/ 1114425 h 4181475"/>
                  <a:gd name="connsiteX12" fmla="*/ 342900 w 542925"/>
                  <a:gd name="connsiteY12" fmla="*/ 1209675 h 4181475"/>
                  <a:gd name="connsiteX13" fmla="*/ 381000 w 542925"/>
                  <a:gd name="connsiteY13" fmla="*/ 1314450 h 4181475"/>
                  <a:gd name="connsiteX14" fmla="*/ 409575 w 542925"/>
                  <a:gd name="connsiteY14" fmla="*/ 1485900 h 4181475"/>
                  <a:gd name="connsiteX15" fmla="*/ 438150 w 542925"/>
                  <a:gd name="connsiteY15" fmla="*/ 1581150 h 4181475"/>
                  <a:gd name="connsiteX16" fmla="*/ 457200 w 542925"/>
                  <a:gd name="connsiteY16" fmla="*/ 1695450 h 4181475"/>
                  <a:gd name="connsiteX17" fmla="*/ 466725 w 542925"/>
                  <a:gd name="connsiteY17" fmla="*/ 1762125 h 4181475"/>
                  <a:gd name="connsiteX18" fmla="*/ 466725 w 542925"/>
                  <a:gd name="connsiteY18" fmla="*/ 1809750 h 4181475"/>
                  <a:gd name="connsiteX19" fmla="*/ 514350 w 542925"/>
                  <a:gd name="connsiteY19" fmla="*/ 1838325 h 4181475"/>
                  <a:gd name="connsiteX20" fmla="*/ 542925 w 542925"/>
                  <a:gd name="connsiteY20" fmla="*/ 1866900 h 4181475"/>
                  <a:gd name="connsiteX21" fmla="*/ 542925 w 542925"/>
                  <a:gd name="connsiteY21" fmla="*/ 1933575 h 4181475"/>
                  <a:gd name="connsiteX22" fmla="*/ 533400 w 542925"/>
                  <a:gd name="connsiteY22" fmla="*/ 2000250 h 4181475"/>
                  <a:gd name="connsiteX23" fmla="*/ 504825 w 542925"/>
                  <a:gd name="connsiteY23" fmla="*/ 2057400 h 4181475"/>
                  <a:gd name="connsiteX24" fmla="*/ 466725 w 542925"/>
                  <a:gd name="connsiteY24" fmla="*/ 2114550 h 4181475"/>
                  <a:gd name="connsiteX25" fmla="*/ 447675 w 542925"/>
                  <a:gd name="connsiteY25" fmla="*/ 2162175 h 4181475"/>
                  <a:gd name="connsiteX26" fmla="*/ 409575 w 542925"/>
                  <a:gd name="connsiteY26" fmla="*/ 2276475 h 4181475"/>
                  <a:gd name="connsiteX27" fmla="*/ 390525 w 542925"/>
                  <a:gd name="connsiteY27" fmla="*/ 2352675 h 4181475"/>
                  <a:gd name="connsiteX28" fmla="*/ 381000 w 542925"/>
                  <a:gd name="connsiteY28" fmla="*/ 2419350 h 4181475"/>
                  <a:gd name="connsiteX29" fmla="*/ 352425 w 542925"/>
                  <a:gd name="connsiteY29" fmla="*/ 2486025 h 4181475"/>
                  <a:gd name="connsiteX30" fmla="*/ 333375 w 542925"/>
                  <a:gd name="connsiteY30" fmla="*/ 2514600 h 4181475"/>
                  <a:gd name="connsiteX31" fmla="*/ 352425 w 542925"/>
                  <a:gd name="connsiteY31" fmla="*/ 2571750 h 4181475"/>
                  <a:gd name="connsiteX32" fmla="*/ 361950 w 542925"/>
                  <a:gd name="connsiteY32" fmla="*/ 2638425 h 4181475"/>
                  <a:gd name="connsiteX33" fmla="*/ 352425 w 542925"/>
                  <a:gd name="connsiteY33" fmla="*/ 2695575 h 4181475"/>
                  <a:gd name="connsiteX34" fmla="*/ 304800 w 542925"/>
                  <a:gd name="connsiteY34" fmla="*/ 2743200 h 4181475"/>
                  <a:gd name="connsiteX35" fmla="*/ 304800 w 542925"/>
                  <a:gd name="connsiteY35" fmla="*/ 2743200 h 4181475"/>
                  <a:gd name="connsiteX36" fmla="*/ 276225 w 542925"/>
                  <a:gd name="connsiteY36" fmla="*/ 2838450 h 4181475"/>
                  <a:gd name="connsiteX37" fmla="*/ 276225 w 542925"/>
                  <a:gd name="connsiteY37" fmla="*/ 2914650 h 4181475"/>
                  <a:gd name="connsiteX38" fmla="*/ 266700 w 542925"/>
                  <a:gd name="connsiteY38" fmla="*/ 2990850 h 4181475"/>
                  <a:gd name="connsiteX39" fmla="*/ 219075 w 542925"/>
                  <a:gd name="connsiteY39" fmla="*/ 3048000 h 4181475"/>
                  <a:gd name="connsiteX40" fmla="*/ 200025 w 542925"/>
                  <a:gd name="connsiteY40" fmla="*/ 3095625 h 4181475"/>
                  <a:gd name="connsiteX41" fmla="*/ 200025 w 542925"/>
                  <a:gd name="connsiteY41" fmla="*/ 3200400 h 4181475"/>
                  <a:gd name="connsiteX42" fmla="*/ 228600 w 542925"/>
                  <a:gd name="connsiteY42" fmla="*/ 3286125 h 4181475"/>
                  <a:gd name="connsiteX43" fmla="*/ 219075 w 542925"/>
                  <a:gd name="connsiteY43" fmla="*/ 3371850 h 4181475"/>
                  <a:gd name="connsiteX44" fmla="*/ 209550 w 542925"/>
                  <a:gd name="connsiteY44" fmla="*/ 3390900 h 4181475"/>
                  <a:gd name="connsiteX45" fmla="*/ 285750 w 542925"/>
                  <a:gd name="connsiteY45" fmla="*/ 3457575 h 4181475"/>
                  <a:gd name="connsiteX46" fmla="*/ 285750 w 542925"/>
                  <a:gd name="connsiteY46" fmla="*/ 3457575 h 4181475"/>
                  <a:gd name="connsiteX47" fmla="*/ 285750 w 542925"/>
                  <a:gd name="connsiteY47" fmla="*/ 3571875 h 4181475"/>
                  <a:gd name="connsiteX48" fmla="*/ 285750 w 542925"/>
                  <a:gd name="connsiteY48" fmla="*/ 3629025 h 4181475"/>
                  <a:gd name="connsiteX49" fmla="*/ 247650 w 542925"/>
                  <a:gd name="connsiteY49" fmla="*/ 3714750 h 4181475"/>
                  <a:gd name="connsiteX50" fmla="*/ 238125 w 542925"/>
                  <a:gd name="connsiteY50" fmla="*/ 3790950 h 4181475"/>
                  <a:gd name="connsiteX51" fmla="*/ 219075 w 542925"/>
                  <a:gd name="connsiteY51" fmla="*/ 3895725 h 4181475"/>
                  <a:gd name="connsiteX52" fmla="*/ 238125 w 542925"/>
                  <a:gd name="connsiteY52" fmla="*/ 3933825 h 4181475"/>
                  <a:gd name="connsiteX53" fmla="*/ 219075 w 542925"/>
                  <a:gd name="connsiteY53" fmla="*/ 3990975 h 4181475"/>
                  <a:gd name="connsiteX54" fmla="*/ 190500 w 542925"/>
                  <a:gd name="connsiteY54" fmla="*/ 4057650 h 4181475"/>
                  <a:gd name="connsiteX55" fmla="*/ 190500 w 542925"/>
                  <a:gd name="connsiteY55" fmla="*/ 4095750 h 4181475"/>
                  <a:gd name="connsiteX56" fmla="*/ 161925 w 542925"/>
                  <a:gd name="connsiteY56" fmla="*/ 4181475 h 4181475"/>
                  <a:gd name="connsiteX0" fmla="*/ 0 w 542925"/>
                  <a:gd name="connsiteY0" fmla="*/ 0 h 4181475"/>
                  <a:gd name="connsiteX1" fmla="*/ 38100 w 542925"/>
                  <a:gd name="connsiteY1" fmla="*/ 76200 h 4181475"/>
                  <a:gd name="connsiteX2" fmla="*/ 47625 w 542925"/>
                  <a:gd name="connsiteY2" fmla="*/ 190500 h 4181475"/>
                  <a:gd name="connsiteX3" fmla="*/ 38100 w 542925"/>
                  <a:gd name="connsiteY3" fmla="*/ 276225 h 4181475"/>
                  <a:gd name="connsiteX4" fmla="*/ 76200 w 542925"/>
                  <a:gd name="connsiteY4" fmla="*/ 342900 h 4181475"/>
                  <a:gd name="connsiteX5" fmla="*/ 66675 w 542925"/>
                  <a:gd name="connsiteY5" fmla="*/ 419100 h 4181475"/>
                  <a:gd name="connsiteX6" fmla="*/ 66675 w 542925"/>
                  <a:gd name="connsiteY6" fmla="*/ 447675 h 4181475"/>
                  <a:gd name="connsiteX7" fmla="*/ 95250 w 542925"/>
                  <a:gd name="connsiteY7" fmla="*/ 533400 h 4181475"/>
                  <a:gd name="connsiteX8" fmla="*/ 228600 w 542925"/>
                  <a:gd name="connsiteY8" fmla="*/ 733425 h 4181475"/>
                  <a:gd name="connsiteX9" fmla="*/ 247650 w 542925"/>
                  <a:gd name="connsiteY9" fmla="*/ 923925 h 4181475"/>
                  <a:gd name="connsiteX10" fmla="*/ 276225 w 542925"/>
                  <a:gd name="connsiteY10" fmla="*/ 1009650 h 4181475"/>
                  <a:gd name="connsiteX11" fmla="*/ 323850 w 542925"/>
                  <a:gd name="connsiteY11" fmla="*/ 1114425 h 4181475"/>
                  <a:gd name="connsiteX12" fmla="*/ 342900 w 542925"/>
                  <a:gd name="connsiteY12" fmla="*/ 1209675 h 4181475"/>
                  <a:gd name="connsiteX13" fmla="*/ 381000 w 542925"/>
                  <a:gd name="connsiteY13" fmla="*/ 1314450 h 4181475"/>
                  <a:gd name="connsiteX14" fmla="*/ 409575 w 542925"/>
                  <a:gd name="connsiteY14" fmla="*/ 1485900 h 4181475"/>
                  <a:gd name="connsiteX15" fmla="*/ 438150 w 542925"/>
                  <a:gd name="connsiteY15" fmla="*/ 1581150 h 4181475"/>
                  <a:gd name="connsiteX16" fmla="*/ 457200 w 542925"/>
                  <a:gd name="connsiteY16" fmla="*/ 1695450 h 4181475"/>
                  <a:gd name="connsiteX17" fmla="*/ 466725 w 542925"/>
                  <a:gd name="connsiteY17" fmla="*/ 1762125 h 4181475"/>
                  <a:gd name="connsiteX18" fmla="*/ 466725 w 542925"/>
                  <a:gd name="connsiteY18" fmla="*/ 1809750 h 4181475"/>
                  <a:gd name="connsiteX19" fmla="*/ 514350 w 542925"/>
                  <a:gd name="connsiteY19" fmla="*/ 1838325 h 4181475"/>
                  <a:gd name="connsiteX20" fmla="*/ 542925 w 542925"/>
                  <a:gd name="connsiteY20" fmla="*/ 1866900 h 4181475"/>
                  <a:gd name="connsiteX21" fmla="*/ 542925 w 542925"/>
                  <a:gd name="connsiteY21" fmla="*/ 1933575 h 4181475"/>
                  <a:gd name="connsiteX22" fmla="*/ 533400 w 542925"/>
                  <a:gd name="connsiteY22" fmla="*/ 2000250 h 4181475"/>
                  <a:gd name="connsiteX23" fmla="*/ 504825 w 542925"/>
                  <a:gd name="connsiteY23" fmla="*/ 2057400 h 4181475"/>
                  <a:gd name="connsiteX24" fmla="*/ 466725 w 542925"/>
                  <a:gd name="connsiteY24" fmla="*/ 2114550 h 4181475"/>
                  <a:gd name="connsiteX25" fmla="*/ 447675 w 542925"/>
                  <a:gd name="connsiteY25" fmla="*/ 2162175 h 4181475"/>
                  <a:gd name="connsiteX26" fmla="*/ 409575 w 542925"/>
                  <a:gd name="connsiteY26" fmla="*/ 2276475 h 4181475"/>
                  <a:gd name="connsiteX27" fmla="*/ 390525 w 542925"/>
                  <a:gd name="connsiteY27" fmla="*/ 2352675 h 4181475"/>
                  <a:gd name="connsiteX28" fmla="*/ 381000 w 542925"/>
                  <a:gd name="connsiteY28" fmla="*/ 2419350 h 4181475"/>
                  <a:gd name="connsiteX29" fmla="*/ 352425 w 542925"/>
                  <a:gd name="connsiteY29" fmla="*/ 2486025 h 4181475"/>
                  <a:gd name="connsiteX30" fmla="*/ 333375 w 542925"/>
                  <a:gd name="connsiteY30" fmla="*/ 2514600 h 4181475"/>
                  <a:gd name="connsiteX31" fmla="*/ 352425 w 542925"/>
                  <a:gd name="connsiteY31" fmla="*/ 2571750 h 4181475"/>
                  <a:gd name="connsiteX32" fmla="*/ 361950 w 542925"/>
                  <a:gd name="connsiteY32" fmla="*/ 2638425 h 4181475"/>
                  <a:gd name="connsiteX33" fmla="*/ 352425 w 542925"/>
                  <a:gd name="connsiteY33" fmla="*/ 2695575 h 4181475"/>
                  <a:gd name="connsiteX34" fmla="*/ 304800 w 542925"/>
                  <a:gd name="connsiteY34" fmla="*/ 2743200 h 4181475"/>
                  <a:gd name="connsiteX35" fmla="*/ 304800 w 542925"/>
                  <a:gd name="connsiteY35" fmla="*/ 2743200 h 4181475"/>
                  <a:gd name="connsiteX36" fmla="*/ 276225 w 542925"/>
                  <a:gd name="connsiteY36" fmla="*/ 2838450 h 4181475"/>
                  <a:gd name="connsiteX37" fmla="*/ 276225 w 542925"/>
                  <a:gd name="connsiteY37" fmla="*/ 2914650 h 4181475"/>
                  <a:gd name="connsiteX38" fmla="*/ 266700 w 542925"/>
                  <a:gd name="connsiteY38" fmla="*/ 2990850 h 4181475"/>
                  <a:gd name="connsiteX39" fmla="*/ 219075 w 542925"/>
                  <a:gd name="connsiteY39" fmla="*/ 3048000 h 4181475"/>
                  <a:gd name="connsiteX40" fmla="*/ 200025 w 542925"/>
                  <a:gd name="connsiteY40" fmla="*/ 3095625 h 4181475"/>
                  <a:gd name="connsiteX41" fmla="*/ 200025 w 542925"/>
                  <a:gd name="connsiteY41" fmla="*/ 3200400 h 4181475"/>
                  <a:gd name="connsiteX42" fmla="*/ 228600 w 542925"/>
                  <a:gd name="connsiteY42" fmla="*/ 3286125 h 4181475"/>
                  <a:gd name="connsiteX43" fmla="*/ 219075 w 542925"/>
                  <a:gd name="connsiteY43" fmla="*/ 3371850 h 4181475"/>
                  <a:gd name="connsiteX44" fmla="*/ 285750 w 542925"/>
                  <a:gd name="connsiteY44" fmla="*/ 3457575 h 4181475"/>
                  <a:gd name="connsiteX45" fmla="*/ 285750 w 542925"/>
                  <a:gd name="connsiteY45" fmla="*/ 3457575 h 4181475"/>
                  <a:gd name="connsiteX46" fmla="*/ 285750 w 542925"/>
                  <a:gd name="connsiteY46" fmla="*/ 3571875 h 4181475"/>
                  <a:gd name="connsiteX47" fmla="*/ 285750 w 542925"/>
                  <a:gd name="connsiteY47" fmla="*/ 3629025 h 4181475"/>
                  <a:gd name="connsiteX48" fmla="*/ 247650 w 542925"/>
                  <a:gd name="connsiteY48" fmla="*/ 3714750 h 4181475"/>
                  <a:gd name="connsiteX49" fmla="*/ 238125 w 542925"/>
                  <a:gd name="connsiteY49" fmla="*/ 3790950 h 4181475"/>
                  <a:gd name="connsiteX50" fmla="*/ 219075 w 542925"/>
                  <a:gd name="connsiteY50" fmla="*/ 3895725 h 4181475"/>
                  <a:gd name="connsiteX51" fmla="*/ 238125 w 542925"/>
                  <a:gd name="connsiteY51" fmla="*/ 3933825 h 4181475"/>
                  <a:gd name="connsiteX52" fmla="*/ 219075 w 542925"/>
                  <a:gd name="connsiteY52" fmla="*/ 3990975 h 4181475"/>
                  <a:gd name="connsiteX53" fmla="*/ 190500 w 542925"/>
                  <a:gd name="connsiteY53" fmla="*/ 4057650 h 4181475"/>
                  <a:gd name="connsiteX54" fmla="*/ 190500 w 542925"/>
                  <a:gd name="connsiteY54" fmla="*/ 4095750 h 4181475"/>
                  <a:gd name="connsiteX55" fmla="*/ 161925 w 542925"/>
                  <a:gd name="connsiteY55" fmla="*/ 4181475 h 4181475"/>
                  <a:gd name="connsiteX0" fmla="*/ 0 w 542925"/>
                  <a:gd name="connsiteY0" fmla="*/ 0 h 4181475"/>
                  <a:gd name="connsiteX1" fmla="*/ 38100 w 542925"/>
                  <a:gd name="connsiteY1" fmla="*/ 76200 h 4181475"/>
                  <a:gd name="connsiteX2" fmla="*/ 47625 w 542925"/>
                  <a:gd name="connsiteY2" fmla="*/ 190500 h 4181475"/>
                  <a:gd name="connsiteX3" fmla="*/ 38100 w 542925"/>
                  <a:gd name="connsiteY3" fmla="*/ 276225 h 4181475"/>
                  <a:gd name="connsiteX4" fmla="*/ 76200 w 542925"/>
                  <a:gd name="connsiteY4" fmla="*/ 342900 h 4181475"/>
                  <a:gd name="connsiteX5" fmla="*/ 66675 w 542925"/>
                  <a:gd name="connsiteY5" fmla="*/ 419100 h 4181475"/>
                  <a:gd name="connsiteX6" fmla="*/ 66675 w 542925"/>
                  <a:gd name="connsiteY6" fmla="*/ 447675 h 4181475"/>
                  <a:gd name="connsiteX7" fmla="*/ 95250 w 542925"/>
                  <a:gd name="connsiteY7" fmla="*/ 533400 h 4181475"/>
                  <a:gd name="connsiteX8" fmla="*/ 228600 w 542925"/>
                  <a:gd name="connsiteY8" fmla="*/ 733425 h 4181475"/>
                  <a:gd name="connsiteX9" fmla="*/ 247650 w 542925"/>
                  <a:gd name="connsiteY9" fmla="*/ 923925 h 4181475"/>
                  <a:gd name="connsiteX10" fmla="*/ 276225 w 542925"/>
                  <a:gd name="connsiteY10" fmla="*/ 1009650 h 4181475"/>
                  <a:gd name="connsiteX11" fmla="*/ 323850 w 542925"/>
                  <a:gd name="connsiteY11" fmla="*/ 1114425 h 4181475"/>
                  <a:gd name="connsiteX12" fmla="*/ 342900 w 542925"/>
                  <a:gd name="connsiteY12" fmla="*/ 1209675 h 4181475"/>
                  <a:gd name="connsiteX13" fmla="*/ 381000 w 542925"/>
                  <a:gd name="connsiteY13" fmla="*/ 1314450 h 4181475"/>
                  <a:gd name="connsiteX14" fmla="*/ 409575 w 542925"/>
                  <a:gd name="connsiteY14" fmla="*/ 1485900 h 4181475"/>
                  <a:gd name="connsiteX15" fmla="*/ 438150 w 542925"/>
                  <a:gd name="connsiteY15" fmla="*/ 1581150 h 4181475"/>
                  <a:gd name="connsiteX16" fmla="*/ 457200 w 542925"/>
                  <a:gd name="connsiteY16" fmla="*/ 1695450 h 4181475"/>
                  <a:gd name="connsiteX17" fmla="*/ 466725 w 542925"/>
                  <a:gd name="connsiteY17" fmla="*/ 1762125 h 4181475"/>
                  <a:gd name="connsiteX18" fmla="*/ 466725 w 542925"/>
                  <a:gd name="connsiteY18" fmla="*/ 1809750 h 4181475"/>
                  <a:gd name="connsiteX19" fmla="*/ 514350 w 542925"/>
                  <a:gd name="connsiteY19" fmla="*/ 1838325 h 4181475"/>
                  <a:gd name="connsiteX20" fmla="*/ 542925 w 542925"/>
                  <a:gd name="connsiteY20" fmla="*/ 1866900 h 4181475"/>
                  <a:gd name="connsiteX21" fmla="*/ 542925 w 542925"/>
                  <a:gd name="connsiteY21" fmla="*/ 1933575 h 4181475"/>
                  <a:gd name="connsiteX22" fmla="*/ 533400 w 542925"/>
                  <a:gd name="connsiteY22" fmla="*/ 2000250 h 4181475"/>
                  <a:gd name="connsiteX23" fmla="*/ 504825 w 542925"/>
                  <a:gd name="connsiteY23" fmla="*/ 2057400 h 4181475"/>
                  <a:gd name="connsiteX24" fmla="*/ 466725 w 542925"/>
                  <a:gd name="connsiteY24" fmla="*/ 2114550 h 4181475"/>
                  <a:gd name="connsiteX25" fmla="*/ 447675 w 542925"/>
                  <a:gd name="connsiteY25" fmla="*/ 2162175 h 4181475"/>
                  <a:gd name="connsiteX26" fmla="*/ 409575 w 542925"/>
                  <a:gd name="connsiteY26" fmla="*/ 2276475 h 4181475"/>
                  <a:gd name="connsiteX27" fmla="*/ 390525 w 542925"/>
                  <a:gd name="connsiteY27" fmla="*/ 2352675 h 4181475"/>
                  <a:gd name="connsiteX28" fmla="*/ 381000 w 542925"/>
                  <a:gd name="connsiteY28" fmla="*/ 2419350 h 4181475"/>
                  <a:gd name="connsiteX29" fmla="*/ 352425 w 542925"/>
                  <a:gd name="connsiteY29" fmla="*/ 2486025 h 4181475"/>
                  <a:gd name="connsiteX30" fmla="*/ 333375 w 542925"/>
                  <a:gd name="connsiteY30" fmla="*/ 2514600 h 4181475"/>
                  <a:gd name="connsiteX31" fmla="*/ 352425 w 542925"/>
                  <a:gd name="connsiteY31" fmla="*/ 2571750 h 4181475"/>
                  <a:gd name="connsiteX32" fmla="*/ 361950 w 542925"/>
                  <a:gd name="connsiteY32" fmla="*/ 2638425 h 4181475"/>
                  <a:gd name="connsiteX33" fmla="*/ 352425 w 542925"/>
                  <a:gd name="connsiteY33" fmla="*/ 2695575 h 4181475"/>
                  <a:gd name="connsiteX34" fmla="*/ 304800 w 542925"/>
                  <a:gd name="connsiteY34" fmla="*/ 2743200 h 4181475"/>
                  <a:gd name="connsiteX35" fmla="*/ 304800 w 542925"/>
                  <a:gd name="connsiteY35" fmla="*/ 2743200 h 4181475"/>
                  <a:gd name="connsiteX36" fmla="*/ 276225 w 542925"/>
                  <a:gd name="connsiteY36" fmla="*/ 2838450 h 4181475"/>
                  <a:gd name="connsiteX37" fmla="*/ 276225 w 542925"/>
                  <a:gd name="connsiteY37" fmla="*/ 2914650 h 4181475"/>
                  <a:gd name="connsiteX38" fmla="*/ 266700 w 542925"/>
                  <a:gd name="connsiteY38" fmla="*/ 2990850 h 4181475"/>
                  <a:gd name="connsiteX39" fmla="*/ 219075 w 542925"/>
                  <a:gd name="connsiteY39" fmla="*/ 3048000 h 4181475"/>
                  <a:gd name="connsiteX40" fmla="*/ 200025 w 542925"/>
                  <a:gd name="connsiteY40" fmla="*/ 3095625 h 4181475"/>
                  <a:gd name="connsiteX41" fmla="*/ 200025 w 542925"/>
                  <a:gd name="connsiteY41" fmla="*/ 3200400 h 4181475"/>
                  <a:gd name="connsiteX42" fmla="*/ 228600 w 542925"/>
                  <a:gd name="connsiteY42" fmla="*/ 3286125 h 4181475"/>
                  <a:gd name="connsiteX43" fmla="*/ 285750 w 542925"/>
                  <a:gd name="connsiteY43" fmla="*/ 3457575 h 4181475"/>
                  <a:gd name="connsiteX44" fmla="*/ 285750 w 542925"/>
                  <a:gd name="connsiteY44" fmla="*/ 3457575 h 4181475"/>
                  <a:gd name="connsiteX45" fmla="*/ 285750 w 542925"/>
                  <a:gd name="connsiteY45" fmla="*/ 3571875 h 4181475"/>
                  <a:gd name="connsiteX46" fmla="*/ 285750 w 542925"/>
                  <a:gd name="connsiteY46" fmla="*/ 3629025 h 4181475"/>
                  <a:gd name="connsiteX47" fmla="*/ 247650 w 542925"/>
                  <a:gd name="connsiteY47" fmla="*/ 3714750 h 4181475"/>
                  <a:gd name="connsiteX48" fmla="*/ 238125 w 542925"/>
                  <a:gd name="connsiteY48" fmla="*/ 3790950 h 4181475"/>
                  <a:gd name="connsiteX49" fmla="*/ 219075 w 542925"/>
                  <a:gd name="connsiteY49" fmla="*/ 3895725 h 4181475"/>
                  <a:gd name="connsiteX50" fmla="*/ 238125 w 542925"/>
                  <a:gd name="connsiteY50" fmla="*/ 3933825 h 4181475"/>
                  <a:gd name="connsiteX51" fmla="*/ 219075 w 542925"/>
                  <a:gd name="connsiteY51" fmla="*/ 3990975 h 4181475"/>
                  <a:gd name="connsiteX52" fmla="*/ 190500 w 542925"/>
                  <a:gd name="connsiteY52" fmla="*/ 4057650 h 4181475"/>
                  <a:gd name="connsiteX53" fmla="*/ 190500 w 542925"/>
                  <a:gd name="connsiteY53" fmla="*/ 4095750 h 4181475"/>
                  <a:gd name="connsiteX54" fmla="*/ 161925 w 542925"/>
                  <a:gd name="connsiteY54" fmla="*/ 4181475 h 41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42925" h="4181475">
                    <a:moveTo>
                      <a:pt x="0" y="0"/>
                    </a:moveTo>
                    <a:lnTo>
                      <a:pt x="38100" y="76200"/>
                    </a:lnTo>
                    <a:lnTo>
                      <a:pt x="47625" y="190500"/>
                    </a:lnTo>
                    <a:lnTo>
                      <a:pt x="38100" y="276225"/>
                    </a:lnTo>
                    <a:lnTo>
                      <a:pt x="76200" y="342900"/>
                    </a:lnTo>
                    <a:lnTo>
                      <a:pt x="66675" y="419100"/>
                    </a:lnTo>
                    <a:lnTo>
                      <a:pt x="66675" y="447675"/>
                    </a:lnTo>
                    <a:lnTo>
                      <a:pt x="95250" y="533400"/>
                    </a:lnTo>
                    <a:lnTo>
                      <a:pt x="228600" y="733425"/>
                    </a:lnTo>
                    <a:lnTo>
                      <a:pt x="247650" y="923925"/>
                    </a:lnTo>
                    <a:lnTo>
                      <a:pt x="276225" y="1009650"/>
                    </a:lnTo>
                    <a:lnTo>
                      <a:pt x="323850" y="1114425"/>
                    </a:lnTo>
                    <a:lnTo>
                      <a:pt x="342900" y="1209675"/>
                    </a:lnTo>
                    <a:lnTo>
                      <a:pt x="381000" y="1314450"/>
                    </a:lnTo>
                    <a:lnTo>
                      <a:pt x="409575" y="1485900"/>
                    </a:lnTo>
                    <a:lnTo>
                      <a:pt x="438150" y="1581150"/>
                    </a:lnTo>
                    <a:lnTo>
                      <a:pt x="457200" y="1695450"/>
                    </a:lnTo>
                    <a:lnTo>
                      <a:pt x="466725" y="1762125"/>
                    </a:lnTo>
                    <a:lnTo>
                      <a:pt x="466725" y="1809750"/>
                    </a:lnTo>
                    <a:lnTo>
                      <a:pt x="514350" y="1838325"/>
                    </a:lnTo>
                    <a:lnTo>
                      <a:pt x="542925" y="1866900"/>
                    </a:lnTo>
                    <a:lnTo>
                      <a:pt x="542925" y="1933575"/>
                    </a:lnTo>
                    <a:lnTo>
                      <a:pt x="533400" y="2000250"/>
                    </a:lnTo>
                    <a:lnTo>
                      <a:pt x="504825" y="2057400"/>
                    </a:lnTo>
                    <a:lnTo>
                      <a:pt x="466725" y="2114550"/>
                    </a:lnTo>
                    <a:lnTo>
                      <a:pt x="447675" y="2162175"/>
                    </a:lnTo>
                    <a:lnTo>
                      <a:pt x="409575" y="2276475"/>
                    </a:lnTo>
                    <a:lnTo>
                      <a:pt x="390525" y="2352675"/>
                    </a:lnTo>
                    <a:lnTo>
                      <a:pt x="381000" y="2419350"/>
                    </a:lnTo>
                    <a:lnTo>
                      <a:pt x="352425" y="2486025"/>
                    </a:lnTo>
                    <a:lnTo>
                      <a:pt x="333375" y="2514600"/>
                    </a:lnTo>
                    <a:lnTo>
                      <a:pt x="352425" y="2571750"/>
                    </a:lnTo>
                    <a:lnTo>
                      <a:pt x="361950" y="2638425"/>
                    </a:lnTo>
                    <a:lnTo>
                      <a:pt x="352425" y="2695575"/>
                    </a:lnTo>
                    <a:lnTo>
                      <a:pt x="304800" y="2743200"/>
                    </a:lnTo>
                    <a:lnTo>
                      <a:pt x="304800" y="2743200"/>
                    </a:lnTo>
                    <a:lnTo>
                      <a:pt x="276225" y="2838450"/>
                    </a:lnTo>
                    <a:lnTo>
                      <a:pt x="276225" y="2914650"/>
                    </a:lnTo>
                    <a:lnTo>
                      <a:pt x="266700" y="2990850"/>
                    </a:lnTo>
                    <a:lnTo>
                      <a:pt x="219075" y="3048000"/>
                    </a:lnTo>
                    <a:lnTo>
                      <a:pt x="200025" y="3095625"/>
                    </a:lnTo>
                    <a:lnTo>
                      <a:pt x="200025" y="3200400"/>
                    </a:lnTo>
                    <a:lnTo>
                      <a:pt x="228600" y="3286125"/>
                    </a:lnTo>
                    <a:lnTo>
                      <a:pt x="285750" y="3457575"/>
                    </a:lnTo>
                    <a:lnTo>
                      <a:pt x="285750" y="3457575"/>
                    </a:lnTo>
                    <a:lnTo>
                      <a:pt x="285750" y="3571875"/>
                    </a:lnTo>
                    <a:lnTo>
                      <a:pt x="285750" y="3629025"/>
                    </a:lnTo>
                    <a:lnTo>
                      <a:pt x="247650" y="3714750"/>
                    </a:lnTo>
                    <a:lnTo>
                      <a:pt x="238125" y="3790950"/>
                    </a:lnTo>
                    <a:lnTo>
                      <a:pt x="219075" y="3895725"/>
                    </a:lnTo>
                    <a:lnTo>
                      <a:pt x="238125" y="3933825"/>
                    </a:lnTo>
                    <a:lnTo>
                      <a:pt x="219075" y="3990975"/>
                    </a:lnTo>
                    <a:lnTo>
                      <a:pt x="190500" y="4057650"/>
                    </a:lnTo>
                    <a:lnTo>
                      <a:pt x="190500" y="4095750"/>
                    </a:lnTo>
                    <a:lnTo>
                      <a:pt x="161925" y="4181475"/>
                    </a:lnTo>
                  </a:path>
                </a:pathLst>
              </a:custGeom>
              <a:noFill/>
              <a:ln w="317500" cap="rnd" cmpd="sng" algn="ctr">
                <a:solidFill>
                  <a:srgbClr val="AC9A42">
                    <a:alpha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black"/>
                  </a:solidFill>
                  <a:effectLst/>
                  <a:uLnTx/>
                  <a:uFillTx/>
                  <a:latin typeface="Arial Narrow"/>
                  <a:ea typeface="+mn-ea"/>
                  <a:cs typeface="+mn-cs"/>
                </a:endParaRPr>
              </a:p>
            </p:txBody>
          </p:sp>
          <p:grpSp>
            <p:nvGrpSpPr>
              <p:cNvPr id="9" name="Group 8"/>
              <p:cNvGrpSpPr/>
              <p:nvPr/>
            </p:nvGrpSpPr>
            <p:grpSpPr>
              <a:xfrm>
                <a:off x="3526971" y="1119786"/>
                <a:ext cx="573727" cy="4181475"/>
                <a:chOff x="397823" y="1666875"/>
                <a:chExt cx="573727" cy="4181475"/>
              </a:xfrm>
            </p:grpSpPr>
            <p:sp>
              <p:nvSpPr>
                <p:cNvPr id="77" name="Freeform 76"/>
                <p:cNvSpPr/>
                <p:nvPr/>
              </p:nvSpPr>
              <p:spPr>
                <a:xfrm>
                  <a:off x="409575" y="1666875"/>
                  <a:ext cx="561975" cy="4181475"/>
                </a:xfrm>
                <a:custGeom>
                  <a:avLst/>
                  <a:gdLst>
                    <a:gd name="connsiteX0" fmla="*/ 19050 w 561975"/>
                    <a:gd name="connsiteY0" fmla="*/ 0 h 4181475"/>
                    <a:gd name="connsiteX1" fmla="*/ 57150 w 561975"/>
                    <a:gd name="connsiteY1" fmla="*/ 76200 h 4181475"/>
                    <a:gd name="connsiteX2" fmla="*/ 66675 w 561975"/>
                    <a:gd name="connsiteY2" fmla="*/ 190500 h 4181475"/>
                    <a:gd name="connsiteX3" fmla="*/ 0 w 561975"/>
                    <a:gd name="connsiteY3" fmla="*/ 228600 h 4181475"/>
                    <a:gd name="connsiteX4" fmla="*/ 57150 w 561975"/>
                    <a:gd name="connsiteY4" fmla="*/ 276225 h 4181475"/>
                    <a:gd name="connsiteX5" fmla="*/ 95250 w 561975"/>
                    <a:gd name="connsiteY5" fmla="*/ 342900 h 4181475"/>
                    <a:gd name="connsiteX6" fmla="*/ 85725 w 561975"/>
                    <a:gd name="connsiteY6" fmla="*/ 419100 h 4181475"/>
                    <a:gd name="connsiteX7" fmla="*/ 85725 w 561975"/>
                    <a:gd name="connsiteY7" fmla="*/ 447675 h 4181475"/>
                    <a:gd name="connsiteX8" fmla="*/ 114300 w 561975"/>
                    <a:gd name="connsiteY8" fmla="*/ 533400 h 4181475"/>
                    <a:gd name="connsiteX9" fmla="*/ 219075 w 561975"/>
                    <a:gd name="connsiteY9" fmla="*/ 571500 h 4181475"/>
                    <a:gd name="connsiteX10" fmla="*/ 257175 w 561975"/>
                    <a:gd name="connsiteY10" fmla="*/ 561975 h 4181475"/>
                    <a:gd name="connsiteX11" fmla="*/ 247650 w 561975"/>
                    <a:gd name="connsiteY11" fmla="*/ 638175 h 4181475"/>
                    <a:gd name="connsiteX12" fmla="*/ 247650 w 561975"/>
                    <a:gd name="connsiteY12" fmla="*/ 733425 h 4181475"/>
                    <a:gd name="connsiteX13" fmla="*/ 266700 w 561975"/>
                    <a:gd name="connsiteY13" fmla="*/ 923925 h 4181475"/>
                    <a:gd name="connsiteX14" fmla="*/ 295275 w 561975"/>
                    <a:gd name="connsiteY14" fmla="*/ 1009650 h 4181475"/>
                    <a:gd name="connsiteX15" fmla="*/ 342900 w 561975"/>
                    <a:gd name="connsiteY15" fmla="*/ 1114425 h 4181475"/>
                    <a:gd name="connsiteX16" fmla="*/ 381000 w 561975"/>
                    <a:gd name="connsiteY16" fmla="*/ 1152525 h 4181475"/>
                    <a:gd name="connsiteX17" fmla="*/ 381000 w 561975"/>
                    <a:gd name="connsiteY17" fmla="*/ 1152525 h 4181475"/>
                    <a:gd name="connsiteX18" fmla="*/ 361950 w 561975"/>
                    <a:gd name="connsiteY18" fmla="*/ 1209675 h 4181475"/>
                    <a:gd name="connsiteX19" fmla="*/ 400050 w 561975"/>
                    <a:gd name="connsiteY19" fmla="*/ 1314450 h 4181475"/>
                    <a:gd name="connsiteX20" fmla="*/ 457200 w 561975"/>
                    <a:gd name="connsiteY20" fmla="*/ 1409700 h 4181475"/>
                    <a:gd name="connsiteX21" fmla="*/ 428625 w 561975"/>
                    <a:gd name="connsiteY21" fmla="*/ 1485900 h 4181475"/>
                    <a:gd name="connsiteX22" fmla="*/ 457200 w 561975"/>
                    <a:gd name="connsiteY22" fmla="*/ 1581150 h 4181475"/>
                    <a:gd name="connsiteX23" fmla="*/ 476250 w 561975"/>
                    <a:gd name="connsiteY23" fmla="*/ 1695450 h 4181475"/>
                    <a:gd name="connsiteX24" fmla="*/ 485775 w 561975"/>
                    <a:gd name="connsiteY24" fmla="*/ 1762125 h 4181475"/>
                    <a:gd name="connsiteX25" fmla="*/ 485775 w 561975"/>
                    <a:gd name="connsiteY25" fmla="*/ 1809750 h 4181475"/>
                    <a:gd name="connsiteX26" fmla="*/ 533400 w 561975"/>
                    <a:gd name="connsiteY26" fmla="*/ 1838325 h 4181475"/>
                    <a:gd name="connsiteX27" fmla="*/ 561975 w 561975"/>
                    <a:gd name="connsiteY27" fmla="*/ 1866900 h 4181475"/>
                    <a:gd name="connsiteX28" fmla="*/ 561975 w 561975"/>
                    <a:gd name="connsiteY28" fmla="*/ 1933575 h 4181475"/>
                    <a:gd name="connsiteX29" fmla="*/ 552450 w 561975"/>
                    <a:gd name="connsiteY29" fmla="*/ 2000250 h 4181475"/>
                    <a:gd name="connsiteX30" fmla="*/ 523875 w 561975"/>
                    <a:gd name="connsiteY30" fmla="*/ 2057400 h 4181475"/>
                    <a:gd name="connsiteX31" fmla="*/ 485775 w 561975"/>
                    <a:gd name="connsiteY31" fmla="*/ 2114550 h 4181475"/>
                    <a:gd name="connsiteX32" fmla="*/ 466725 w 561975"/>
                    <a:gd name="connsiteY32" fmla="*/ 2162175 h 4181475"/>
                    <a:gd name="connsiteX33" fmla="*/ 428625 w 561975"/>
                    <a:gd name="connsiteY33" fmla="*/ 2276475 h 4181475"/>
                    <a:gd name="connsiteX34" fmla="*/ 409575 w 561975"/>
                    <a:gd name="connsiteY34" fmla="*/ 2352675 h 4181475"/>
                    <a:gd name="connsiteX35" fmla="*/ 400050 w 561975"/>
                    <a:gd name="connsiteY35" fmla="*/ 2419350 h 4181475"/>
                    <a:gd name="connsiteX36" fmla="*/ 371475 w 561975"/>
                    <a:gd name="connsiteY36" fmla="*/ 2486025 h 4181475"/>
                    <a:gd name="connsiteX37" fmla="*/ 352425 w 561975"/>
                    <a:gd name="connsiteY37" fmla="*/ 2514600 h 4181475"/>
                    <a:gd name="connsiteX38" fmla="*/ 371475 w 561975"/>
                    <a:gd name="connsiteY38" fmla="*/ 2571750 h 4181475"/>
                    <a:gd name="connsiteX39" fmla="*/ 381000 w 561975"/>
                    <a:gd name="connsiteY39" fmla="*/ 2638425 h 4181475"/>
                    <a:gd name="connsiteX40" fmla="*/ 371475 w 561975"/>
                    <a:gd name="connsiteY40" fmla="*/ 2695575 h 4181475"/>
                    <a:gd name="connsiteX41" fmla="*/ 323850 w 561975"/>
                    <a:gd name="connsiteY41" fmla="*/ 2743200 h 4181475"/>
                    <a:gd name="connsiteX42" fmla="*/ 323850 w 561975"/>
                    <a:gd name="connsiteY42" fmla="*/ 2743200 h 4181475"/>
                    <a:gd name="connsiteX43" fmla="*/ 295275 w 561975"/>
                    <a:gd name="connsiteY43" fmla="*/ 2838450 h 4181475"/>
                    <a:gd name="connsiteX44" fmla="*/ 295275 w 561975"/>
                    <a:gd name="connsiteY44" fmla="*/ 2914650 h 4181475"/>
                    <a:gd name="connsiteX45" fmla="*/ 285750 w 561975"/>
                    <a:gd name="connsiteY45" fmla="*/ 2990850 h 4181475"/>
                    <a:gd name="connsiteX46" fmla="*/ 238125 w 561975"/>
                    <a:gd name="connsiteY46" fmla="*/ 3048000 h 4181475"/>
                    <a:gd name="connsiteX47" fmla="*/ 219075 w 561975"/>
                    <a:gd name="connsiteY47" fmla="*/ 3095625 h 4181475"/>
                    <a:gd name="connsiteX48" fmla="*/ 219075 w 561975"/>
                    <a:gd name="connsiteY48" fmla="*/ 3200400 h 4181475"/>
                    <a:gd name="connsiteX49" fmla="*/ 247650 w 561975"/>
                    <a:gd name="connsiteY49" fmla="*/ 3286125 h 4181475"/>
                    <a:gd name="connsiteX50" fmla="*/ 238125 w 561975"/>
                    <a:gd name="connsiteY50" fmla="*/ 3371850 h 4181475"/>
                    <a:gd name="connsiteX51" fmla="*/ 228600 w 561975"/>
                    <a:gd name="connsiteY51" fmla="*/ 3390900 h 4181475"/>
                    <a:gd name="connsiteX52" fmla="*/ 219075 w 561975"/>
                    <a:gd name="connsiteY52" fmla="*/ 3448050 h 4181475"/>
                    <a:gd name="connsiteX53" fmla="*/ 304800 w 561975"/>
                    <a:gd name="connsiteY53" fmla="*/ 3457575 h 4181475"/>
                    <a:gd name="connsiteX54" fmla="*/ 304800 w 561975"/>
                    <a:gd name="connsiteY54" fmla="*/ 3457575 h 4181475"/>
                    <a:gd name="connsiteX55" fmla="*/ 304800 w 561975"/>
                    <a:gd name="connsiteY55" fmla="*/ 3571875 h 4181475"/>
                    <a:gd name="connsiteX56" fmla="*/ 304800 w 561975"/>
                    <a:gd name="connsiteY56" fmla="*/ 3629025 h 4181475"/>
                    <a:gd name="connsiteX57" fmla="*/ 266700 w 561975"/>
                    <a:gd name="connsiteY57" fmla="*/ 3714750 h 4181475"/>
                    <a:gd name="connsiteX58" fmla="*/ 257175 w 561975"/>
                    <a:gd name="connsiteY58" fmla="*/ 3790950 h 4181475"/>
                    <a:gd name="connsiteX59" fmla="*/ 238125 w 561975"/>
                    <a:gd name="connsiteY59" fmla="*/ 3895725 h 4181475"/>
                    <a:gd name="connsiteX60" fmla="*/ 257175 w 561975"/>
                    <a:gd name="connsiteY60" fmla="*/ 3933825 h 4181475"/>
                    <a:gd name="connsiteX61" fmla="*/ 238125 w 561975"/>
                    <a:gd name="connsiteY61" fmla="*/ 3990975 h 4181475"/>
                    <a:gd name="connsiteX62" fmla="*/ 209550 w 561975"/>
                    <a:gd name="connsiteY62" fmla="*/ 4057650 h 4181475"/>
                    <a:gd name="connsiteX63" fmla="*/ 209550 w 561975"/>
                    <a:gd name="connsiteY63" fmla="*/ 4095750 h 4181475"/>
                    <a:gd name="connsiteX64" fmla="*/ 180975 w 561975"/>
                    <a:gd name="connsiteY64" fmla="*/ 4181475 h 41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1975" h="4181475">
                      <a:moveTo>
                        <a:pt x="19050" y="0"/>
                      </a:moveTo>
                      <a:lnTo>
                        <a:pt x="57150" y="76200"/>
                      </a:lnTo>
                      <a:lnTo>
                        <a:pt x="66675" y="190500"/>
                      </a:lnTo>
                      <a:lnTo>
                        <a:pt x="0" y="228600"/>
                      </a:lnTo>
                      <a:lnTo>
                        <a:pt x="57150" y="276225"/>
                      </a:lnTo>
                      <a:lnTo>
                        <a:pt x="95250" y="342900"/>
                      </a:lnTo>
                      <a:lnTo>
                        <a:pt x="85725" y="419100"/>
                      </a:lnTo>
                      <a:lnTo>
                        <a:pt x="85725" y="447675"/>
                      </a:lnTo>
                      <a:lnTo>
                        <a:pt x="114300" y="533400"/>
                      </a:lnTo>
                      <a:lnTo>
                        <a:pt x="219075" y="571500"/>
                      </a:lnTo>
                      <a:lnTo>
                        <a:pt x="257175" y="561975"/>
                      </a:lnTo>
                      <a:lnTo>
                        <a:pt x="247650" y="638175"/>
                      </a:lnTo>
                      <a:lnTo>
                        <a:pt x="247650" y="733425"/>
                      </a:lnTo>
                      <a:lnTo>
                        <a:pt x="266700" y="923925"/>
                      </a:lnTo>
                      <a:lnTo>
                        <a:pt x="295275" y="1009650"/>
                      </a:lnTo>
                      <a:lnTo>
                        <a:pt x="342900" y="1114425"/>
                      </a:lnTo>
                      <a:lnTo>
                        <a:pt x="381000" y="1152525"/>
                      </a:lnTo>
                      <a:lnTo>
                        <a:pt x="381000" y="1152525"/>
                      </a:lnTo>
                      <a:lnTo>
                        <a:pt x="361950" y="1209675"/>
                      </a:lnTo>
                      <a:lnTo>
                        <a:pt x="400050" y="1314450"/>
                      </a:lnTo>
                      <a:lnTo>
                        <a:pt x="457200" y="1409700"/>
                      </a:lnTo>
                      <a:lnTo>
                        <a:pt x="428625" y="1485900"/>
                      </a:lnTo>
                      <a:lnTo>
                        <a:pt x="457200" y="1581150"/>
                      </a:lnTo>
                      <a:lnTo>
                        <a:pt x="476250" y="1695450"/>
                      </a:lnTo>
                      <a:lnTo>
                        <a:pt x="485775" y="1762125"/>
                      </a:lnTo>
                      <a:lnTo>
                        <a:pt x="485775" y="1809750"/>
                      </a:lnTo>
                      <a:lnTo>
                        <a:pt x="533400" y="1838325"/>
                      </a:lnTo>
                      <a:lnTo>
                        <a:pt x="561975" y="1866900"/>
                      </a:lnTo>
                      <a:lnTo>
                        <a:pt x="561975" y="1933575"/>
                      </a:lnTo>
                      <a:lnTo>
                        <a:pt x="552450" y="2000250"/>
                      </a:lnTo>
                      <a:lnTo>
                        <a:pt x="523875" y="2057400"/>
                      </a:lnTo>
                      <a:lnTo>
                        <a:pt x="485775" y="2114550"/>
                      </a:lnTo>
                      <a:lnTo>
                        <a:pt x="466725" y="2162175"/>
                      </a:lnTo>
                      <a:lnTo>
                        <a:pt x="428625" y="2276475"/>
                      </a:lnTo>
                      <a:lnTo>
                        <a:pt x="409575" y="2352675"/>
                      </a:lnTo>
                      <a:lnTo>
                        <a:pt x="400050" y="2419350"/>
                      </a:lnTo>
                      <a:lnTo>
                        <a:pt x="371475" y="2486025"/>
                      </a:lnTo>
                      <a:lnTo>
                        <a:pt x="352425" y="2514600"/>
                      </a:lnTo>
                      <a:lnTo>
                        <a:pt x="371475" y="2571750"/>
                      </a:lnTo>
                      <a:lnTo>
                        <a:pt x="381000" y="2638425"/>
                      </a:lnTo>
                      <a:lnTo>
                        <a:pt x="371475" y="2695575"/>
                      </a:lnTo>
                      <a:lnTo>
                        <a:pt x="323850" y="2743200"/>
                      </a:lnTo>
                      <a:lnTo>
                        <a:pt x="323850" y="2743200"/>
                      </a:lnTo>
                      <a:lnTo>
                        <a:pt x="295275" y="2838450"/>
                      </a:lnTo>
                      <a:lnTo>
                        <a:pt x="295275" y="2914650"/>
                      </a:lnTo>
                      <a:lnTo>
                        <a:pt x="285750" y="2990850"/>
                      </a:lnTo>
                      <a:lnTo>
                        <a:pt x="238125" y="3048000"/>
                      </a:lnTo>
                      <a:lnTo>
                        <a:pt x="219075" y="3095625"/>
                      </a:lnTo>
                      <a:lnTo>
                        <a:pt x="219075" y="3200400"/>
                      </a:lnTo>
                      <a:lnTo>
                        <a:pt x="247650" y="3286125"/>
                      </a:lnTo>
                      <a:lnTo>
                        <a:pt x="238125" y="3371850"/>
                      </a:lnTo>
                      <a:lnTo>
                        <a:pt x="228600" y="3390900"/>
                      </a:lnTo>
                      <a:lnTo>
                        <a:pt x="219075" y="3448050"/>
                      </a:lnTo>
                      <a:lnTo>
                        <a:pt x="304800" y="3457575"/>
                      </a:lnTo>
                      <a:lnTo>
                        <a:pt x="304800" y="3457575"/>
                      </a:lnTo>
                      <a:lnTo>
                        <a:pt x="304800" y="3571875"/>
                      </a:lnTo>
                      <a:lnTo>
                        <a:pt x="304800" y="3629025"/>
                      </a:lnTo>
                      <a:lnTo>
                        <a:pt x="266700" y="3714750"/>
                      </a:lnTo>
                      <a:lnTo>
                        <a:pt x="257175" y="3790950"/>
                      </a:lnTo>
                      <a:lnTo>
                        <a:pt x="238125" y="3895725"/>
                      </a:lnTo>
                      <a:lnTo>
                        <a:pt x="257175" y="3933825"/>
                      </a:lnTo>
                      <a:lnTo>
                        <a:pt x="238125" y="3990975"/>
                      </a:lnTo>
                      <a:lnTo>
                        <a:pt x="209550" y="4057650"/>
                      </a:lnTo>
                      <a:lnTo>
                        <a:pt x="209550" y="4095750"/>
                      </a:lnTo>
                      <a:lnTo>
                        <a:pt x="180975" y="4181475"/>
                      </a:lnTo>
                    </a:path>
                  </a:pathLst>
                </a:custGeom>
                <a:noFill/>
                <a:ln w="28575" cap="flat" cmpd="sng" algn="ctr">
                  <a:solidFill>
                    <a:srgbClr val="AC9A4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black"/>
                    </a:solidFill>
                    <a:effectLst/>
                    <a:uLnTx/>
                    <a:uFillTx/>
                    <a:latin typeface="Arial Narrow"/>
                    <a:ea typeface="+mn-ea"/>
                    <a:cs typeface="+mn-cs"/>
                  </a:endParaRPr>
                </a:p>
              </p:txBody>
            </p:sp>
            <p:sp>
              <p:nvSpPr>
                <p:cNvPr id="78" name="Freeform 77"/>
                <p:cNvSpPr/>
                <p:nvPr/>
              </p:nvSpPr>
              <p:spPr>
                <a:xfrm>
                  <a:off x="397823" y="5284519"/>
                  <a:ext cx="308759" cy="261258"/>
                </a:xfrm>
                <a:custGeom>
                  <a:avLst/>
                  <a:gdLst>
                    <a:gd name="connsiteX0" fmla="*/ 0 w 308759"/>
                    <a:gd name="connsiteY0" fmla="*/ 261258 h 261258"/>
                    <a:gd name="connsiteX1" fmla="*/ 0 w 308759"/>
                    <a:gd name="connsiteY1" fmla="*/ 261258 h 261258"/>
                    <a:gd name="connsiteX2" fmla="*/ 5938 w 308759"/>
                    <a:gd name="connsiteY2" fmla="*/ 166255 h 261258"/>
                    <a:gd name="connsiteX3" fmla="*/ 59377 w 308759"/>
                    <a:gd name="connsiteY3" fmla="*/ 154380 h 261258"/>
                    <a:gd name="connsiteX4" fmla="*/ 124691 w 308759"/>
                    <a:gd name="connsiteY4" fmla="*/ 100941 h 261258"/>
                    <a:gd name="connsiteX5" fmla="*/ 148442 w 308759"/>
                    <a:gd name="connsiteY5" fmla="*/ 83128 h 261258"/>
                    <a:gd name="connsiteX6" fmla="*/ 219694 w 308759"/>
                    <a:gd name="connsiteY6" fmla="*/ 59377 h 261258"/>
                    <a:gd name="connsiteX7" fmla="*/ 255320 w 308759"/>
                    <a:gd name="connsiteY7" fmla="*/ 35626 h 261258"/>
                    <a:gd name="connsiteX8" fmla="*/ 308759 w 308759"/>
                    <a:gd name="connsiteY8" fmla="*/ 0 h 261258"/>
                    <a:gd name="connsiteX0" fmla="*/ 0 w 308759"/>
                    <a:gd name="connsiteY0" fmla="*/ 261258 h 261258"/>
                    <a:gd name="connsiteX1" fmla="*/ 50800 w 308759"/>
                    <a:gd name="connsiteY1" fmla="*/ 261258 h 261258"/>
                    <a:gd name="connsiteX2" fmla="*/ 5938 w 308759"/>
                    <a:gd name="connsiteY2" fmla="*/ 166255 h 261258"/>
                    <a:gd name="connsiteX3" fmla="*/ 59377 w 308759"/>
                    <a:gd name="connsiteY3" fmla="*/ 154380 h 261258"/>
                    <a:gd name="connsiteX4" fmla="*/ 124691 w 308759"/>
                    <a:gd name="connsiteY4" fmla="*/ 100941 h 261258"/>
                    <a:gd name="connsiteX5" fmla="*/ 148442 w 308759"/>
                    <a:gd name="connsiteY5" fmla="*/ 83128 h 261258"/>
                    <a:gd name="connsiteX6" fmla="*/ 219694 w 308759"/>
                    <a:gd name="connsiteY6" fmla="*/ 59377 h 261258"/>
                    <a:gd name="connsiteX7" fmla="*/ 255320 w 308759"/>
                    <a:gd name="connsiteY7" fmla="*/ 35626 h 261258"/>
                    <a:gd name="connsiteX8" fmla="*/ 308759 w 308759"/>
                    <a:gd name="connsiteY8" fmla="*/ 0 h 261258"/>
                    <a:gd name="connsiteX0" fmla="*/ 0 w 308759"/>
                    <a:gd name="connsiteY0" fmla="*/ 261258 h 261258"/>
                    <a:gd name="connsiteX1" fmla="*/ 50800 w 308759"/>
                    <a:gd name="connsiteY1" fmla="*/ 261258 h 261258"/>
                    <a:gd name="connsiteX2" fmla="*/ 5938 w 308759"/>
                    <a:gd name="connsiteY2" fmla="*/ 166255 h 261258"/>
                    <a:gd name="connsiteX3" fmla="*/ 91127 w 308759"/>
                    <a:gd name="connsiteY3" fmla="*/ 148030 h 261258"/>
                    <a:gd name="connsiteX4" fmla="*/ 124691 w 308759"/>
                    <a:gd name="connsiteY4" fmla="*/ 100941 h 261258"/>
                    <a:gd name="connsiteX5" fmla="*/ 148442 w 308759"/>
                    <a:gd name="connsiteY5" fmla="*/ 83128 h 261258"/>
                    <a:gd name="connsiteX6" fmla="*/ 219694 w 308759"/>
                    <a:gd name="connsiteY6" fmla="*/ 59377 h 261258"/>
                    <a:gd name="connsiteX7" fmla="*/ 255320 w 308759"/>
                    <a:gd name="connsiteY7" fmla="*/ 35626 h 261258"/>
                    <a:gd name="connsiteX8" fmla="*/ 308759 w 308759"/>
                    <a:gd name="connsiteY8" fmla="*/ 0 h 261258"/>
                    <a:gd name="connsiteX0" fmla="*/ 0 w 308759"/>
                    <a:gd name="connsiteY0" fmla="*/ 261258 h 261258"/>
                    <a:gd name="connsiteX1" fmla="*/ 50800 w 308759"/>
                    <a:gd name="connsiteY1" fmla="*/ 261258 h 261258"/>
                    <a:gd name="connsiteX2" fmla="*/ 50388 w 308759"/>
                    <a:gd name="connsiteY2" fmla="*/ 185305 h 261258"/>
                    <a:gd name="connsiteX3" fmla="*/ 91127 w 308759"/>
                    <a:gd name="connsiteY3" fmla="*/ 148030 h 261258"/>
                    <a:gd name="connsiteX4" fmla="*/ 124691 w 308759"/>
                    <a:gd name="connsiteY4" fmla="*/ 100941 h 261258"/>
                    <a:gd name="connsiteX5" fmla="*/ 148442 w 308759"/>
                    <a:gd name="connsiteY5" fmla="*/ 83128 h 261258"/>
                    <a:gd name="connsiteX6" fmla="*/ 219694 w 308759"/>
                    <a:gd name="connsiteY6" fmla="*/ 59377 h 261258"/>
                    <a:gd name="connsiteX7" fmla="*/ 255320 w 308759"/>
                    <a:gd name="connsiteY7" fmla="*/ 35626 h 261258"/>
                    <a:gd name="connsiteX8" fmla="*/ 308759 w 308759"/>
                    <a:gd name="connsiteY8" fmla="*/ 0 h 261258"/>
                    <a:gd name="connsiteX0" fmla="*/ 0 w 308759"/>
                    <a:gd name="connsiteY0" fmla="*/ 261258 h 261258"/>
                    <a:gd name="connsiteX1" fmla="*/ 50800 w 308759"/>
                    <a:gd name="connsiteY1" fmla="*/ 261258 h 261258"/>
                    <a:gd name="connsiteX2" fmla="*/ 31338 w 308759"/>
                    <a:gd name="connsiteY2" fmla="*/ 159905 h 261258"/>
                    <a:gd name="connsiteX3" fmla="*/ 91127 w 308759"/>
                    <a:gd name="connsiteY3" fmla="*/ 148030 h 261258"/>
                    <a:gd name="connsiteX4" fmla="*/ 124691 w 308759"/>
                    <a:gd name="connsiteY4" fmla="*/ 100941 h 261258"/>
                    <a:gd name="connsiteX5" fmla="*/ 148442 w 308759"/>
                    <a:gd name="connsiteY5" fmla="*/ 83128 h 261258"/>
                    <a:gd name="connsiteX6" fmla="*/ 219694 w 308759"/>
                    <a:gd name="connsiteY6" fmla="*/ 59377 h 261258"/>
                    <a:gd name="connsiteX7" fmla="*/ 255320 w 308759"/>
                    <a:gd name="connsiteY7" fmla="*/ 35626 h 261258"/>
                    <a:gd name="connsiteX8" fmla="*/ 308759 w 308759"/>
                    <a:gd name="connsiteY8" fmla="*/ 0 h 26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759" h="261258">
                      <a:moveTo>
                        <a:pt x="0" y="261258"/>
                      </a:moveTo>
                      <a:lnTo>
                        <a:pt x="50800" y="261258"/>
                      </a:lnTo>
                      <a:cubicBezTo>
                        <a:pt x="50663" y="235940"/>
                        <a:pt x="31475" y="185223"/>
                        <a:pt x="31338" y="159905"/>
                      </a:cubicBezTo>
                      <a:lnTo>
                        <a:pt x="91127" y="148030"/>
                      </a:lnTo>
                      <a:lnTo>
                        <a:pt x="124691" y="100941"/>
                      </a:lnTo>
                      <a:lnTo>
                        <a:pt x="148442" y="83128"/>
                      </a:lnTo>
                      <a:lnTo>
                        <a:pt x="219694" y="59377"/>
                      </a:lnTo>
                      <a:lnTo>
                        <a:pt x="255320" y="35626"/>
                      </a:lnTo>
                      <a:lnTo>
                        <a:pt x="308759" y="0"/>
                      </a:lnTo>
                    </a:path>
                  </a:pathLst>
                </a:custGeom>
                <a:noFill/>
                <a:ln w="28575" cap="flat" cmpd="sng" algn="ctr">
                  <a:solidFill>
                    <a:srgbClr val="AC9A4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black"/>
                    </a:solidFill>
                    <a:effectLst/>
                    <a:uLnTx/>
                    <a:uFillTx/>
                    <a:latin typeface="Arial Narrow"/>
                    <a:ea typeface="+mn-ea"/>
                    <a:cs typeface="+mn-cs"/>
                  </a:endParaRPr>
                </a:p>
              </p:txBody>
            </p:sp>
          </p:grpSp>
          <p:sp>
            <p:nvSpPr>
              <p:cNvPr id="10" name="Freeform 9"/>
              <p:cNvSpPr/>
              <p:nvPr/>
            </p:nvSpPr>
            <p:spPr>
              <a:xfrm>
                <a:off x="3099957" y="1941185"/>
                <a:ext cx="887011" cy="1594609"/>
              </a:xfrm>
              <a:custGeom>
                <a:avLst/>
                <a:gdLst>
                  <a:gd name="connsiteX0" fmla="*/ 122661 w 1127115"/>
                  <a:gd name="connsiteY0" fmla="*/ 2078182 h 2078182"/>
                  <a:gd name="connsiteX1" fmla="*/ 171152 w 1127115"/>
                  <a:gd name="connsiteY1" fmla="*/ 1427018 h 2078182"/>
                  <a:gd name="connsiteX2" fmla="*/ 4897 w 1127115"/>
                  <a:gd name="connsiteY2" fmla="*/ 949036 h 2078182"/>
                  <a:gd name="connsiteX3" fmla="*/ 392825 w 1127115"/>
                  <a:gd name="connsiteY3" fmla="*/ 533400 h 2078182"/>
                  <a:gd name="connsiteX4" fmla="*/ 1127115 w 1127115"/>
                  <a:gd name="connsiteY4" fmla="*/ 0 h 207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15" h="2078182">
                    <a:moveTo>
                      <a:pt x="122661" y="2078182"/>
                    </a:moveTo>
                    <a:cubicBezTo>
                      <a:pt x="156720" y="1846695"/>
                      <a:pt x="190779" y="1615209"/>
                      <a:pt x="171152" y="1427018"/>
                    </a:cubicBezTo>
                    <a:cubicBezTo>
                      <a:pt x="151525" y="1238827"/>
                      <a:pt x="-32048" y="1097972"/>
                      <a:pt x="4897" y="949036"/>
                    </a:cubicBezTo>
                    <a:cubicBezTo>
                      <a:pt x="41842" y="800100"/>
                      <a:pt x="205789" y="691573"/>
                      <a:pt x="392825" y="533400"/>
                    </a:cubicBezTo>
                    <a:cubicBezTo>
                      <a:pt x="579861" y="375227"/>
                      <a:pt x="853488" y="187613"/>
                      <a:pt x="1127115" y="0"/>
                    </a:cubicBezTo>
                  </a:path>
                </a:pathLst>
              </a:custGeom>
              <a:noFill/>
              <a:ln w="317500" cap="rnd" cmpd="sng" algn="ctr">
                <a:solidFill>
                  <a:srgbClr val="70AD47">
                    <a:alpha val="59000"/>
                  </a:srgbClr>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11" name="Freeform 10"/>
              <p:cNvSpPr/>
              <p:nvPr/>
            </p:nvSpPr>
            <p:spPr>
              <a:xfrm>
                <a:off x="3714750" y="2881518"/>
                <a:ext cx="1807441" cy="1825316"/>
              </a:xfrm>
              <a:custGeom>
                <a:avLst/>
                <a:gdLst>
                  <a:gd name="connsiteX0" fmla="*/ 0 w 1867593"/>
                  <a:gd name="connsiteY0" fmla="*/ 2111433 h 2200102"/>
                  <a:gd name="connsiteX1" fmla="*/ 33251 w 1867593"/>
                  <a:gd name="connsiteY1" fmla="*/ 2161309 h 2200102"/>
                  <a:gd name="connsiteX2" fmla="*/ 94211 w 1867593"/>
                  <a:gd name="connsiteY2" fmla="*/ 2183476 h 2200102"/>
                  <a:gd name="connsiteX3" fmla="*/ 116378 w 1867593"/>
                  <a:gd name="connsiteY3" fmla="*/ 2200102 h 2200102"/>
                  <a:gd name="connsiteX4" fmla="*/ 160713 w 1867593"/>
                  <a:gd name="connsiteY4" fmla="*/ 2194560 h 2200102"/>
                  <a:gd name="connsiteX5" fmla="*/ 227215 w 1867593"/>
                  <a:gd name="connsiteY5" fmla="*/ 2139142 h 2200102"/>
                  <a:gd name="connsiteX6" fmla="*/ 282633 w 1867593"/>
                  <a:gd name="connsiteY6" fmla="*/ 2128058 h 2200102"/>
                  <a:gd name="connsiteX7" fmla="*/ 349135 w 1867593"/>
                  <a:gd name="connsiteY7" fmla="*/ 2139142 h 2200102"/>
                  <a:gd name="connsiteX8" fmla="*/ 387927 w 1867593"/>
                  <a:gd name="connsiteY8" fmla="*/ 2139142 h 2200102"/>
                  <a:gd name="connsiteX9" fmla="*/ 443346 w 1867593"/>
                  <a:gd name="connsiteY9" fmla="*/ 2105891 h 2200102"/>
                  <a:gd name="connsiteX10" fmla="*/ 459971 w 1867593"/>
                  <a:gd name="connsiteY10" fmla="*/ 2089265 h 2200102"/>
                  <a:gd name="connsiteX11" fmla="*/ 432262 w 1867593"/>
                  <a:gd name="connsiteY11" fmla="*/ 2022764 h 2200102"/>
                  <a:gd name="connsiteX12" fmla="*/ 432262 w 1867593"/>
                  <a:gd name="connsiteY12" fmla="*/ 1989513 h 2200102"/>
                  <a:gd name="connsiteX13" fmla="*/ 404553 w 1867593"/>
                  <a:gd name="connsiteY13" fmla="*/ 1923011 h 2200102"/>
                  <a:gd name="connsiteX14" fmla="*/ 415637 w 1867593"/>
                  <a:gd name="connsiteY14" fmla="*/ 1884218 h 2200102"/>
                  <a:gd name="connsiteX15" fmla="*/ 421178 w 1867593"/>
                  <a:gd name="connsiteY15" fmla="*/ 1850967 h 2200102"/>
                  <a:gd name="connsiteX16" fmla="*/ 421178 w 1867593"/>
                  <a:gd name="connsiteY16" fmla="*/ 1756756 h 2200102"/>
                  <a:gd name="connsiteX17" fmla="*/ 432262 w 1867593"/>
                  <a:gd name="connsiteY17" fmla="*/ 1668087 h 2200102"/>
                  <a:gd name="connsiteX18" fmla="*/ 432262 w 1867593"/>
                  <a:gd name="connsiteY18" fmla="*/ 1618211 h 2200102"/>
                  <a:gd name="connsiteX19" fmla="*/ 454429 w 1867593"/>
                  <a:gd name="connsiteY19" fmla="*/ 1557251 h 2200102"/>
                  <a:gd name="connsiteX20" fmla="*/ 493222 w 1867593"/>
                  <a:gd name="connsiteY20" fmla="*/ 1518458 h 2200102"/>
                  <a:gd name="connsiteX21" fmla="*/ 537557 w 1867593"/>
                  <a:gd name="connsiteY21" fmla="*/ 1490749 h 2200102"/>
                  <a:gd name="connsiteX22" fmla="*/ 592975 w 1867593"/>
                  <a:gd name="connsiteY22" fmla="*/ 1463040 h 2200102"/>
                  <a:gd name="connsiteX23" fmla="*/ 631767 w 1867593"/>
                  <a:gd name="connsiteY23" fmla="*/ 1424247 h 2200102"/>
                  <a:gd name="connsiteX24" fmla="*/ 687186 w 1867593"/>
                  <a:gd name="connsiteY24" fmla="*/ 1429789 h 2200102"/>
                  <a:gd name="connsiteX25" fmla="*/ 742604 w 1867593"/>
                  <a:gd name="connsiteY25" fmla="*/ 1402080 h 2200102"/>
                  <a:gd name="connsiteX26" fmla="*/ 775855 w 1867593"/>
                  <a:gd name="connsiteY26" fmla="*/ 1357745 h 2200102"/>
                  <a:gd name="connsiteX27" fmla="*/ 803564 w 1867593"/>
                  <a:gd name="connsiteY27" fmla="*/ 1346662 h 2200102"/>
                  <a:gd name="connsiteX28" fmla="*/ 836815 w 1867593"/>
                  <a:gd name="connsiteY28" fmla="*/ 1346662 h 2200102"/>
                  <a:gd name="connsiteX29" fmla="*/ 836815 w 1867593"/>
                  <a:gd name="connsiteY29" fmla="*/ 1346662 h 2200102"/>
                  <a:gd name="connsiteX30" fmla="*/ 897775 w 1867593"/>
                  <a:gd name="connsiteY30" fmla="*/ 1313411 h 2200102"/>
                  <a:gd name="connsiteX31" fmla="*/ 903317 w 1867593"/>
                  <a:gd name="connsiteY31" fmla="*/ 1291244 h 2200102"/>
                  <a:gd name="connsiteX32" fmla="*/ 936567 w 1867593"/>
                  <a:gd name="connsiteY32" fmla="*/ 1263535 h 2200102"/>
                  <a:gd name="connsiteX33" fmla="*/ 975360 w 1867593"/>
                  <a:gd name="connsiteY33" fmla="*/ 1241367 h 2200102"/>
                  <a:gd name="connsiteX34" fmla="*/ 1008611 w 1867593"/>
                  <a:gd name="connsiteY34" fmla="*/ 1230284 h 2200102"/>
                  <a:gd name="connsiteX35" fmla="*/ 1047404 w 1867593"/>
                  <a:gd name="connsiteY35" fmla="*/ 1202575 h 2200102"/>
                  <a:gd name="connsiteX36" fmla="*/ 1075113 w 1867593"/>
                  <a:gd name="connsiteY36" fmla="*/ 1169324 h 2200102"/>
                  <a:gd name="connsiteX37" fmla="*/ 1113906 w 1867593"/>
                  <a:gd name="connsiteY37" fmla="*/ 1130531 h 2200102"/>
                  <a:gd name="connsiteX38" fmla="*/ 1180407 w 1867593"/>
                  <a:gd name="connsiteY38" fmla="*/ 1080655 h 2200102"/>
                  <a:gd name="connsiteX39" fmla="*/ 1219200 w 1867593"/>
                  <a:gd name="connsiteY39" fmla="*/ 1025236 h 2200102"/>
                  <a:gd name="connsiteX40" fmla="*/ 1257993 w 1867593"/>
                  <a:gd name="connsiteY40" fmla="*/ 975360 h 2200102"/>
                  <a:gd name="connsiteX41" fmla="*/ 1302327 w 1867593"/>
                  <a:gd name="connsiteY41" fmla="*/ 958735 h 2200102"/>
                  <a:gd name="connsiteX42" fmla="*/ 1313411 w 1867593"/>
                  <a:gd name="connsiteY42" fmla="*/ 914400 h 2200102"/>
                  <a:gd name="connsiteX43" fmla="*/ 1379913 w 1867593"/>
                  <a:gd name="connsiteY43" fmla="*/ 831273 h 2200102"/>
                  <a:gd name="connsiteX44" fmla="*/ 1396538 w 1867593"/>
                  <a:gd name="connsiteY44" fmla="*/ 809105 h 2200102"/>
                  <a:gd name="connsiteX45" fmla="*/ 1446415 w 1867593"/>
                  <a:gd name="connsiteY45" fmla="*/ 781396 h 2200102"/>
                  <a:gd name="connsiteX46" fmla="*/ 1446415 w 1867593"/>
                  <a:gd name="connsiteY46" fmla="*/ 748145 h 2200102"/>
                  <a:gd name="connsiteX47" fmla="*/ 1485207 w 1867593"/>
                  <a:gd name="connsiteY47" fmla="*/ 709353 h 2200102"/>
                  <a:gd name="connsiteX48" fmla="*/ 1507375 w 1867593"/>
                  <a:gd name="connsiteY48" fmla="*/ 665018 h 2200102"/>
                  <a:gd name="connsiteX49" fmla="*/ 1546167 w 1867593"/>
                  <a:gd name="connsiteY49" fmla="*/ 653935 h 2200102"/>
                  <a:gd name="connsiteX50" fmla="*/ 1573877 w 1867593"/>
                  <a:gd name="connsiteY50" fmla="*/ 615142 h 2200102"/>
                  <a:gd name="connsiteX51" fmla="*/ 1629295 w 1867593"/>
                  <a:gd name="connsiteY51" fmla="*/ 548640 h 2200102"/>
                  <a:gd name="connsiteX52" fmla="*/ 1679171 w 1867593"/>
                  <a:gd name="connsiteY52" fmla="*/ 504305 h 2200102"/>
                  <a:gd name="connsiteX53" fmla="*/ 1701338 w 1867593"/>
                  <a:gd name="connsiteY53" fmla="*/ 459971 h 2200102"/>
                  <a:gd name="connsiteX54" fmla="*/ 1712422 w 1867593"/>
                  <a:gd name="connsiteY54" fmla="*/ 432262 h 2200102"/>
                  <a:gd name="connsiteX55" fmla="*/ 1712422 w 1867593"/>
                  <a:gd name="connsiteY55" fmla="*/ 399011 h 2200102"/>
                  <a:gd name="connsiteX56" fmla="*/ 1773382 w 1867593"/>
                  <a:gd name="connsiteY56" fmla="*/ 393469 h 2200102"/>
                  <a:gd name="connsiteX57" fmla="*/ 1834342 w 1867593"/>
                  <a:gd name="connsiteY57" fmla="*/ 376844 h 2200102"/>
                  <a:gd name="connsiteX58" fmla="*/ 1867593 w 1867593"/>
                  <a:gd name="connsiteY58" fmla="*/ 349135 h 2200102"/>
                  <a:gd name="connsiteX59" fmla="*/ 1867593 w 1867593"/>
                  <a:gd name="connsiteY59" fmla="*/ 310342 h 2200102"/>
                  <a:gd name="connsiteX60" fmla="*/ 1850967 w 1867593"/>
                  <a:gd name="connsiteY60" fmla="*/ 282633 h 2200102"/>
                  <a:gd name="connsiteX61" fmla="*/ 1834342 w 1867593"/>
                  <a:gd name="connsiteY61" fmla="*/ 249382 h 2200102"/>
                  <a:gd name="connsiteX62" fmla="*/ 1801091 w 1867593"/>
                  <a:gd name="connsiteY62" fmla="*/ 243840 h 2200102"/>
                  <a:gd name="connsiteX63" fmla="*/ 1751215 w 1867593"/>
                  <a:gd name="connsiteY63" fmla="*/ 199505 h 2200102"/>
                  <a:gd name="connsiteX64" fmla="*/ 1645920 w 1867593"/>
                  <a:gd name="connsiteY64" fmla="*/ 138545 h 2200102"/>
                  <a:gd name="connsiteX65" fmla="*/ 1623753 w 1867593"/>
                  <a:gd name="connsiteY65" fmla="*/ 121920 h 2200102"/>
                  <a:gd name="connsiteX66" fmla="*/ 1562793 w 1867593"/>
                  <a:gd name="connsiteY66" fmla="*/ 116378 h 2200102"/>
                  <a:gd name="connsiteX67" fmla="*/ 1490749 w 1867593"/>
                  <a:gd name="connsiteY67" fmla="*/ 88669 h 2200102"/>
                  <a:gd name="connsiteX68" fmla="*/ 1424247 w 1867593"/>
                  <a:gd name="connsiteY68" fmla="*/ 55418 h 2200102"/>
                  <a:gd name="connsiteX69" fmla="*/ 1335578 w 1867593"/>
                  <a:gd name="connsiteY69" fmla="*/ 0 h 2200102"/>
                  <a:gd name="connsiteX0" fmla="*/ 0 w 1867593"/>
                  <a:gd name="connsiteY0" fmla="*/ 2056015 h 2144684"/>
                  <a:gd name="connsiteX1" fmla="*/ 33251 w 1867593"/>
                  <a:gd name="connsiteY1" fmla="*/ 2105891 h 2144684"/>
                  <a:gd name="connsiteX2" fmla="*/ 94211 w 1867593"/>
                  <a:gd name="connsiteY2" fmla="*/ 2128058 h 2144684"/>
                  <a:gd name="connsiteX3" fmla="*/ 116378 w 1867593"/>
                  <a:gd name="connsiteY3" fmla="*/ 2144684 h 2144684"/>
                  <a:gd name="connsiteX4" fmla="*/ 160713 w 1867593"/>
                  <a:gd name="connsiteY4" fmla="*/ 2139142 h 2144684"/>
                  <a:gd name="connsiteX5" fmla="*/ 227215 w 1867593"/>
                  <a:gd name="connsiteY5" fmla="*/ 2083724 h 2144684"/>
                  <a:gd name="connsiteX6" fmla="*/ 282633 w 1867593"/>
                  <a:gd name="connsiteY6" fmla="*/ 2072640 h 2144684"/>
                  <a:gd name="connsiteX7" fmla="*/ 349135 w 1867593"/>
                  <a:gd name="connsiteY7" fmla="*/ 2083724 h 2144684"/>
                  <a:gd name="connsiteX8" fmla="*/ 387927 w 1867593"/>
                  <a:gd name="connsiteY8" fmla="*/ 2083724 h 2144684"/>
                  <a:gd name="connsiteX9" fmla="*/ 443346 w 1867593"/>
                  <a:gd name="connsiteY9" fmla="*/ 2050473 h 2144684"/>
                  <a:gd name="connsiteX10" fmla="*/ 459971 w 1867593"/>
                  <a:gd name="connsiteY10" fmla="*/ 2033847 h 2144684"/>
                  <a:gd name="connsiteX11" fmla="*/ 432262 w 1867593"/>
                  <a:gd name="connsiteY11" fmla="*/ 1967346 h 2144684"/>
                  <a:gd name="connsiteX12" fmla="*/ 432262 w 1867593"/>
                  <a:gd name="connsiteY12" fmla="*/ 1934095 h 2144684"/>
                  <a:gd name="connsiteX13" fmla="*/ 404553 w 1867593"/>
                  <a:gd name="connsiteY13" fmla="*/ 1867593 h 2144684"/>
                  <a:gd name="connsiteX14" fmla="*/ 415637 w 1867593"/>
                  <a:gd name="connsiteY14" fmla="*/ 1828800 h 2144684"/>
                  <a:gd name="connsiteX15" fmla="*/ 421178 w 1867593"/>
                  <a:gd name="connsiteY15" fmla="*/ 1795549 h 2144684"/>
                  <a:gd name="connsiteX16" fmla="*/ 421178 w 1867593"/>
                  <a:gd name="connsiteY16" fmla="*/ 1701338 h 2144684"/>
                  <a:gd name="connsiteX17" fmla="*/ 432262 w 1867593"/>
                  <a:gd name="connsiteY17" fmla="*/ 1612669 h 2144684"/>
                  <a:gd name="connsiteX18" fmla="*/ 432262 w 1867593"/>
                  <a:gd name="connsiteY18" fmla="*/ 1562793 h 2144684"/>
                  <a:gd name="connsiteX19" fmla="*/ 454429 w 1867593"/>
                  <a:gd name="connsiteY19" fmla="*/ 1501833 h 2144684"/>
                  <a:gd name="connsiteX20" fmla="*/ 493222 w 1867593"/>
                  <a:gd name="connsiteY20" fmla="*/ 1463040 h 2144684"/>
                  <a:gd name="connsiteX21" fmla="*/ 537557 w 1867593"/>
                  <a:gd name="connsiteY21" fmla="*/ 1435331 h 2144684"/>
                  <a:gd name="connsiteX22" fmla="*/ 592975 w 1867593"/>
                  <a:gd name="connsiteY22" fmla="*/ 1407622 h 2144684"/>
                  <a:gd name="connsiteX23" fmla="*/ 631767 w 1867593"/>
                  <a:gd name="connsiteY23" fmla="*/ 1368829 h 2144684"/>
                  <a:gd name="connsiteX24" fmla="*/ 687186 w 1867593"/>
                  <a:gd name="connsiteY24" fmla="*/ 1374371 h 2144684"/>
                  <a:gd name="connsiteX25" fmla="*/ 742604 w 1867593"/>
                  <a:gd name="connsiteY25" fmla="*/ 1346662 h 2144684"/>
                  <a:gd name="connsiteX26" fmla="*/ 775855 w 1867593"/>
                  <a:gd name="connsiteY26" fmla="*/ 1302327 h 2144684"/>
                  <a:gd name="connsiteX27" fmla="*/ 803564 w 1867593"/>
                  <a:gd name="connsiteY27" fmla="*/ 1291244 h 2144684"/>
                  <a:gd name="connsiteX28" fmla="*/ 836815 w 1867593"/>
                  <a:gd name="connsiteY28" fmla="*/ 1291244 h 2144684"/>
                  <a:gd name="connsiteX29" fmla="*/ 836815 w 1867593"/>
                  <a:gd name="connsiteY29" fmla="*/ 1291244 h 2144684"/>
                  <a:gd name="connsiteX30" fmla="*/ 897775 w 1867593"/>
                  <a:gd name="connsiteY30" fmla="*/ 1257993 h 2144684"/>
                  <a:gd name="connsiteX31" fmla="*/ 903317 w 1867593"/>
                  <a:gd name="connsiteY31" fmla="*/ 1235826 h 2144684"/>
                  <a:gd name="connsiteX32" fmla="*/ 936567 w 1867593"/>
                  <a:gd name="connsiteY32" fmla="*/ 1208117 h 2144684"/>
                  <a:gd name="connsiteX33" fmla="*/ 975360 w 1867593"/>
                  <a:gd name="connsiteY33" fmla="*/ 1185949 h 2144684"/>
                  <a:gd name="connsiteX34" fmla="*/ 1008611 w 1867593"/>
                  <a:gd name="connsiteY34" fmla="*/ 1174866 h 2144684"/>
                  <a:gd name="connsiteX35" fmla="*/ 1047404 w 1867593"/>
                  <a:gd name="connsiteY35" fmla="*/ 1147157 h 2144684"/>
                  <a:gd name="connsiteX36" fmla="*/ 1075113 w 1867593"/>
                  <a:gd name="connsiteY36" fmla="*/ 1113906 h 2144684"/>
                  <a:gd name="connsiteX37" fmla="*/ 1113906 w 1867593"/>
                  <a:gd name="connsiteY37" fmla="*/ 1075113 h 2144684"/>
                  <a:gd name="connsiteX38" fmla="*/ 1180407 w 1867593"/>
                  <a:gd name="connsiteY38" fmla="*/ 1025237 h 2144684"/>
                  <a:gd name="connsiteX39" fmla="*/ 1219200 w 1867593"/>
                  <a:gd name="connsiteY39" fmla="*/ 969818 h 2144684"/>
                  <a:gd name="connsiteX40" fmla="*/ 1257993 w 1867593"/>
                  <a:gd name="connsiteY40" fmla="*/ 919942 h 2144684"/>
                  <a:gd name="connsiteX41" fmla="*/ 1302327 w 1867593"/>
                  <a:gd name="connsiteY41" fmla="*/ 903317 h 2144684"/>
                  <a:gd name="connsiteX42" fmla="*/ 1313411 w 1867593"/>
                  <a:gd name="connsiteY42" fmla="*/ 858982 h 2144684"/>
                  <a:gd name="connsiteX43" fmla="*/ 1379913 w 1867593"/>
                  <a:gd name="connsiteY43" fmla="*/ 775855 h 2144684"/>
                  <a:gd name="connsiteX44" fmla="*/ 1396538 w 1867593"/>
                  <a:gd name="connsiteY44" fmla="*/ 753687 h 2144684"/>
                  <a:gd name="connsiteX45" fmla="*/ 1446415 w 1867593"/>
                  <a:gd name="connsiteY45" fmla="*/ 725978 h 2144684"/>
                  <a:gd name="connsiteX46" fmla="*/ 1446415 w 1867593"/>
                  <a:gd name="connsiteY46" fmla="*/ 692727 h 2144684"/>
                  <a:gd name="connsiteX47" fmla="*/ 1485207 w 1867593"/>
                  <a:gd name="connsiteY47" fmla="*/ 653935 h 2144684"/>
                  <a:gd name="connsiteX48" fmla="*/ 1507375 w 1867593"/>
                  <a:gd name="connsiteY48" fmla="*/ 609600 h 2144684"/>
                  <a:gd name="connsiteX49" fmla="*/ 1546167 w 1867593"/>
                  <a:gd name="connsiteY49" fmla="*/ 598517 h 2144684"/>
                  <a:gd name="connsiteX50" fmla="*/ 1573877 w 1867593"/>
                  <a:gd name="connsiteY50" fmla="*/ 559724 h 2144684"/>
                  <a:gd name="connsiteX51" fmla="*/ 1629295 w 1867593"/>
                  <a:gd name="connsiteY51" fmla="*/ 493222 h 2144684"/>
                  <a:gd name="connsiteX52" fmla="*/ 1679171 w 1867593"/>
                  <a:gd name="connsiteY52" fmla="*/ 448887 h 2144684"/>
                  <a:gd name="connsiteX53" fmla="*/ 1701338 w 1867593"/>
                  <a:gd name="connsiteY53" fmla="*/ 404553 h 2144684"/>
                  <a:gd name="connsiteX54" fmla="*/ 1712422 w 1867593"/>
                  <a:gd name="connsiteY54" fmla="*/ 376844 h 2144684"/>
                  <a:gd name="connsiteX55" fmla="*/ 1712422 w 1867593"/>
                  <a:gd name="connsiteY55" fmla="*/ 343593 h 2144684"/>
                  <a:gd name="connsiteX56" fmla="*/ 1773382 w 1867593"/>
                  <a:gd name="connsiteY56" fmla="*/ 338051 h 2144684"/>
                  <a:gd name="connsiteX57" fmla="*/ 1834342 w 1867593"/>
                  <a:gd name="connsiteY57" fmla="*/ 321426 h 2144684"/>
                  <a:gd name="connsiteX58" fmla="*/ 1867593 w 1867593"/>
                  <a:gd name="connsiteY58" fmla="*/ 293717 h 2144684"/>
                  <a:gd name="connsiteX59" fmla="*/ 1867593 w 1867593"/>
                  <a:gd name="connsiteY59" fmla="*/ 254924 h 2144684"/>
                  <a:gd name="connsiteX60" fmla="*/ 1850967 w 1867593"/>
                  <a:gd name="connsiteY60" fmla="*/ 227215 h 2144684"/>
                  <a:gd name="connsiteX61" fmla="*/ 1834342 w 1867593"/>
                  <a:gd name="connsiteY61" fmla="*/ 193964 h 2144684"/>
                  <a:gd name="connsiteX62" fmla="*/ 1801091 w 1867593"/>
                  <a:gd name="connsiteY62" fmla="*/ 188422 h 2144684"/>
                  <a:gd name="connsiteX63" fmla="*/ 1751215 w 1867593"/>
                  <a:gd name="connsiteY63" fmla="*/ 144087 h 2144684"/>
                  <a:gd name="connsiteX64" fmla="*/ 1645920 w 1867593"/>
                  <a:gd name="connsiteY64" fmla="*/ 83127 h 2144684"/>
                  <a:gd name="connsiteX65" fmla="*/ 1623753 w 1867593"/>
                  <a:gd name="connsiteY65" fmla="*/ 66502 h 2144684"/>
                  <a:gd name="connsiteX66" fmla="*/ 1562793 w 1867593"/>
                  <a:gd name="connsiteY66" fmla="*/ 60960 h 2144684"/>
                  <a:gd name="connsiteX67" fmla="*/ 1490749 w 1867593"/>
                  <a:gd name="connsiteY67" fmla="*/ 33251 h 2144684"/>
                  <a:gd name="connsiteX68" fmla="*/ 1424247 w 1867593"/>
                  <a:gd name="connsiteY68" fmla="*/ 0 h 2144684"/>
                  <a:gd name="connsiteX0" fmla="*/ 0 w 1867593"/>
                  <a:gd name="connsiteY0" fmla="*/ 2022764 h 2111433"/>
                  <a:gd name="connsiteX1" fmla="*/ 33251 w 1867593"/>
                  <a:gd name="connsiteY1" fmla="*/ 2072640 h 2111433"/>
                  <a:gd name="connsiteX2" fmla="*/ 94211 w 1867593"/>
                  <a:gd name="connsiteY2" fmla="*/ 2094807 h 2111433"/>
                  <a:gd name="connsiteX3" fmla="*/ 116378 w 1867593"/>
                  <a:gd name="connsiteY3" fmla="*/ 2111433 h 2111433"/>
                  <a:gd name="connsiteX4" fmla="*/ 160713 w 1867593"/>
                  <a:gd name="connsiteY4" fmla="*/ 2105891 h 2111433"/>
                  <a:gd name="connsiteX5" fmla="*/ 227215 w 1867593"/>
                  <a:gd name="connsiteY5" fmla="*/ 2050473 h 2111433"/>
                  <a:gd name="connsiteX6" fmla="*/ 282633 w 1867593"/>
                  <a:gd name="connsiteY6" fmla="*/ 2039389 h 2111433"/>
                  <a:gd name="connsiteX7" fmla="*/ 349135 w 1867593"/>
                  <a:gd name="connsiteY7" fmla="*/ 2050473 h 2111433"/>
                  <a:gd name="connsiteX8" fmla="*/ 387927 w 1867593"/>
                  <a:gd name="connsiteY8" fmla="*/ 2050473 h 2111433"/>
                  <a:gd name="connsiteX9" fmla="*/ 443346 w 1867593"/>
                  <a:gd name="connsiteY9" fmla="*/ 2017222 h 2111433"/>
                  <a:gd name="connsiteX10" fmla="*/ 459971 w 1867593"/>
                  <a:gd name="connsiteY10" fmla="*/ 2000596 h 2111433"/>
                  <a:gd name="connsiteX11" fmla="*/ 432262 w 1867593"/>
                  <a:gd name="connsiteY11" fmla="*/ 1934095 h 2111433"/>
                  <a:gd name="connsiteX12" fmla="*/ 432262 w 1867593"/>
                  <a:gd name="connsiteY12" fmla="*/ 1900844 h 2111433"/>
                  <a:gd name="connsiteX13" fmla="*/ 404553 w 1867593"/>
                  <a:gd name="connsiteY13" fmla="*/ 1834342 h 2111433"/>
                  <a:gd name="connsiteX14" fmla="*/ 415637 w 1867593"/>
                  <a:gd name="connsiteY14" fmla="*/ 1795549 h 2111433"/>
                  <a:gd name="connsiteX15" fmla="*/ 421178 w 1867593"/>
                  <a:gd name="connsiteY15" fmla="*/ 1762298 h 2111433"/>
                  <a:gd name="connsiteX16" fmla="*/ 421178 w 1867593"/>
                  <a:gd name="connsiteY16" fmla="*/ 1668087 h 2111433"/>
                  <a:gd name="connsiteX17" fmla="*/ 432262 w 1867593"/>
                  <a:gd name="connsiteY17" fmla="*/ 1579418 h 2111433"/>
                  <a:gd name="connsiteX18" fmla="*/ 432262 w 1867593"/>
                  <a:gd name="connsiteY18" fmla="*/ 1529542 h 2111433"/>
                  <a:gd name="connsiteX19" fmla="*/ 454429 w 1867593"/>
                  <a:gd name="connsiteY19" fmla="*/ 1468582 h 2111433"/>
                  <a:gd name="connsiteX20" fmla="*/ 493222 w 1867593"/>
                  <a:gd name="connsiteY20" fmla="*/ 1429789 h 2111433"/>
                  <a:gd name="connsiteX21" fmla="*/ 537557 w 1867593"/>
                  <a:gd name="connsiteY21" fmla="*/ 1402080 h 2111433"/>
                  <a:gd name="connsiteX22" fmla="*/ 592975 w 1867593"/>
                  <a:gd name="connsiteY22" fmla="*/ 1374371 h 2111433"/>
                  <a:gd name="connsiteX23" fmla="*/ 631767 w 1867593"/>
                  <a:gd name="connsiteY23" fmla="*/ 1335578 h 2111433"/>
                  <a:gd name="connsiteX24" fmla="*/ 687186 w 1867593"/>
                  <a:gd name="connsiteY24" fmla="*/ 1341120 h 2111433"/>
                  <a:gd name="connsiteX25" fmla="*/ 742604 w 1867593"/>
                  <a:gd name="connsiteY25" fmla="*/ 1313411 h 2111433"/>
                  <a:gd name="connsiteX26" fmla="*/ 775855 w 1867593"/>
                  <a:gd name="connsiteY26" fmla="*/ 1269076 h 2111433"/>
                  <a:gd name="connsiteX27" fmla="*/ 803564 w 1867593"/>
                  <a:gd name="connsiteY27" fmla="*/ 1257993 h 2111433"/>
                  <a:gd name="connsiteX28" fmla="*/ 836815 w 1867593"/>
                  <a:gd name="connsiteY28" fmla="*/ 1257993 h 2111433"/>
                  <a:gd name="connsiteX29" fmla="*/ 836815 w 1867593"/>
                  <a:gd name="connsiteY29" fmla="*/ 1257993 h 2111433"/>
                  <a:gd name="connsiteX30" fmla="*/ 897775 w 1867593"/>
                  <a:gd name="connsiteY30" fmla="*/ 1224742 h 2111433"/>
                  <a:gd name="connsiteX31" fmla="*/ 903317 w 1867593"/>
                  <a:gd name="connsiteY31" fmla="*/ 1202575 h 2111433"/>
                  <a:gd name="connsiteX32" fmla="*/ 936567 w 1867593"/>
                  <a:gd name="connsiteY32" fmla="*/ 1174866 h 2111433"/>
                  <a:gd name="connsiteX33" fmla="*/ 975360 w 1867593"/>
                  <a:gd name="connsiteY33" fmla="*/ 1152698 h 2111433"/>
                  <a:gd name="connsiteX34" fmla="*/ 1008611 w 1867593"/>
                  <a:gd name="connsiteY34" fmla="*/ 1141615 h 2111433"/>
                  <a:gd name="connsiteX35" fmla="*/ 1047404 w 1867593"/>
                  <a:gd name="connsiteY35" fmla="*/ 1113906 h 2111433"/>
                  <a:gd name="connsiteX36" fmla="*/ 1075113 w 1867593"/>
                  <a:gd name="connsiteY36" fmla="*/ 1080655 h 2111433"/>
                  <a:gd name="connsiteX37" fmla="*/ 1113906 w 1867593"/>
                  <a:gd name="connsiteY37" fmla="*/ 1041862 h 2111433"/>
                  <a:gd name="connsiteX38" fmla="*/ 1180407 w 1867593"/>
                  <a:gd name="connsiteY38" fmla="*/ 991986 h 2111433"/>
                  <a:gd name="connsiteX39" fmla="*/ 1219200 w 1867593"/>
                  <a:gd name="connsiteY39" fmla="*/ 936567 h 2111433"/>
                  <a:gd name="connsiteX40" fmla="*/ 1257993 w 1867593"/>
                  <a:gd name="connsiteY40" fmla="*/ 886691 h 2111433"/>
                  <a:gd name="connsiteX41" fmla="*/ 1302327 w 1867593"/>
                  <a:gd name="connsiteY41" fmla="*/ 870066 h 2111433"/>
                  <a:gd name="connsiteX42" fmla="*/ 1313411 w 1867593"/>
                  <a:gd name="connsiteY42" fmla="*/ 825731 h 2111433"/>
                  <a:gd name="connsiteX43" fmla="*/ 1379913 w 1867593"/>
                  <a:gd name="connsiteY43" fmla="*/ 742604 h 2111433"/>
                  <a:gd name="connsiteX44" fmla="*/ 1396538 w 1867593"/>
                  <a:gd name="connsiteY44" fmla="*/ 720436 h 2111433"/>
                  <a:gd name="connsiteX45" fmla="*/ 1446415 w 1867593"/>
                  <a:gd name="connsiteY45" fmla="*/ 692727 h 2111433"/>
                  <a:gd name="connsiteX46" fmla="*/ 1446415 w 1867593"/>
                  <a:gd name="connsiteY46" fmla="*/ 659476 h 2111433"/>
                  <a:gd name="connsiteX47" fmla="*/ 1485207 w 1867593"/>
                  <a:gd name="connsiteY47" fmla="*/ 620684 h 2111433"/>
                  <a:gd name="connsiteX48" fmla="*/ 1507375 w 1867593"/>
                  <a:gd name="connsiteY48" fmla="*/ 576349 h 2111433"/>
                  <a:gd name="connsiteX49" fmla="*/ 1546167 w 1867593"/>
                  <a:gd name="connsiteY49" fmla="*/ 565266 h 2111433"/>
                  <a:gd name="connsiteX50" fmla="*/ 1573877 w 1867593"/>
                  <a:gd name="connsiteY50" fmla="*/ 526473 h 2111433"/>
                  <a:gd name="connsiteX51" fmla="*/ 1629295 w 1867593"/>
                  <a:gd name="connsiteY51" fmla="*/ 459971 h 2111433"/>
                  <a:gd name="connsiteX52" fmla="*/ 1679171 w 1867593"/>
                  <a:gd name="connsiteY52" fmla="*/ 415636 h 2111433"/>
                  <a:gd name="connsiteX53" fmla="*/ 1701338 w 1867593"/>
                  <a:gd name="connsiteY53" fmla="*/ 371302 h 2111433"/>
                  <a:gd name="connsiteX54" fmla="*/ 1712422 w 1867593"/>
                  <a:gd name="connsiteY54" fmla="*/ 343593 h 2111433"/>
                  <a:gd name="connsiteX55" fmla="*/ 1712422 w 1867593"/>
                  <a:gd name="connsiteY55" fmla="*/ 310342 h 2111433"/>
                  <a:gd name="connsiteX56" fmla="*/ 1773382 w 1867593"/>
                  <a:gd name="connsiteY56" fmla="*/ 304800 h 2111433"/>
                  <a:gd name="connsiteX57" fmla="*/ 1834342 w 1867593"/>
                  <a:gd name="connsiteY57" fmla="*/ 288175 h 2111433"/>
                  <a:gd name="connsiteX58" fmla="*/ 1867593 w 1867593"/>
                  <a:gd name="connsiteY58" fmla="*/ 260466 h 2111433"/>
                  <a:gd name="connsiteX59" fmla="*/ 1867593 w 1867593"/>
                  <a:gd name="connsiteY59" fmla="*/ 221673 h 2111433"/>
                  <a:gd name="connsiteX60" fmla="*/ 1850967 w 1867593"/>
                  <a:gd name="connsiteY60" fmla="*/ 193964 h 2111433"/>
                  <a:gd name="connsiteX61" fmla="*/ 1834342 w 1867593"/>
                  <a:gd name="connsiteY61" fmla="*/ 160713 h 2111433"/>
                  <a:gd name="connsiteX62" fmla="*/ 1801091 w 1867593"/>
                  <a:gd name="connsiteY62" fmla="*/ 155171 h 2111433"/>
                  <a:gd name="connsiteX63" fmla="*/ 1751215 w 1867593"/>
                  <a:gd name="connsiteY63" fmla="*/ 110836 h 2111433"/>
                  <a:gd name="connsiteX64" fmla="*/ 1645920 w 1867593"/>
                  <a:gd name="connsiteY64" fmla="*/ 49876 h 2111433"/>
                  <a:gd name="connsiteX65" fmla="*/ 1623753 w 1867593"/>
                  <a:gd name="connsiteY65" fmla="*/ 33251 h 2111433"/>
                  <a:gd name="connsiteX66" fmla="*/ 1562793 w 1867593"/>
                  <a:gd name="connsiteY66" fmla="*/ 27709 h 2111433"/>
                  <a:gd name="connsiteX67" fmla="*/ 1490749 w 1867593"/>
                  <a:gd name="connsiteY67" fmla="*/ 0 h 2111433"/>
                  <a:gd name="connsiteX0" fmla="*/ 0 w 1867593"/>
                  <a:gd name="connsiteY0" fmla="*/ 1995055 h 2083724"/>
                  <a:gd name="connsiteX1" fmla="*/ 33251 w 1867593"/>
                  <a:gd name="connsiteY1" fmla="*/ 2044931 h 2083724"/>
                  <a:gd name="connsiteX2" fmla="*/ 94211 w 1867593"/>
                  <a:gd name="connsiteY2" fmla="*/ 2067098 h 2083724"/>
                  <a:gd name="connsiteX3" fmla="*/ 116378 w 1867593"/>
                  <a:gd name="connsiteY3" fmla="*/ 2083724 h 2083724"/>
                  <a:gd name="connsiteX4" fmla="*/ 160713 w 1867593"/>
                  <a:gd name="connsiteY4" fmla="*/ 2078182 h 2083724"/>
                  <a:gd name="connsiteX5" fmla="*/ 227215 w 1867593"/>
                  <a:gd name="connsiteY5" fmla="*/ 2022764 h 2083724"/>
                  <a:gd name="connsiteX6" fmla="*/ 282633 w 1867593"/>
                  <a:gd name="connsiteY6" fmla="*/ 2011680 h 2083724"/>
                  <a:gd name="connsiteX7" fmla="*/ 349135 w 1867593"/>
                  <a:gd name="connsiteY7" fmla="*/ 2022764 h 2083724"/>
                  <a:gd name="connsiteX8" fmla="*/ 387927 w 1867593"/>
                  <a:gd name="connsiteY8" fmla="*/ 2022764 h 2083724"/>
                  <a:gd name="connsiteX9" fmla="*/ 443346 w 1867593"/>
                  <a:gd name="connsiteY9" fmla="*/ 1989513 h 2083724"/>
                  <a:gd name="connsiteX10" fmla="*/ 459971 w 1867593"/>
                  <a:gd name="connsiteY10" fmla="*/ 1972887 h 2083724"/>
                  <a:gd name="connsiteX11" fmla="*/ 432262 w 1867593"/>
                  <a:gd name="connsiteY11" fmla="*/ 1906386 h 2083724"/>
                  <a:gd name="connsiteX12" fmla="*/ 432262 w 1867593"/>
                  <a:gd name="connsiteY12" fmla="*/ 1873135 h 2083724"/>
                  <a:gd name="connsiteX13" fmla="*/ 404553 w 1867593"/>
                  <a:gd name="connsiteY13" fmla="*/ 1806633 h 2083724"/>
                  <a:gd name="connsiteX14" fmla="*/ 415637 w 1867593"/>
                  <a:gd name="connsiteY14" fmla="*/ 1767840 h 2083724"/>
                  <a:gd name="connsiteX15" fmla="*/ 421178 w 1867593"/>
                  <a:gd name="connsiteY15" fmla="*/ 1734589 h 2083724"/>
                  <a:gd name="connsiteX16" fmla="*/ 421178 w 1867593"/>
                  <a:gd name="connsiteY16" fmla="*/ 1640378 h 2083724"/>
                  <a:gd name="connsiteX17" fmla="*/ 432262 w 1867593"/>
                  <a:gd name="connsiteY17" fmla="*/ 1551709 h 2083724"/>
                  <a:gd name="connsiteX18" fmla="*/ 432262 w 1867593"/>
                  <a:gd name="connsiteY18" fmla="*/ 1501833 h 2083724"/>
                  <a:gd name="connsiteX19" fmla="*/ 454429 w 1867593"/>
                  <a:gd name="connsiteY19" fmla="*/ 1440873 h 2083724"/>
                  <a:gd name="connsiteX20" fmla="*/ 493222 w 1867593"/>
                  <a:gd name="connsiteY20" fmla="*/ 1402080 h 2083724"/>
                  <a:gd name="connsiteX21" fmla="*/ 537557 w 1867593"/>
                  <a:gd name="connsiteY21" fmla="*/ 1374371 h 2083724"/>
                  <a:gd name="connsiteX22" fmla="*/ 592975 w 1867593"/>
                  <a:gd name="connsiteY22" fmla="*/ 1346662 h 2083724"/>
                  <a:gd name="connsiteX23" fmla="*/ 631767 w 1867593"/>
                  <a:gd name="connsiteY23" fmla="*/ 1307869 h 2083724"/>
                  <a:gd name="connsiteX24" fmla="*/ 687186 w 1867593"/>
                  <a:gd name="connsiteY24" fmla="*/ 1313411 h 2083724"/>
                  <a:gd name="connsiteX25" fmla="*/ 742604 w 1867593"/>
                  <a:gd name="connsiteY25" fmla="*/ 1285702 h 2083724"/>
                  <a:gd name="connsiteX26" fmla="*/ 775855 w 1867593"/>
                  <a:gd name="connsiteY26" fmla="*/ 1241367 h 2083724"/>
                  <a:gd name="connsiteX27" fmla="*/ 803564 w 1867593"/>
                  <a:gd name="connsiteY27" fmla="*/ 1230284 h 2083724"/>
                  <a:gd name="connsiteX28" fmla="*/ 836815 w 1867593"/>
                  <a:gd name="connsiteY28" fmla="*/ 1230284 h 2083724"/>
                  <a:gd name="connsiteX29" fmla="*/ 836815 w 1867593"/>
                  <a:gd name="connsiteY29" fmla="*/ 1230284 h 2083724"/>
                  <a:gd name="connsiteX30" fmla="*/ 897775 w 1867593"/>
                  <a:gd name="connsiteY30" fmla="*/ 1197033 h 2083724"/>
                  <a:gd name="connsiteX31" fmla="*/ 903317 w 1867593"/>
                  <a:gd name="connsiteY31" fmla="*/ 1174866 h 2083724"/>
                  <a:gd name="connsiteX32" fmla="*/ 936567 w 1867593"/>
                  <a:gd name="connsiteY32" fmla="*/ 1147157 h 2083724"/>
                  <a:gd name="connsiteX33" fmla="*/ 975360 w 1867593"/>
                  <a:gd name="connsiteY33" fmla="*/ 1124989 h 2083724"/>
                  <a:gd name="connsiteX34" fmla="*/ 1008611 w 1867593"/>
                  <a:gd name="connsiteY34" fmla="*/ 1113906 h 2083724"/>
                  <a:gd name="connsiteX35" fmla="*/ 1047404 w 1867593"/>
                  <a:gd name="connsiteY35" fmla="*/ 1086197 h 2083724"/>
                  <a:gd name="connsiteX36" fmla="*/ 1075113 w 1867593"/>
                  <a:gd name="connsiteY36" fmla="*/ 1052946 h 2083724"/>
                  <a:gd name="connsiteX37" fmla="*/ 1113906 w 1867593"/>
                  <a:gd name="connsiteY37" fmla="*/ 1014153 h 2083724"/>
                  <a:gd name="connsiteX38" fmla="*/ 1180407 w 1867593"/>
                  <a:gd name="connsiteY38" fmla="*/ 964277 h 2083724"/>
                  <a:gd name="connsiteX39" fmla="*/ 1219200 w 1867593"/>
                  <a:gd name="connsiteY39" fmla="*/ 908858 h 2083724"/>
                  <a:gd name="connsiteX40" fmla="*/ 1257993 w 1867593"/>
                  <a:gd name="connsiteY40" fmla="*/ 858982 h 2083724"/>
                  <a:gd name="connsiteX41" fmla="*/ 1302327 w 1867593"/>
                  <a:gd name="connsiteY41" fmla="*/ 842357 h 2083724"/>
                  <a:gd name="connsiteX42" fmla="*/ 1313411 w 1867593"/>
                  <a:gd name="connsiteY42" fmla="*/ 798022 h 2083724"/>
                  <a:gd name="connsiteX43" fmla="*/ 1379913 w 1867593"/>
                  <a:gd name="connsiteY43" fmla="*/ 714895 h 2083724"/>
                  <a:gd name="connsiteX44" fmla="*/ 1396538 w 1867593"/>
                  <a:gd name="connsiteY44" fmla="*/ 692727 h 2083724"/>
                  <a:gd name="connsiteX45" fmla="*/ 1446415 w 1867593"/>
                  <a:gd name="connsiteY45" fmla="*/ 665018 h 2083724"/>
                  <a:gd name="connsiteX46" fmla="*/ 1446415 w 1867593"/>
                  <a:gd name="connsiteY46" fmla="*/ 631767 h 2083724"/>
                  <a:gd name="connsiteX47" fmla="*/ 1485207 w 1867593"/>
                  <a:gd name="connsiteY47" fmla="*/ 592975 h 2083724"/>
                  <a:gd name="connsiteX48" fmla="*/ 1507375 w 1867593"/>
                  <a:gd name="connsiteY48" fmla="*/ 548640 h 2083724"/>
                  <a:gd name="connsiteX49" fmla="*/ 1546167 w 1867593"/>
                  <a:gd name="connsiteY49" fmla="*/ 537557 h 2083724"/>
                  <a:gd name="connsiteX50" fmla="*/ 1573877 w 1867593"/>
                  <a:gd name="connsiteY50" fmla="*/ 498764 h 2083724"/>
                  <a:gd name="connsiteX51" fmla="*/ 1629295 w 1867593"/>
                  <a:gd name="connsiteY51" fmla="*/ 432262 h 2083724"/>
                  <a:gd name="connsiteX52" fmla="*/ 1679171 w 1867593"/>
                  <a:gd name="connsiteY52" fmla="*/ 387927 h 2083724"/>
                  <a:gd name="connsiteX53" fmla="*/ 1701338 w 1867593"/>
                  <a:gd name="connsiteY53" fmla="*/ 343593 h 2083724"/>
                  <a:gd name="connsiteX54" fmla="*/ 1712422 w 1867593"/>
                  <a:gd name="connsiteY54" fmla="*/ 315884 h 2083724"/>
                  <a:gd name="connsiteX55" fmla="*/ 1712422 w 1867593"/>
                  <a:gd name="connsiteY55" fmla="*/ 282633 h 2083724"/>
                  <a:gd name="connsiteX56" fmla="*/ 1773382 w 1867593"/>
                  <a:gd name="connsiteY56" fmla="*/ 277091 h 2083724"/>
                  <a:gd name="connsiteX57" fmla="*/ 1834342 w 1867593"/>
                  <a:gd name="connsiteY57" fmla="*/ 260466 h 2083724"/>
                  <a:gd name="connsiteX58" fmla="*/ 1867593 w 1867593"/>
                  <a:gd name="connsiteY58" fmla="*/ 232757 h 2083724"/>
                  <a:gd name="connsiteX59" fmla="*/ 1867593 w 1867593"/>
                  <a:gd name="connsiteY59" fmla="*/ 193964 h 2083724"/>
                  <a:gd name="connsiteX60" fmla="*/ 1850967 w 1867593"/>
                  <a:gd name="connsiteY60" fmla="*/ 166255 h 2083724"/>
                  <a:gd name="connsiteX61" fmla="*/ 1834342 w 1867593"/>
                  <a:gd name="connsiteY61" fmla="*/ 133004 h 2083724"/>
                  <a:gd name="connsiteX62" fmla="*/ 1801091 w 1867593"/>
                  <a:gd name="connsiteY62" fmla="*/ 127462 h 2083724"/>
                  <a:gd name="connsiteX63" fmla="*/ 1751215 w 1867593"/>
                  <a:gd name="connsiteY63" fmla="*/ 83127 h 2083724"/>
                  <a:gd name="connsiteX64" fmla="*/ 1645920 w 1867593"/>
                  <a:gd name="connsiteY64" fmla="*/ 22167 h 2083724"/>
                  <a:gd name="connsiteX65" fmla="*/ 1623753 w 1867593"/>
                  <a:gd name="connsiteY65" fmla="*/ 5542 h 2083724"/>
                  <a:gd name="connsiteX66" fmla="*/ 1562793 w 1867593"/>
                  <a:gd name="connsiteY66" fmla="*/ 0 h 2083724"/>
                  <a:gd name="connsiteX0" fmla="*/ 0 w 1867593"/>
                  <a:gd name="connsiteY0" fmla="*/ 1989513 h 2078182"/>
                  <a:gd name="connsiteX1" fmla="*/ 33251 w 1867593"/>
                  <a:gd name="connsiteY1" fmla="*/ 2039389 h 2078182"/>
                  <a:gd name="connsiteX2" fmla="*/ 94211 w 1867593"/>
                  <a:gd name="connsiteY2" fmla="*/ 2061556 h 2078182"/>
                  <a:gd name="connsiteX3" fmla="*/ 116378 w 1867593"/>
                  <a:gd name="connsiteY3" fmla="*/ 2078182 h 2078182"/>
                  <a:gd name="connsiteX4" fmla="*/ 160713 w 1867593"/>
                  <a:gd name="connsiteY4" fmla="*/ 2072640 h 2078182"/>
                  <a:gd name="connsiteX5" fmla="*/ 227215 w 1867593"/>
                  <a:gd name="connsiteY5" fmla="*/ 2017222 h 2078182"/>
                  <a:gd name="connsiteX6" fmla="*/ 282633 w 1867593"/>
                  <a:gd name="connsiteY6" fmla="*/ 2006138 h 2078182"/>
                  <a:gd name="connsiteX7" fmla="*/ 349135 w 1867593"/>
                  <a:gd name="connsiteY7" fmla="*/ 2017222 h 2078182"/>
                  <a:gd name="connsiteX8" fmla="*/ 387927 w 1867593"/>
                  <a:gd name="connsiteY8" fmla="*/ 2017222 h 2078182"/>
                  <a:gd name="connsiteX9" fmla="*/ 443346 w 1867593"/>
                  <a:gd name="connsiteY9" fmla="*/ 1983971 h 2078182"/>
                  <a:gd name="connsiteX10" fmla="*/ 459971 w 1867593"/>
                  <a:gd name="connsiteY10" fmla="*/ 1967345 h 2078182"/>
                  <a:gd name="connsiteX11" fmla="*/ 432262 w 1867593"/>
                  <a:gd name="connsiteY11" fmla="*/ 1900844 h 2078182"/>
                  <a:gd name="connsiteX12" fmla="*/ 432262 w 1867593"/>
                  <a:gd name="connsiteY12" fmla="*/ 1867593 h 2078182"/>
                  <a:gd name="connsiteX13" fmla="*/ 404553 w 1867593"/>
                  <a:gd name="connsiteY13" fmla="*/ 1801091 h 2078182"/>
                  <a:gd name="connsiteX14" fmla="*/ 415637 w 1867593"/>
                  <a:gd name="connsiteY14" fmla="*/ 1762298 h 2078182"/>
                  <a:gd name="connsiteX15" fmla="*/ 421178 w 1867593"/>
                  <a:gd name="connsiteY15" fmla="*/ 1729047 h 2078182"/>
                  <a:gd name="connsiteX16" fmla="*/ 421178 w 1867593"/>
                  <a:gd name="connsiteY16" fmla="*/ 1634836 h 2078182"/>
                  <a:gd name="connsiteX17" fmla="*/ 432262 w 1867593"/>
                  <a:gd name="connsiteY17" fmla="*/ 1546167 h 2078182"/>
                  <a:gd name="connsiteX18" fmla="*/ 432262 w 1867593"/>
                  <a:gd name="connsiteY18" fmla="*/ 1496291 h 2078182"/>
                  <a:gd name="connsiteX19" fmla="*/ 454429 w 1867593"/>
                  <a:gd name="connsiteY19" fmla="*/ 1435331 h 2078182"/>
                  <a:gd name="connsiteX20" fmla="*/ 493222 w 1867593"/>
                  <a:gd name="connsiteY20" fmla="*/ 1396538 h 2078182"/>
                  <a:gd name="connsiteX21" fmla="*/ 537557 w 1867593"/>
                  <a:gd name="connsiteY21" fmla="*/ 1368829 h 2078182"/>
                  <a:gd name="connsiteX22" fmla="*/ 592975 w 1867593"/>
                  <a:gd name="connsiteY22" fmla="*/ 1341120 h 2078182"/>
                  <a:gd name="connsiteX23" fmla="*/ 631767 w 1867593"/>
                  <a:gd name="connsiteY23" fmla="*/ 1302327 h 2078182"/>
                  <a:gd name="connsiteX24" fmla="*/ 687186 w 1867593"/>
                  <a:gd name="connsiteY24" fmla="*/ 1307869 h 2078182"/>
                  <a:gd name="connsiteX25" fmla="*/ 742604 w 1867593"/>
                  <a:gd name="connsiteY25" fmla="*/ 1280160 h 2078182"/>
                  <a:gd name="connsiteX26" fmla="*/ 775855 w 1867593"/>
                  <a:gd name="connsiteY26" fmla="*/ 1235825 h 2078182"/>
                  <a:gd name="connsiteX27" fmla="*/ 803564 w 1867593"/>
                  <a:gd name="connsiteY27" fmla="*/ 1224742 h 2078182"/>
                  <a:gd name="connsiteX28" fmla="*/ 836815 w 1867593"/>
                  <a:gd name="connsiteY28" fmla="*/ 1224742 h 2078182"/>
                  <a:gd name="connsiteX29" fmla="*/ 836815 w 1867593"/>
                  <a:gd name="connsiteY29" fmla="*/ 1224742 h 2078182"/>
                  <a:gd name="connsiteX30" fmla="*/ 897775 w 1867593"/>
                  <a:gd name="connsiteY30" fmla="*/ 1191491 h 2078182"/>
                  <a:gd name="connsiteX31" fmla="*/ 903317 w 1867593"/>
                  <a:gd name="connsiteY31" fmla="*/ 1169324 h 2078182"/>
                  <a:gd name="connsiteX32" fmla="*/ 936567 w 1867593"/>
                  <a:gd name="connsiteY32" fmla="*/ 1141615 h 2078182"/>
                  <a:gd name="connsiteX33" fmla="*/ 975360 w 1867593"/>
                  <a:gd name="connsiteY33" fmla="*/ 1119447 h 2078182"/>
                  <a:gd name="connsiteX34" fmla="*/ 1008611 w 1867593"/>
                  <a:gd name="connsiteY34" fmla="*/ 1108364 h 2078182"/>
                  <a:gd name="connsiteX35" fmla="*/ 1047404 w 1867593"/>
                  <a:gd name="connsiteY35" fmla="*/ 1080655 h 2078182"/>
                  <a:gd name="connsiteX36" fmla="*/ 1075113 w 1867593"/>
                  <a:gd name="connsiteY36" fmla="*/ 1047404 h 2078182"/>
                  <a:gd name="connsiteX37" fmla="*/ 1113906 w 1867593"/>
                  <a:gd name="connsiteY37" fmla="*/ 1008611 h 2078182"/>
                  <a:gd name="connsiteX38" fmla="*/ 1180407 w 1867593"/>
                  <a:gd name="connsiteY38" fmla="*/ 958735 h 2078182"/>
                  <a:gd name="connsiteX39" fmla="*/ 1219200 w 1867593"/>
                  <a:gd name="connsiteY39" fmla="*/ 903316 h 2078182"/>
                  <a:gd name="connsiteX40" fmla="*/ 1257993 w 1867593"/>
                  <a:gd name="connsiteY40" fmla="*/ 853440 h 2078182"/>
                  <a:gd name="connsiteX41" fmla="*/ 1302327 w 1867593"/>
                  <a:gd name="connsiteY41" fmla="*/ 836815 h 2078182"/>
                  <a:gd name="connsiteX42" fmla="*/ 1313411 w 1867593"/>
                  <a:gd name="connsiteY42" fmla="*/ 792480 h 2078182"/>
                  <a:gd name="connsiteX43" fmla="*/ 1379913 w 1867593"/>
                  <a:gd name="connsiteY43" fmla="*/ 709353 h 2078182"/>
                  <a:gd name="connsiteX44" fmla="*/ 1396538 w 1867593"/>
                  <a:gd name="connsiteY44" fmla="*/ 687185 h 2078182"/>
                  <a:gd name="connsiteX45" fmla="*/ 1446415 w 1867593"/>
                  <a:gd name="connsiteY45" fmla="*/ 659476 h 2078182"/>
                  <a:gd name="connsiteX46" fmla="*/ 1446415 w 1867593"/>
                  <a:gd name="connsiteY46" fmla="*/ 626225 h 2078182"/>
                  <a:gd name="connsiteX47" fmla="*/ 1485207 w 1867593"/>
                  <a:gd name="connsiteY47" fmla="*/ 587433 h 2078182"/>
                  <a:gd name="connsiteX48" fmla="*/ 1507375 w 1867593"/>
                  <a:gd name="connsiteY48" fmla="*/ 543098 h 2078182"/>
                  <a:gd name="connsiteX49" fmla="*/ 1546167 w 1867593"/>
                  <a:gd name="connsiteY49" fmla="*/ 532015 h 2078182"/>
                  <a:gd name="connsiteX50" fmla="*/ 1573877 w 1867593"/>
                  <a:gd name="connsiteY50" fmla="*/ 493222 h 2078182"/>
                  <a:gd name="connsiteX51" fmla="*/ 1629295 w 1867593"/>
                  <a:gd name="connsiteY51" fmla="*/ 426720 h 2078182"/>
                  <a:gd name="connsiteX52" fmla="*/ 1679171 w 1867593"/>
                  <a:gd name="connsiteY52" fmla="*/ 382385 h 2078182"/>
                  <a:gd name="connsiteX53" fmla="*/ 1701338 w 1867593"/>
                  <a:gd name="connsiteY53" fmla="*/ 338051 h 2078182"/>
                  <a:gd name="connsiteX54" fmla="*/ 1712422 w 1867593"/>
                  <a:gd name="connsiteY54" fmla="*/ 310342 h 2078182"/>
                  <a:gd name="connsiteX55" fmla="*/ 1712422 w 1867593"/>
                  <a:gd name="connsiteY55" fmla="*/ 277091 h 2078182"/>
                  <a:gd name="connsiteX56" fmla="*/ 1773382 w 1867593"/>
                  <a:gd name="connsiteY56" fmla="*/ 271549 h 2078182"/>
                  <a:gd name="connsiteX57" fmla="*/ 1834342 w 1867593"/>
                  <a:gd name="connsiteY57" fmla="*/ 254924 h 2078182"/>
                  <a:gd name="connsiteX58" fmla="*/ 1867593 w 1867593"/>
                  <a:gd name="connsiteY58" fmla="*/ 227215 h 2078182"/>
                  <a:gd name="connsiteX59" fmla="*/ 1867593 w 1867593"/>
                  <a:gd name="connsiteY59" fmla="*/ 188422 h 2078182"/>
                  <a:gd name="connsiteX60" fmla="*/ 1850967 w 1867593"/>
                  <a:gd name="connsiteY60" fmla="*/ 160713 h 2078182"/>
                  <a:gd name="connsiteX61" fmla="*/ 1834342 w 1867593"/>
                  <a:gd name="connsiteY61" fmla="*/ 127462 h 2078182"/>
                  <a:gd name="connsiteX62" fmla="*/ 1801091 w 1867593"/>
                  <a:gd name="connsiteY62" fmla="*/ 121920 h 2078182"/>
                  <a:gd name="connsiteX63" fmla="*/ 1751215 w 1867593"/>
                  <a:gd name="connsiteY63" fmla="*/ 77585 h 2078182"/>
                  <a:gd name="connsiteX64" fmla="*/ 1645920 w 1867593"/>
                  <a:gd name="connsiteY64" fmla="*/ 16625 h 2078182"/>
                  <a:gd name="connsiteX65" fmla="*/ 1623753 w 1867593"/>
                  <a:gd name="connsiteY65" fmla="*/ 0 h 2078182"/>
                  <a:gd name="connsiteX0" fmla="*/ 0 w 1867593"/>
                  <a:gd name="connsiteY0" fmla="*/ 1972888 h 2061557"/>
                  <a:gd name="connsiteX1" fmla="*/ 33251 w 1867593"/>
                  <a:gd name="connsiteY1" fmla="*/ 2022764 h 2061557"/>
                  <a:gd name="connsiteX2" fmla="*/ 94211 w 1867593"/>
                  <a:gd name="connsiteY2" fmla="*/ 2044931 h 2061557"/>
                  <a:gd name="connsiteX3" fmla="*/ 116378 w 1867593"/>
                  <a:gd name="connsiteY3" fmla="*/ 2061557 h 2061557"/>
                  <a:gd name="connsiteX4" fmla="*/ 160713 w 1867593"/>
                  <a:gd name="connsiteY4" fmla="*/ 2056015 h 2061557"/>
                  <a:gd name="connsiteX5" fmla="*/ 227215 w 1867593"/>
                  <a:gd name="connsiteY5" fmla="*/ 2000597 h 2061557"/>
                  <a:gd name="connsiteX6" fmla="*/ 282633 w 1867593"/>
                  <a:gd name="connsiteY6" fmla="*/ 1989513 h 2061557"/>
                  <a:gd name="connsiteX7" fmla="*/ 349135 w 1867593"/>
                  <a:gd name="connsiteY7" fmla="*/ 2000597 h 2061557"/>
                  <a:gd name="connsiteX8" fmla="*/ 387927 w 1867593"/>
                  <a:gd name="connsiteY8" fmla="*/ 2000597 h 2061557"/>
                  <a:gd name="connsiteX9" fmla="*/ 443346 w 1867593"/>
                  <a:gd name="connsiteY9" fmla="*/ 1967346 h 2061557"/>
                  <a:gd name="connsiteX10" fmla="*/ 459971 w 1867593"/>
                  <a:gd name="connsiteY10" fmla="*/ 1950720 h 2061557"/>
                  <a:gd name="connsiteX11" fmla="*/ 432262 w 1867593"/>
                  <a:gd name="connsiteY11" fmla="*/ 1884219 h 2061557"/>
                  <a:gd name="connsiteX12" fmla="*/ 432262 w 1867593"/>
                  <a:gd name="connsiteY12" fmla="*/ 1850968 h 2061557"/>
                  <a:gd name="connsiteX13" fmla="*/ 404553 w 1867593"/>
                  <a:gd name="connsiteY13" fmla="*/ 1784466 h 2061557"/>
                  <a:gd name="connsiteX14" fmla="*/ 415637 w 1867593"/>
                  <a:gd name="connsiteY14" fmla="*/ 1745673 h 2061557"/>
                  <a:gd name="connsiteX15" fmla="*/ 421178 w 1867593"/>
                  <a:gd name="connsiteY15" fmla="*/ 1712422 h 2061557"/>
                  <a:gd name="connsiteX16" fmla="*/ 421178 w 1867593"/>
                  <a:gd name="connsiteY16" fmla="*/ 1618211 h 2061557"/>
                  <a:gd name="connsiteX17" fmla="*/ 432262 w 1867593"/>
                  <a:gd name="connsiteY17" fmla="*/ 1529542 h 2061557"/>
                  <a:gd name="connsiteX18" fmla="*/ 432262 w 1867593"/>
                  <a:gd name="connsiteY18" fmla="*/ 1479666 h 2061557"/>
                  <a:gd name="connsiteX19" fmla="*/ 454429 w 1867593"/>
                  <a:gd name="connsiteY19" fmla="*/ 1418706 h 2061557"/>
                  <a:gd name="connsiteX20" fmla="*/ 493222 w 1867593"/>
                  <a:gd name="connsiteY20" fmla="*/ 1379913 h 2061557"/>
                  <a:gd name="connsiteX21" fmla="*/ 537557 w 1867593"/>
                  <a:gd name="connsiteY21" fmla="*/ 1352204 h 2061557"/>
                  <a:gd name="connsiteX22" fmla="*/ 592975 w 1867593"/>
                  <a:gd name="connsiteY22" fmla="*/ 1324495 h 2061557"/>
                  <a:gd name="connsiteX23" fmla="*/ 631767 w 1867593"/>
                  <a:gd name="connsiteY23" fmla="*/ 1285702 h 2061557"/>
                  <a:gd name="connsiteX24" fmla="*/ 687186 w 1867593"/>
                  <a:gd name="connsiteY24" fmla="*/ 1291244 h 2061557"/>
                  <a:gd name="connsiteX25" fmla="*/ 742604 w 1867593"/>
                  <a:gd name="connsiteY25" fmla="*/ 1263535 h 2061557"/>
                  <a:gd name="connsiteX26" fmla="*/ 775855 w 1867593"/>
                  <a:gd name="connsiteY26" fmla="*/ 1219200 h 2061557"/>
                  <a:gd name="connsiteX27" fmla="*/ 803564 w 1867593"/>
                  <a:gd name="connsiteY27" fmla="*/ 1208117 h 2061557"/>
                  <a:gd name="connsiteX28" fmla="*/ 836815 w 1867593"/>
                  <a:gd name="connsiteY28" fmla="*/ 1208117 h 2061557"/>
                  <a:gd name="connsiteX29" fmla="*/ 836815 w 1867593"/>
                  <a:gd name="connsiteY29" fmla="*/ 1208117 h 2061557"/>
                  <a:gd name="connsiteX30" fmla="*/ 897775 w 1867593"/>
                  <a:gd name="connsiteY30" fmla="*/ 1174866 h 2061557"/>
                  <a:gd name="connsiteX31" fmla="*/ 903317 w 1867593"/>
                  <a:gd name="connsiteY31" fmla="*/ 1152699 h 2061557"/>
                  <a:gd name="connsiteX32" fmla="*/ 936567 w 1867593"/>
                  <a:gd name="connsiteY32" fmla="*/ 1124990 h 2061557"/>
                  <a:gd name="connsiteX33" fmla="*/ 975360 w 1867593"/>
                  <a:gd name="connsiteY33" fmla="*/ 1102822 h 2061557"/>
                  <a:gd name="connsiteX34" fmla="*/ 1008611 w 1867593"/>
                  <a:gd name="connsiteY34" fmla="*/ 1091739 h 2061557"/>
                  <a:gd name="connsiteX35" fmla="*/ 1047404 w 1867593"/>
                  <a:gd name="connsiteY35" fmla="*/ 1064030 h 2061557"/>
                  <a:gd name="connsiteX36" fmla="*/ 1075113 w 1867593"/>
                  <a:gd name="connsiteY36" fmla="*/ 1030779 h 2061557"/>
                  <a:gd name="connsiteX37" fmla="*/ 1113906 w 1867593"/>
                  <a:gd name="connsiteY37" fmla="*/ 991986 h 2061557"/>
                  <a:gd name="connsiteX38" fmla="*/ 1180407 w 1867593"/>
                  <a:gd name="connsiteY38" fmla="*/ 942110 h 2061557"/>
                  <a:gd name="connsiteX39" fmla="*/ 1219200 w 1867593"/>
                  <a:gd name="connsiteY39" fmla="*/ 886691 h 2061557"/>
                  <a:gd name="connsiteX40" fmla="*/ 1257993 w 1867593"/>
                  <a:gd name="connsiteY40" fmla="*/ 836815 h 2061557"/>
                  <a:gd name="connsiteX41" fmla="*/ 1302327 w 1867593"/>
                  <a:gd name="connsiteY41" fmla="*/ 820190 h 2061557"/>
                  <a:gd name="connsiteX42" fmla="*/ 1313411 w 1867593"/>
                  <a:gd name="connsiteY42" fmla="*/ 775855 h 2061557"/>
                  <a:gd name="connsiteX43" fmla="*/ 1379913 w 1867593"/>
                  <a:gd name="connsiteY43" fmla="*/ 692728 h 2061557"/>
                  <a:gd name="connsiteX44" fmla="*/ 1396538 w 1867593"/>
                  <a:gd name="connsiteY44" fmla="*/ 670560 h 2061557"/>
                  <a:gd name="connsiteX45" fmla="*/ 1446415 w 1867593"/>
                  <a:gd name="connsiteY45" fmla="*/ 642851 h 2061557"/>
                  <a:gd name="connsiteX46" fmla="*/ 1446415 w 1867593"/>
                  <a:gd name="connsiteY46" fmla="*/ 609600 h 2061557"/>
                  <a:gd name="connsiteX47" fmla="*/ 1485207 w 1867593"/>
                  <a:gd name="connsiteY47" fmla="*/ 570808 h 2061557"/>
                  <a:gd name="connsiteX48" fmla="*/ 1507375 w 1867593"/>
                  <a:gd name="connsiteY48" fmla="*/ 526473 h 2061557"/>
                  <a:gd name="connsiteX49" fmla="*/ 1546167 w 1867593"/>
                  <a:gd name="connsiteY49" fmla="*/ 515390 h 2061557"/>
                  <a:gd name="connsiteX50" fmla="*/ 1573877 w 1867593"/>
                  <a:gd name="connsiteY50" fmla="*/ 476597 h 2061557"/>
                  <a:gd name="connsiteX51" fmla="*/ 1629295 w 1867593"/>
                  <a:gd name="connsiteY51" fmla="*/ 410095 h 2061557"/>
                  <a:gd name="connsiteX52" fmla="*/ 1679171 w 1867593"/>
                  <a:gd name="connsiteY52" fmla="*/ 365760 h 2061557"/>
                  <a:gd name="connsiteX53" fmla="*/ 1701338 w 1867593"/>
                  <a:gd name="connsiteY53" fmla="*/ 321426 h 2061557"/>
                  <a:gd name="connsiteX54" fmla="*/ 1712422 w 1867593"/>
                  <a:gd name="connsiteY54" fmla="*/ 293717 h 2061557"/>
                  <a:gd name="connsiteX55" fmla="*/ 1712422 w 1867593"/>
                  <a:gd name="connsiteY55" fmla="*/ 260466 h 2061557"/>
                  <a:gd name="connsiteX56" fmla="*/ 1773382 w 1867593"/>
                  <a:gd name="connsiteY56" fmla="*/ 254924 h 2061557"/>
                  <a:gd name="connsiteX57" fmla="*/ 1834342 w 1867593"/>
                  <a:gd name="connsiteY57" fmla="*/ 238299 h 2061557"/>
                  <a:gd name="connsiteX58" fmla="*/ 1867593 w 1867593"/>
                  <a:gd name="connsiteY58" fmla="*/ 210590 h 2061557"/>
                  <a:gd name="connsiteX59" fmla="*/ 1867593 w 1867593"/>
                  <a:gd name="connsiteY59" fmla="*/ 171797 h 2061557"/>
                  <a:gd name="connsiteX60" fmla="*/ 1850967 w 1867593"/>
                  <a:gd name="connsiteY60" fmla="*/ 144088 h 2061557"/>
                  <a:gd name="connsiteX61" fmla="*/ 1834342 w 1867593"/>
                  <a:gd name="connsiteY61" fmla="*/ 110837 h 2061557"/>
                  <a:gd name="connsiteX62" fmla="*/ 1801091 w 1867593"/>
                  <a:gd name="connsiteY62" fmla="*/ 105295 h 2061557"/>
                  <a:gd name="connsiteX63" fmla="*/ 1751215 w 1867593"/>
                  <a:gd name="connsiteY63" fmla="*/ 60960 h 2061557"/>
                  <a:gd name="connsiteX64" fmla="*/ 1645920 w 1867593"/>
                  <a:gd name="connsiteY64" fmla="*/ 0 h 2061557"/>
                  <a:gd name="connsiteX0" fmla="*/ 0 w 1867593"/>
                  <a:gd name="connsiteY0" fmla="*/ 1911928 h 2000597"/>
                  <a:gd name="connsiteX1" fmla="*/ 33251 w 1867593"/>
                  <a:gd name="connsiteY1" fmla="*/ 1961804 h 2000597"/>
                  <a:gd name="connsiteX2" fmla="*/ 94211 w 1867593"/>
                  <a:gd name="connsiteY2" fmla="*/ 1983971 h 2000597"/>
                  <a:gd name="connsiteX3" fmla="*/ 116378 w 1867593"/>
                  <a:gd name="connsiteY3" fmla="*/ 2000597 h 2000597"/>
                  <a:gd name="connsiteX4" fmla="*/ 160713 w 1867593"/>
                  <a:gd name="connsiteY4" fmla="*/ 1995055 h 2000597"/>
                  <a:gd name="connsiteX5" fmla="*/ 227215 w 1867593"/>
                  <a:gd name="connsiteY5" fmla="*/ 1939637 h 2000597"/>
                  <a:gd name="connsiteX6" fmla="*/ 282633 w 1867593"/>
                  <a:gd name="connsiteY6" fmla="*/ 1928553 h 2000597"/>
                  <a:gd name="connsiteX7" fmla="*/ 349135 w 1867593"/>
                  <a:gd name="connsiteY7" fmla="*/ 1939637 h 2000597"/>
                  <a:gd name="connsiteX8" fmla="*/ 387927 w 1867593"/>
                  <a:gd name="connsiteY8" fmla="*/ 1939637 h 2000597"/>
                  <a:gd name="connsiteX9" fmla="*/ 443346 w 1867593"/>
                  <a:gd name="connsiteY9" fmla="*/ 1906386 h 2000597"/>
                  <a:gd name="connsiteX10" fmla="*/ 459971 w 1867593"/>
                  <a:gd name="connsiteY10" fmla="*/ 1889760 h 2000597"/>
                  <a:gd name="connsiteX11" fmla="*/ 432262 w 1867593"/>
                  <a:gd name="connsiteY11" fmla="*/ 1823259 h 2000597"/>
                  <a:gd name="connsiteX12" fmla="*/ 432262 w 1867593"/>
                  <a:gd name="connsiteY12" fmla="*/ 1790008 h 2000597"/>
                  <a:gd name="connsiteX13" fmla="*/ 404553 w 1867593"/>
                  <a:gd name="connsiteY13" fmla="*/ 1723506 h 2000597"/>
                  <a:gd name="connsiteX14" fmla="*/ 415637 w 1867593"/>
                  <a:gd name="connsiteY14" fmla="*/ 1684713 h 2000597"/>
                  <a:gd name="connsiteX15" fmla="*/ 421178 w 1867593"/>
                  <a:gd name="connsiteY15" fmla="*/ 1651462 h 2000597"/>
                  <a:gd name="connsiteX16" fmla="*/ 421178 w 1867593"/>
                  <a:gd name="connsiteY16" fmla="*/ 1557251 h 2000597"/>
                  <a:gd name="connsiteX17" fmla="*/ 432262 w 1867593"/>
                  <a:gd name="connsiteY17" fmla="*/ 1468582 h 2000597"/>
                  <a:gd name="connsiteX18" fmla="*/ 432262 w 1867593"/>
                  <a:gd name="connsiteY18" fmla="*/ 1418706 h 2000597"/>
                  <a:gd name="connsiteX19" fmla="*/ 454429 w 1867593"/>
                  <a:gd name="connsiteY19" fmla="*/ 1357746 h 2000597"/>
                  <a:gd name="connsiteX20" fmla="*/ 493222 w 1867593"/>
                  <a:gd name="connsiteY20" fmla="*/ 1318953 h 2000597"/>
                  <a:gd name="connsiteX21" fmla="*/ 537557 w 1867593"/>
                  <a:gd name="connsiteY21" fmla="*/ 1291244 h 2000597"/>
                  <a:gd name="connsiteX22" fmla="*/ 592975 w 1867593"/>
                  <a:gd name="connsiteY22" fmla="*/ 1263535 h 2000597"/>
                  <a:gd name="connsiteX23" fmla="*/ 631767 w 1867593"/>
                  <a:gd name="connsiteY23" fmla="*/ 1224742 h 2000597"/>
                  <a:gd name="connsiteX24" fmla="*/ 687186 w 1867593"/>
                  <a:gd name="connsiteY24" fmla="*/ 1230284 h 2000597"/>
                  <a:gd name="connsiteX25" fmla="*/ 742604 w 1867593"/>
                  <a:gd name="connsiteY25" fmla="*/ 1202575 h 2000597"/>
                  <a:gd name="connsiteX26" fmla="*/ 775855 w 1867593"/>
                  <a:gd name="connsiteY26" fmla="*/ 1158240 h 2000597"/>
                  <a:gd name="connsiteX27" fmla="*/ 803564 w 1867593"/>
                  <a:gd name="connsiteY27" fmla="*/ 1147157 h 2000597"/>
                  <a:gd name="connsiteX28" fmla="*/ 836815 w 1867593"/>
                  <a:gd name="connsiteY28" fmla="*/ 1147157 h 2000597"/>
                  <a:gd name="connsiteX29" fmla="*/ 836815 w 1867593"/>
                  <a:gd name="connsiteY29" fmla="*/ 1147157 h 2000597"/>
                  <a:gd name="connsiteX30" fmla="*/ 897775 w 1867593"/>
                  <a:gd name="connsiteY30" fmla="*/ 1113906 h 2000597"/>
                  <a:gd name="connsiteX31" fmla="*/ 903317 w 1867593"/>
                  <a:gd name="connsiteY31" fmla="*/ 1091739 h 2000597"/>
                  <a:gd name="connsiteX32" fmla="*/ 936567 w 1867593"/>
                  <a:gd name="connsiteY32" fmla="*/ 1064030 h 2000597"/>
                  <a:gd name="connsiteX33" fmla="*/ 975360 w 1867593"/>
                  <a:gd name="connsiteY33" fmla="*/ 1041862 h 2000597"/>
                  <a:gd name="connsiteX34" fmla="*/ 1008611 w 1867593"/>
                  <a:gd name="connsiteY34" fmla="*/ 1030779 h 2000597"/>
                  <a:gd name="connsiteX35" fmla="*/ 1047404 w 1867593"/>
                  <a:gd name="connsiteY35" fmla="*/ 1003070 h 2000597"/>
                  <a:gd name="connsiteX36" fmla="*/ 1075113 w 1867593"/>
                  <a:gd name="connsiteY36" fmla="*/ 969819 h 2000597"/>
                  <a:gd name="connsiteX37" fmla="*/ 1113906 w 1867593"/>
                  <a:gd name="connsiteY37" fmla="*/ 931026 h 2000597"/>
                  <a:gd name="connsiteX38" fmla="*/ 1180407 w 1867593"/>
                  <a:gd name="connsiteY38" fmla="*/ 881150 h 2000597"/>
                  <a:gd name="connsiteX39" fmla="*/ 1219200 w 1867593"/>
                  <a:gd name="connsiteY39" fmla="*/ 825731 h 2000597"/>
                  <a:gd name="connsiteX40" fmla="*/ 1257993 w 1867593"/>
                  <a:gd name="connsiteY40" fmla="*/ 775855 h 2000597"/>
                  <a:gd name="connsiteX41" fmla="*/ 1302327 w 1867593"/>
                  <a:gd name="connsiteY41" fmla="*/ 759230 h 2000597"/>
                  <a:gd name="connsiteX42" fmla="*/ 1313411 w 1867593"/>
                  <a:gd name="connsiteY42" fmla="*/ 714895 h 2000597"/>
                  <a:gd name="connsiteX43" fmla="*/ 1379913 w 1867593"/>
                  <a:gd name="connsiteY43" fmla="*/ 631768 h 2000597"/>
                  <a:gd name="connsiteX44" fmla="*/ 1396538 w 1867593"/>
                  <a:gd name="connsiteY44" fmla="*/ 609600 h 2000597"/>
                  <a:gd name="connsiteX45" fmla="*/ 1446415 w 1867593"/>
                  <a:gd name="connsiteY45" fmla="*/ 581891 h 2000597"/>
                  <a:gd name="connsiteX46" fmla="*/ 1446415 w 1867593"/>
                  <a:gd name="connsiteY46" fmla="*/ 548640 h 2000597"/>
                  <a:gd name="connsiteX47" fmla="*/ 1485207 w 1867593"/>
                  <a:gd name="connsiteY47" fmla="*/ 509848 h 2000597"/>
                  <a:gd name="connsiteX48" fmla="*/ 1507375 w 1867593"/>
                  <a:gd name="connsiteY48" fmla="*/ 465513 h 2000597"/>
                  <a:gd name="connsiteX49" fmla="*/ 1546167 w 1867593"/>
                  <a:gd name="connsiteY49" fmla="*/ 454430 h 2000597"/>
                  <a:gd name="connsiteX50" fmla="*/ 1573877 w 1867593"/>
                  <a:gd name="connsiteY50" fmla="*/ 415637 h 2000597"/>
                  <a:gd name="connsiteX51" fmla="*/ 1629295 w 1867593"/>
                  <a:gd name="connsiteY51" fmla="*/ 349135 h 2000597"/>
                  <a:gd name="connsiteX52" fmla="*/ 1679171 w 1867593"/>
                  <a:gd name="connsiteY52" fmla="*/ 304800 h 2000597"/>
                  <a:gd name="connsiteX53" fmla="*/ 1701338 w 1867593"/>
                  <a:gd name="connsiteY53" fmla="*/ 260466 h 2000597"/>
                  <a:gd name="connsiteX54" fmla="*/ 1712422 w 1867593"/>
                  <a:gd name="connsiteY54" fmla="*/ 232757 h 2000597"/>
                  <a:gd name="connsiteX55" fmla="*/ 1712422 w 1867593"/>
                  <a:gd name="connsiteY55" fmla="*/ 199506 h 2000597"/>
                  <a:gd name="connsiteX56" fmla="*/ 1773382 w 1867593"/>
                  <a:gd name="connsiteY56" fmla="*/ 193964 h 2000597"/>
                  <a:gd name="connsiteX57" fmla="*/ 1834342 w 1867593"/>
                  <a:gd name="connsiteY57" fmla="*/ 177339 h 2000597"/>
                  <a:gd name="connsiteX58" fmla="*/ 1867593 w 1867593"/>
                  <a:gd name="connsiteY58" fmla="*/ 149630 h 2000597"/>
                  <a:gd name="connsiteX59" fmla="*/ 1867593 w 1867593"/>
                  <a:gd name="connsiteY59" fmla="*/ 110837 h 2000597"/>
                  <a:gd name="connsiteX60" fmla="*/ 1850967 w 1867593"/>
                  <a:gd name="connsiteY60" fmla="*/ 83128 h 2000597"/>
                  <a:gd name="connsiteX61" fmla="*/ 1834342 w 1867593"/>
                  <a:gd name="connsiteY61" fmla="*/ 49877 h 2000597"/>
                  <a:gd name="connsiteX62" fmla="*/ 1801091 w 1867593"/>
                  <a:gd name="connsiteY62" fmla="*/ 44335 h 2000597"/>
                  <a:gd name="connsiteX63" fmla="*/ 1751215 w 1867593"/>
                  <a:gd name="connsiteY63" fmla="*/ 0 h 2000597"/>
                  <a:gd name="connsiteX0" fmla="*/ 0 w 1867593"/>
                  <a:gd name="connsiteY0" fmla="*/ 1867593 h 1956262"/>
                  <a:gd name="connsiteX1" fmla="*/ 33251 w 1867593"/>
                  <a:gd name="connsiteY1" fmla="*/ 1917469 h 1956262"/>
                  <a:gd name="connsiteX2" fmla="*/ 94211 w 1867593"/>
                  <a:gd name="connsiteY2" fmla="*/ 1939636 h 1956262"/>
                  <a:gd name="connsiteX3" fmla="*/ 116378 w 1867593"/>
                  <a:gd name="connsiteY3" fmla="*/ 1956262 h 1956262"/>
                  <a:gd name="connsiteX4" fmla="*/ 160713 w 1867593"/>
                  <a:gd name="connsiteY4" fmla="*/ 1950720 h 1956262"/>
                  <a:gd name="connsiteX5" fmla="*/ 227215 w 1867593"/>
                  <a:gd name="connsiteY5" fmla="*/ 1895302 h 1956262"/>
                  <a:gd name="connsiteX6" fmla="*/ 282633 w 1867593"/>
                  <a:gd name="connsiteY6" fmla="*/ 1884218 h 1956262"/>
                  <a:gd name="connsiteX7" fmla="*/ 349135 w 1867593"/>
                  <a:gd name="connsiteY7" fmla="*/ 1895302 h 1956262"/>
                  <a:gd name="connsiteX8" fmla="*/ 387927 w 1867593"/>
                  <a:gd name="connsiteY8" fmla="*/ 1895302 h 1956262"/>
                  <a:gd name="connsiteX9" fmla="*/ 443346 w 1867593"/>
                  <a:gd name="connsiteY9" fmla="*/ 1862051 h 1956262"/>
                  <a:gd name="connsiteX10" fmla="*/ 459971 w 1867593"/>
                  <a:gd name="connsiteY10" fmla="*/ 1845425 h 1956262"/>
                  <a:gd name="connsiteX11" fmla="*/ 432262 w 1867593"/>
                  <a:gd name="connsiteY11" fmla="*/ 1778924 h 1956262"/>
                  <a:gd name="connsiteX12" fmla="*/ 432262 w 1867593"/>
                  <a:gd name="connsiteY12" fmla="*/ 1745673 h 1956262"/>
                  <a:gd name="connsiteX13" fmla="*/ 404553 w 1867593"/>
                  <a:gd name="connsiteY13" fmla="*/ 1679171 h 1956262"/>
                  <a:gd name="connsiteX14" fmla="*/ 415637 w 1867593"/>
                  <a:gd name="connsiteY14" fmla="*/ 1640378 h 1956262"/>
                  <a:gd name="connsiteX15" fmla="*/ 421178 w 1867593"/>
                  <a:gd name="connsiteY15" fmla="*/ 1607127 h 1956262"/>
                  <a:gd name="connsiteX16" fmla="*/ 421178 w 1867593"/>
                  <a:gd name="connsiteY16" fmla="*/ 1512916 h 1956262"/>
                  <a:gd name="connsiteX17" fmla="*/ 432262 w 1867593"/>
                  <a:gd name="connsiteY17" fmla="*/ 1424247 h 1956262"/>
                  <a:gd name="connsiteX18" fmla="*/ 432262 w 1867593"/>
                  <a:gd name="connsiteY18" fmla="*/ 1374371 h 1956262"/>
                  <a:gd name="connsiteX19" fmla="*/ 454429 w 1867593"/>
                  <a:gd name="connsiteY19" fmla="*/ 1313411 h 1956262"/>
                  <a:gd name="connsiteX20" fmla="*/ 493222 w 1867593"/>
                  <a:gd name="connsiteY20" fmla="*/ 1274618 h 1956262"/>
                  <a:gd name="connsiteX21" fmla="*/ 537557 w 1867593"/>
                  <a:gd name="connsiteY21" fmla="*/ 1246909 h 1956262"/>
                  <a:gd name="connsiteX22" fmla="*/ 592975 w 1867593"/>
                  <a:gd name="connsiteY22" fmla="*/ 1219200 h 1956262"/>
                  <a:gd name="connsiteX23" fmla="*/ 631767 w 1867593"/>
                  <a:gd name="connsiteY23" fmla="*/ 1180407 h 1956262"/>
                  <a:gd name="connsiteX24" fmla="*/ 687186 w 1867593"/>
                  <a:gd name="connsiteY24" fmla="*/ 1185949 h 1956262"/>
                  <a:gd name="connsiteX25" fmla="*/ 742604 w 1867593"/>
                  <a:gd name="connsiteY25" fmla="*/ 1158240 h 1956262"/>
                  <a:gd name="connsiteX26" fmla="*/ 775855 w 1867593"/>
                  <a:gd name="connsiteY26" fmla="*/ 1113905 h 1956262"/>
                  <a:gd name="connsiteX27" fmla="*/ 803564 w 1867593"/>
                  <a:gd name="connsiteY27" fmla="*/ 1102822 h 1956262"/>
                  <a:gd name="connsiteX28" fmla="*/ 836815 w 1867593"/>
                  <a:gd name="connsiteY28" fmla="*/ 1102822 h 1956262"/>
                  <a:gd name="connsiteX29" fmla="*/ 836815 w 1867593"/>
                  <a:gd name="connsiteY29" fmla="*/ 1102822 h 1956262"/>
                  <a:gd name="connsiteX30" fmla="*/ 897775 w 1867593"/>
                  <a:gd name="connsiteY30" fmla="*/ 1069571 h 1956262"/>
                  <a:gd name="connsiteX31" fmla="*/ 903317 w 1867593"/>
                  <a:gd name="connsiteY31" fmla="*/ 1047404 h 1956262"/>
                  <a:gd name="connsiteX32" fmla="*/ 936567 w 1867593"/>
                  <a:gd name="connsiteY32" fmla="*/ 1019695 h 1956262"/>
                  <a:gd name="connsiteX33" fmla="*/ 975360 w 1867593"/>
                  <a:gd name="connsiteY33" fmla="*/ 997527 h 1956262"/>
                  <a:gd name="connsiteX34" fmla="*/ 1008611 w 1867593"/>
                  <a:gd name="connsiteY34" fmla="*/ 986444 h 1956262"/>
                  <a:gd name="connsiteX35" fmla="*/ 1047404 w 1867593"/>
                  <a:gd name="connsiteY35" fmla="*/ 958735 h 1956262"/>
                  <a:gd name="connsiteX36" fmla="*/ 1075113 w 1867593"/>
                  <a:gd name="connsiteY36" fmla="*/ 925484 h 1956262"/>
                  <a:gd name="connsiteX37" fmla="*/ 1113906 w 1867593"/>
                  <a:gd name="connsiteY37" fmla="*/ 886691 h 1956262"/>
                  <a:gd name="connsiteX38" fmla="*/ 1180407 w 1867593"/>
                  <a:gd name="connsiteY38" fmla="*/ 836815 h 1956262"/>
                  <a:gd name="connsiteX39" fmla="*/ 1219200 w 1867593"/>
                  <a:gd name="connsiteY39" fmla="*/ 781396 h 1956262"/>
                  <a:gd name="connsiteX40" fmla="*/ 1257993 w 1867593"/>
                  <a:gd name="connsiteY40" fmla="*/ 731520 h 1956262"/>
                  <a:gd name="connsiteX41" fmla="*/ 1302327 w 1867593"/>
                  <a:gd name="connsiteY41" fmla="*/ 714895 h 1956262"/>
                  <a:gd name="connsiteX42" fmla="*/ 1313411 w 1867593"/>
                  <a:gd name="connsiteY42" fmla="*/ 670560 h 1956262"/>
                  <a:gd name="connsiteX43" fmla="*/ 1379913 w 1867593"/>
                  <a:gd name="connsiteY43" fmla="*/ 587433 h 1956262"/>
                  <a:gd name="connsiteX44" fmla="*/ 1396538 w 1867593"/>
                  <a:gd name="connsiteY44" fmla="*/ 565265 h 1956262"/>
                  <a:gd name="connsiteX45" fmla="*/ 1446415 w 1867593"/>
                  <a:gd name="connsiteY45" fmla="*/ 537556 h 1956262"/>
                  <a:gd name="connsiteX46" fmla="*/ 1446415 w 1867593"/>
                  <a:gd name="connsiteY46" fmla="*/ 504305 h 1956262"/>
                  <a:gd name="connsiteX47" fmla="*/ 1485207 w 1867593"/>
                  <a:gd name="connsiteY47" fmla="*/ 465513 h 1956262"/>
                  <a:gd name="connsiteX48" fmla="*/ 1507375 w 1867593"/>
                  <a:gd name="connsiteY48" fmla="*/ 421178 h 1956262"/>
                  <a:gd name="connsiteX49" fmla="*/ 1546167 w 1867593"/>
                  <a:gd name="connsiteY49" fmla="*/ 410095 h 1956262"/>
                  <a:gd name="connsiteX50" fmla="*/ 1573877 w 1867593"/>
                  <a:gd name="connsiteY50" fmla="*/ 371302 h 1956262"/>
                  <a:gd name="connsiteX51" fmla="*/ 1629295 w 1867593"/>
                  <a:gd name="connsiteY51" fmla="*/ 304800 h 1956262"/>
                  <a:gd name="connsiteX52" fmla="*/ 1679171 w 1867593"/>
                  <a:gd name="connsiteY52" fmla="*/ 260465 h 1956262"/>
                  <a:gd name="connsiteX53" fmla="*/ 1701338 w 1867593"/>
                  <a:gd name="connsiteY53" fmla="*/ 216131 h 1956262"/>
                  <a:gd name="connsiteX54" fmla="*/ 1712422 w 1867593"/>
                  <a:gd name="connsiteY54" fmla="*/ 188422 h 1956262"/>
                  <a:gd name="connsiteX55" fmla="*/ 1712422 w 1867593"/>
                  <a:gd name="connsiteY55" fmla="*/ 155171 h 1956262"/>
                  <a:gd name="connsiteX56" fmla="*/ 1773382 w 1867593"/>
                  <a:gd name="connsiteY56" fmla="*/ 149629 h 1956262"/>
                  <a:gd name="connsiteX57" fmla="*/ 1834342 w 1867593"/>
                  <a:gd name="connsiteY57" fmla="*/ 133004 h 1956262"/>
                  <a:gd name="connsiteX58" fmla="*/ 1867593 w 1867593"/>
                  <a:gd name="connsiteY58" fmla="*/ 105295 h 1956262"/>
                  <a:gd name="connsiteX59" fmla="*/ 1867593 w 1867593"/>
                  <a:gd name="connsiteY59" fmla="*/ 66502 h 1956262"/>
                  <a:gd name="connsiteX60" fmla="*/ 1850967 w 1867593"/>
                  <a:gd name="connsiteY60" fmla="*/ 38793 h 1956262"/>
                  <a:gd name="connsiteX61" fmla="*/ 1834342 w 1867593"/>
                  <a:gd name="connsiteY61" fmla="*/ 5542 h 1956262"/>
                  <a:gd name="connsiteX62" fmla="*/ 1801091 w 1867593"/>
                  <a:gd name="connsiteY62" fmla="*/ 0 h 1956262"/>
                  <a:gd name="connsiteX0" fmla="*/ 0 w 1867593"/>
                  <a:gd name="connsiteY0" fmla="*/ 1867593 h 1956262"/>
                  <a:gd name="connsiteX1" fmla="*/ 33251 w 1867593"/>
                  <a:gd name="connsiteY1" fmla="*/ 1917469 h 1956262"/>
                  <a:gd name="connsiteX2" fmla="*/ 94211 w 1867593"/>
                  <a:gd name="connsiteY2" fmla="*/ 1939636 h 1956262"/>
                  <a:gd name="connsiteX3" fmla="*/ 116378 w 1867593"/>
                  <a:gd name="connsiteY3" fmla="*/ 1956262 h 1956262"/>
                  <a:gd name="connsiteX4" fmla="*/ 160713 w 1867593"/>
                  <a:gd name="connsiteY4" fmla="*/ 1950720 h 1956262"/>
                  <a:gd name="connsiteX5" fmla="*/ 227215 w 1867593"/>
                  <a:gd name="connsiteY5" fmla="*/ 1895302 h 1956262"/>
                  <a:gd name="connsiteX6" fmla="*/ 282633 w 1867593"/>
                  <a:gd name="connsiteY6" fmla="*/ 1884218 h 1956262"/>
                  <a:gd name="connsiteX7" fmla="*/ 349135 w 1867593"/>
                  <a:gd name="connsiteY7" fmla="*/ 1895302 h 1956262"/>
                  <a:gd name="connsiteX8" fmla="*/ 387927 w 1867593"/>
                  <a:gd name="connsiteY8" fmla="*/ 1895302 h 1956262"/>
                  <a:gd name="connsiteX9" fmla="*/ 443346 w 1867593"/>
                  <a:gd name="connsiteY9" fmla="*/ 1862051 h 1956262"/>
                  <a:gd name="connsiteX10" fmla="*/ 459971 w 1867593"/>
                  <a:gd name="connsiteY10" fmla="*/ 1845425 h 1956262"/>
                  <a:gd name="connsiteX11" fmla="*/ 432262 w 1867593"/>
                  <a:gd name="connsiteY11" fmla="*/ 1778924 h 1956262"/>
                  <a:gd name="connsiteX12" fmla="*/ 432262 w 1867593"/>
                  <a:gd name="connsiteY12" fmla="*/ 1745673 h 1956262"/>
                  <a:gd name="connsiteX13" fmla="*/ 404553 w 1867593"/>
                  <a:gd name="connsiteY13" fmla="*/ 1679171 h 1956262"/>
                  <a:gd name="connsiteX14" fmla="*/ 415637 w 1867593"/>
                  <a:gd name="connsiteY14" fmla="*/ 1640378 h 1956262"/>
                  <a:gd name="connsiteX15" fmla="*/ 421178 w 1867593"/>
                  <a:gd name="connsiteY15" fmla="*/ 1607127 h 1956262"/>
                  <a:gd name="connsiteX16" fmla="*/ 421178 w 1867593"/>
                  <a:gd name="connsiteY16" fmla="*/ 1512916 h 1956262"/>
                  <a:gd name="connsiteX17" fmla="*/ 432262 w 1867593"/>
                  <a:gd name="connsiteY17" fmla="*/ 1424247 h 1956262"/>
                  <a:gd name="connsiteX18" fmla="*/ 432262 w 1867593"/>
                  <a:gd name="connsiteY18" fmla="*/ 1374371 h 1956262"/>
                  <a:gd name="connsiteX19" fmla="*/ 454429 w 1867593"/>
                  <a:gd name="connsiteY19" fmla="*/ 1313411 h 1956262"/>
                  <a:gd name="connsiteX20" fmla="*/ 493222 w 1867593"/>
                  <a:gd name="connsiteY20" fmla="*/ 1274618 h 1956262"/>
                  <a:gd name="connsiteX21" fmla="*/ 537557 w 1867593"/>
                  <a:gd name="connsiteY21" fmla="*/ 1246909 h 1956262"/>
                  <a:gd name="connsiteX22" fmla="*/ 592975 w 1867593"/>
                  <a:gd name="connsiteY22" fmla="*/ 1219200 h 1956262"/>
                  <a:gd name="connsiteX23" fmla="*/ 631767 w 1867593"/>
                  <a:gd name="connsiteY23" fmla="*/ 1180407 h 1956262"/>
                  <a:gd name="connsiteX24" fmla="*/ 687186 w 1867593"/>
                  <a:gd name="connsiteY24" fmla="*/ 1185949 h 1956262"/>
                  <a:gd name="connsiteX25" fmla="*/ 742604 w 1867593"/>
                  <a:gd name="connsiteY25" fmla="*/ 1158240 h 1956262"/>
                  <a:gd name="connsiteX26" fmla="*/ 775855 w 1867593"/>
                  <a:gd name="connsiteY26" fmla="*/ 1113905 h 1956262"/>
                  <a:gd name="connsiteX27" fmla="*/ 803564 w 1867593"/>
                  <a:gd name="connsiteY27" fmla="*/ 1102822 h 1956262"/>
                  <a:gd name="connsiteX28" fmla="*/ 836815 w 1867593"/>
                  <a:gd name="connsiteY28" fmla="*/ 1102822 h 1956262"/>
                  <a:gd name="connsiteX29" fmla="*/ 836815 w 1867593"/>
                  <a:gd name="connsiteY29" fmla="*/ 1102822 h 1956262"/>
                  <a:gd name="connsiteX30" fmla="*/ 897775 w 1867593"/>
                  <a:gd name="connsiteY30" fmla="*/ 1069571 h 1956262"/>
                  <a:gd name="connsiteX31" fmla="*/ 903317 w 1867593"/>
                  <a:gd name="connsiteY31" fmla="*/ 1047404 h 1956262"/>
                  <a:gd name="connsiteX32" fmla="*/ 936567 w 1867593"/>
                  <a:gd name="connsiteY32" fmla="*/ 1019695 h 1956262"/>
                  <a:gd name="connsiteX33" fmla="*/ 975360 w 1867593"/>
                  <a:gd name="connsiteY33" fmla="*/ 997527 h 1956262"/>
                  <a:gd name="connsiteX34" fmla="*/ 1008611 w 1867593"/>
                  <a:gd name="connsiteY34" fmla="*/ 986444 h 1956262"/>
                  <a:gd name="connsiteX35" fmla="*/ 1047404 w 1867593"/>
                  <a:gd name="connsiteY35" fmla="*/ 958735 h 1956262"/>
                  <a:gd name="connsiteX36" fmla="*/ 1075113 w 1867593"/>
                  <a:gd name="connsiteY36" fmla="*/ 925484 h 1956262"/>
                  <a:gd name="connsiteX37" fmla="*/ 1113906 w 1867593"/>
                  <a:gd name="connsiteY37" fmla="*/ 886691 h 1956262"/>
                  <a:gd name="connsiteX38" fmla="*/ 1180407 w 1867593"/>
                  <a:gd name="connsiteY38" fmla="*/ 836815 h 1956262"/>
                  <a:gd name="connsiteX39" fmla="*/ 1219200 w 1867593"/>
                  <a:gd name="connsiteY39" fmla="*/ 781396 h 1956262"/>
                  <a:gd name="connsiteX40" fmla="*/ 1257993 w 1867593"/>
                  <a:gd name="connsiteY40" fmla="*/ 731520 h 1956262"/>
                  <a:gd name="connsiteX41" fmla="*/ 1302327 w 1867593"/>
                  <a:gd name="connsiteY41" fmla="*/ 714895 h 1956262"/>
                  <a:gd name="connsiteX42" fmla="*/ 1313411 w 1867593"/>
                  <a:gd name="connsiteY42" fmla="*/ 670560 h 1956262"/>
                  <a:gd name="connsiteX43" fmla="*/ 1379913 w 1867593"/>
                  <a:gd name="connsiteY43" fmla="*/ 587433 h 1956262"/>
                  <a:gd name="connsiteX44" fmla="*/ 1396538 w 1867593"/>
                  <a:gd name="connsiteY44" fmla="*/ 565265 h 1956262"/>
                  <a:gd name="connsiteX45" fmla="*/ 1446415 w 1867593"/>
                  <a:gd name="connsiteY45" fmla="*/ 537556 h 1956262"/>
                  <a:gd name="connsiteX46" fmla="*/ 1446415 w 1867593"/>
                  <a:gd name="connsiteY46" fmla="*/ 504305 h 1956262"/>
                  <a:gd name="connsiteX47" fmla="*/ 1485207 w 1867593"/>
                  <a:gd name="connsiteY47" fmla="*/ 465513 h 1956262"/>
                  <a:gd name="connsiteX48" fmla="*/ 1507375 w 1867593"/>
                  <a:gd name="connsiteY48" fmla="*/ 421178 h 1956262"/>
                  <a:gd name="connsiteX49" fmla="*/ 1546167 w 1867593"/>
                  <a:gd name="connsiteY49" fmla="*/ 410095 h 1956262"/>
                  <a:gd name="connsiteX50" fmla="*/ 1573877 w 1867593"/>
                  <a:gd name="connsiteY50" fmla="*/ 371302 h 1956262"/>
                  <a:gd name="connsiteX51" fmla="*/ 1629295 w 1867593"/>
                  <a:gd name="connsiteY51" fmla="*/ 304800 h 1956262"/>
                  <a:gd name="connsiteX52" fmla="*/ 1679171 w 1867593"/>
                  <a:gd name="connsiteY52" fmla="*/ 260465 h 1956262"/>
                  <a:gd name="connsiteX53" fmla="*/ 1701338 w 1867593"/>
                  <a:gd name="connsiteY53" fmla="*/ 216131 h 1956262"/>
                  <a:gd name="connsiteX54" fmla="*/ 1712422 w 1867593"/>
                  <a:gd name="connsiteY54" fmla="*/ 188422 h 1956262"/>
                  <a:gd name="connsiteX55" fmla="*/ 1712422 w 1867593"/>
                  <a:gd name="connsiteY55" fmla="*/ 155171 h 1956262"/>
                  <a:gd name="connsiteX56" fmla="*/ 1773382 w 1867593"/>
                  <a:gd name="connsiteY56" fmla="*/ 149629 h 1956262"/>
                  <a:gd name="connsiteX57" fmla="*/ 1834342 w 1867593"/>
                  <a:gd name="connsiteY57" fmla="*/ 133004 h 1956262"/>
                  <a:gd name="connsiteX58" fmla="*/ 1867593 w 1867593"/>
                  <a:gd name="connsiteY58" fmla="*/ 105295 h 1956262"/>
                  <a:gd name="connsiteX59" fmla="*/ 1867593 w 1867593"/>
                  <a:gd name="connsiteY59" fmla="*/ 66502 h 1956262"/>
                  <a:gd name="connsiteX60" fmla="*/ 1850967 w 1867593"/>
                  <a:gd name="connsiteY60" fmla="*/ 38793 h 1956262"/>
                  <a:gd name="connsiteX61" fmla="*/ 1801091 w 1867593"/>
                  <a:gd name="connsiteY61" fmla="*/ 0 h 1956262"/>
                  <a:gd name="connsiteX0" fmla="*/ 0 w 1867593"/>
                  <a:gd name="connsiteY0" fmla="*/ 1867593 h 1956262"/>
                  <a:gd name="connsiteX1" fmla="*/ 33251 w 1867593"/>
                  <a:gd name="connsiteY1" fmla="*/ 1917469 h 1956262"/>
                  <a:gd name="connsiteX2" fmla="*/ 94211 w 1867593"/>
                  <a:gd name="connsiteY2" fmla="*/ 1939636 h 1956262"/>
                  <a:gd name="connsiteX3" fmla="*/ 116378 w 1867593"/>
                  <a:gd name="connsiteY3" fmla="*/ 1956262 h 1956262"/>
                  <a:gd name="connsiteX4" fmla="*/ 160713 w 1867593"/>
                  <a:gd name="connsiteY4" fmla="*/ 1950720 h 1956262"/>
                  <a:gd name="connsiteX5" fmla="*/ 227215 w 1867593"/>
                  <a:gd name="connsiteY5" fmla="*/ 1895302 h 1956262"/>
                  <a:gd name="connsiteX6" fmla="*/ 282633 w 1867593"/>
                  <a:gd name="connsiteY6" fmla="*/ 1884218 h 1956262"/>
                  <a:gd name="connsiteX7" fmla="*/ 349135 w 1867593"/>
                  <a:gd name="connsiteY7" fmla="*/ 1895302 h 1956262"/>
                  <a:gd name="connsiteX8" fmla="*/ 387927 w 1867593"/>
                  <a:gd name="connsiteY8" fmla="*/ 1895302 h 1956262"/>
                  <a:gd name="connsiteX9" fmla="*/ 443346 w 1867593"/>
                  <a:gd name="connsiteY9" fmla="*/ 1862051 h 1956262"/>
                  <a:gd name="connsiteX10" fmla="*/ 459971 w 1867593"/>
                  <a:gd name="connsiteY10" fmla="*/ 1845425 h 1956262"/>
                  <a:gd name="connsiteX11" fmla="*/ 432262 w 1867593"/>
                  <a:gd name="connsiteY11" fmla="*/ 1778924 h 1956262"/>
                  <a:gd name="connsiteX12" fmla="*/ 432262 w 1867593"/>
                  <a:gd name="connsiteY12" fmla="*/ 1745673 h 1956262"/>
                  <a:gd name="connsiteX13" fmla="*/ 404553 w 1867593"/>
                  <a:gd name="connsiteY13" fmla="*/ 1679171 h 1956262"/>
                  <a:gd name="connsiteX14" fmla="*/ 415637 w 1867593"/>
                  <a:gd name="connsiteY14" fmla="*/ 1640378 h 1956262"/>
                  <a:gd name="connsiteX15" fmla="*/ 421178 w 1867593"/>
                  <a:gd name="connsiteY15" fmla="*/ 1607127 h 1956262"/>
                  <a:gd name="connsiteX16" fmla="*/ 421178 w 1867593"/>
                  <a:gd name="connsiteY16" fmla="*/ 1512916 h 1956262"/>
                  <a:gd name="connsiteX17" fmla="*/ 432262 w 1867593"/>
                  <a:gd name="connsiteY17" fmla="*/ 1424247 h 1956262"/>
                  <a:gd name="connsiteX18" fmla="*/ 432262 w 1867593"/>
                  <a:gd name="connsiteY18" fmla="*/ 1374371 h 1956262"/>
                  <a:gd name="connsiteX19" fmla="*/ 454429 w 1867593"/>
                  <a:gd name="connsiteY19" fmla="*/ 1313411 h 1956262"/>
                  <a:gd name="connsiteX20" fmla="*/ 493222 w 1867593"/>
                  <a:gd name="connsiteY20" fmla="*/ 1274618 h 1956262"/>
                  <a:gd name="connsiteX21" fmla="*/ 537557 w 1867593"/>
                  <a:gd name="connsiteY21" fmla="*/ 1246909 h 1956262"/>
                  <a:gd name="connsiteX22" fmla="*/ 592975 w 1867593"/>
                  <a:gd name="connsiteY22" fmla="*/ 1219200 h 1956262"/>
                  <a:gd name="connsiteX23" fmla="*/ 631767 w 1867593"/>
                  <a:gd name="connsiteY23" fmla="*/ 1180407 h 1956262"/>
                  <a:gd name="connsiteX24" fmla="*/ 687186 w 1867593"/>
                  <a:gd name="connsiteY24" fmla="*/ 1185949 h 1956262"/>
                  <a:gd name="connsiteX25" fmla="*/ 742604 w 1867593"/>
                  <a:gd name="connsiteY25" fmla="*/ 1158240 h 1956262"/>
                  <a:gd name="connsiteX26" fmla="*/ 775855 w 1867593"/>
                  <a:gd name="connsiteY26" fmla="*/ 1113905 h 1956262"/>
                  <a:gd name="connsiteX27" fmla="*/ 803564 w 1867593"/>
                  <a:gd name="connsiteY27" fmla="*/ 1102822 h 1956262"/>
                  <a:gd name="connsiteX28" fmla="*/ 836815 w 1867593"/>
                  <a:gd name="connsiteY28" fmla="*/ 1102822 h 1956262"/>
                  <a:gd name="connsiteX29" fmla="*/ 836815 w 1867593"/>
                  <a:gd name="connsiteY29" fmla="*/ 1102822 h 1956262"/>
                  <a:gd name="connsiteX30" fmla="*/ 897775 w 1867593"/>
                  <a:gd name="connsiteY30" fmla="*/ 1069571 h 1956262"/>
                  <a:gd name="connsiteX31" fmla="*/ 903317 w 1867593"/>
                  <a:gd name="connsiteY31" fmla="*/ 1047404 h 1956262"/>
                  <a:gd name="connsiteX32" fmla="*/ 936567 w 1867593"/>
                  <a:gd name="connsiteY32" fmla="*/ 1019695 h 1956262"/>
                  <a:gd name="connsiteX33" fmla="*/ 975360 w 1867593"/>
                  <a:gd name="connsiteY33" fmla="*/ 997527 h 1956262"/>
                  <a:gd name="connsiteX34" fmla="*/ 1008611 w 1867593"/>
                  <a:gd name="connsiteY34" fmla="*/ 986444 h 1956262"/>
                  <a:gd name="connsiteX35" fmla="*/ 1047404 w 1867593"/>
                  <a:gd name="connsiteY35" fmla="*/ 958735 h 1956262"/>
                  <a:gd name="connsiteX36" fmla="*/ 1075113 w 1867593"/>
                  <a:gd name="connsiteY36" fmla="*/ 925484 h 1956262"/>
                  <a:gd name="connsiteX37" fmla="*/ 1113906 w 1867593"/>
                  <a:gd name="connsiteY37" fmla="*/ 886691 h 1956262"/>
                  <a:gd name="connsiteX38" fmla="*/ 1180407 w 1867593"/>
                  <a:gd name="connsiteY38" fmla="*/ 836815 h 1956262"/>
                  <a:gd name="connsiteX39" fmla="*/ 1219200 w 1867593"/>
                  <a:gd name="connsiteY39" fmla="*/ 781396 h 1956262"/>
                  <a:gd name="connsiteX40" fmla="*/ 1257993 w 1867593"/>
                  <a:gd name="connsiteY40" fmla="*/ 731520 h 1956262"/>
                  <a:gd name="connsiteX41" fmla="*/ 1302327 w 1867593"/>
                  <a:gd name="connsiteY41" fmla="*/ 714895 h 1956262"/>
                  <a:gd name="connsiteX42" fmla="*/ 1313411 w 1867593"/>
                  <a:gd name="connsiteY42" fmla="*/ 670560 h 1956262"/>
                  <a:gd name="connsiteX43" fmla="*/ 1379913 w 1867593"/>
                  <a:gd name="connsiteY43" fmla="*/ 587433 h 1956262"/>
                  <a:gd name="connsiteX44" fmla="*/ 1396538 w 1867593"/>
                  <a:gd name="connsiteY44" fmla="*/ 565265 h 1956262"/>
                  <a:gd name="connsiteX45" fmla="*/ 1446415 w 1867593"/>
                  <a:gd name="connsiteY45" fmla="*/ 537556 h 1956262"/>
                  <a:gd name="connsiteX46" fmla="*/ 1446415 w 1867593"/>
                  <a:gd name="connsiteY46" fmla="*/ 504305 h 1956262"/>
                  <a:gd name="connsiteX47" fmla="*/ 1485207 w 1867593"/>
                  <a:gd name="connsiteY47" fmla="*/ 465513 h 1956262"/>
                  <a:gd name="connsiteX48" fmla="*/ 1507375 w 1867593"/>
                  <a:gd name="connsiteY48" fmla="*/ 421178 h 1956262"/>
                  <a:gd name="connsiteX49" fmla="*/ 1546167 w 1867593"/>
                  <a:gd name="connsiteY49" fmla="*/ 410095 h 1956262"/>
                  <a:gd name="connsiteX50" fmla="*/ 1573877 w 1867593"/>
                  <a:gd name="connsiteY50" fmla="*/ 371302 h 1956262"/>
                  <a:gd name="connsiteX51" fmla="*/ 1629295 w 1867593"/>
                  <a:gd name="connsiteY51" fmla="*/ 304800 h 1956262"/>
                  <a:gd name="connsiteX52" fmla="*/ 1679171 w 1867593"/>
                  <a:gd name="connsiteY52" fmla="*/ 260465 h 1956262"/>
                  <a:gd name="connsiteX53" fmla="*/ 1701338 w 1867593"/>
                  <a:gd name="connsiteY53" fmla="*/ 216131 h 1956262"/>
                  <a:gd name="connsiteX54" fmla="*/ 1712422 w 1867593"/>
                  <a:gd name="connsiteY54" fmla="*/ 188422 h 1956262"/>
                  <a:gd name="connsiteX55" fmla="*/ 1712422 w 1867593"/>
                  <a:gd name="connsiteY55" fmla="*/ 155171 h 1956262"/>
                  <a:gd name="connsiteX56" fmla="*/ 1773382 w 1867593"/>
                  <a:gd name="connsiteY56" fmla="*/ 149629 h 1956262"/>
                  <a:gd name="connsiteX57" fmla="*/ 1834342 w 1867593"/>
                  <a:gd name="connsiteY57" fmla="*/ 133004 h 1956262"/>
                  <a:gd name="connsiteX58" fmla="*/ 1867593 w 1867593"/>
                  <a:gd name="connsiteY58" fmla="*/ 105295 h 1956262"/>
                  <a:gd name="connsiteX59" fmla="*/ 1867593 w 1867593"/>
                  <a:gd name="connsiteY59" fmla="*/ 66502 h 1956262"/>
                  <a:gd name="connsiteX60" fmla="*/ 1801091 w 1867593"/>
                  <a:gd name="connsiteY60" fmla="*/ 0 h 1956262"/>
                  <a:gd name="connsiteX0" fmla="*/ 0 w 1867593"/>
                  <a:gd name="connsiteY0" fmla="*/ 1801091 h 1889760"/>
                  <a:gd name="connsiteX1" fmla="*/ 33251 w 1867593"/>
                  <a:gd name="connsiteY1" fmla="*/ 1850967 h 1889760"/>
                  <a:gd name="connsiteX2" fmla="*/ 94211 w 1867593"/>
                  <a:gd name="connsiteY2" fmla="*/ 1873134 h 1889760"/>
                  <a:gd name="connsiteX3" fmla="*/ 116378 w 1867593"/>
                  <a:gd name="connsiteY3" fmla="*/ 1889760 h 1889760"/>
                  <a:gd name="connsiteX4" fmla="*/ 160713 w 1867593"/>
                  <a:gd name="connsiteY4" fmla="*/ 1884218 h 1889760"/>
                  <a:gd name="connsiteX5" fmla="*/ 227215 w 1867593"/>
                  <a:gd name="connsiteY5" fmla="*/ 1828800 h 1889760"/>
                  <a:gd name="connsiteX6" fmla="*/ 282633 w 1867593"/>
                  <a:gd name="connsiteY6" fmla="*/ 1817716 h 1889760"/>
                  <a:gd name="connsiteX7" fmla="*/ 349135 w 1867593"/>
                  <a:gd name="connsiteY7" fmla="*/ 1828800 h 1889760"/>
                  <a:gd name="connsiteX8" fmla="*/ 387927 w 1867593"/>
                  <a:gd name="connsiteY8" fmla="*/ 1828800 h 1889760"/>
                  <a:gd name="connsiteX9" fmla="*/ 443346 w 1867593"/>
                  <a:gd name="connsiteY9" fmla="*/ 1795549 h 1889760"/>
                  <a:gd name="connsiteX10" fmla="*/ 459971 w 1867593"/>
                  <a:gd name="connsiteY10" fmla="*/ 1778923 h 1889760"/>
                  <a:gd name="connsiteX11" fmla="*/ 432262 w 1867593"/>
                  <a:gd name="connsiteY11" fmla="*/ 1712422 h 1889760"/>
                  <a:gd name="connsiteX12" fmla="*/ 432262 w 1867593"/>
                  <a:gd name="connsiteY12" fmla="*/ 1679171 h 1889760"/>
                  <a:gd name="connsiteX13" fmla="*/ 404553 w 1867593"/>
                  <a:gd name="connsiteY13" fmla="*/ 1612669 h 1889760"/>
                  <a:gd name="connsiteX14" fmla="*/ 415637 w 1867593"/>
                  <a:gd name="connsiteY14" fmla="*/ 1573876 h 1889760"/>
                  <a:gd name="connsiteX15" fmla="*/ 421178 w 1867593"/>
                  <a:gd name="connsiteY15" fmla="*/ 1540625 h 1889760"/>
                  <a:gd name="connsiteX16" fmla="*/ 421178 w 1867593"/>
                  <a:gd name="connsiteY16" fmla="*/ 1446414 h 1889760"/>
                  <a:gd name="connsiteX17" fmla="*/ 432262 w 1867593"/>
                  <a:gd name="connsiteY17" fmla="*/ 1357745 h 1889760"/>
                  <a:gd name="connsiteX18" fmla="*/ 432262 w 1867593"/>
                  <a:gd name="connsiteY18" fmla="*/ 1307869 h 1889760"/>
                  <a:gd name="connsiteX19" fmla="*/ 454429 w 1867593"/>
                  <a:gd name="connsiteY19" fmla="*/ 1246909 h 1889760"/>
                  <a:gd name="connsiteX20" fmla="*/ 493222 w 1867593"/>
                  <a:gd name="connsiteY20" fmla="*/ 1208116 h 1889760"/>
                  <a:gd name="connsiteX21" fmla="*/ 537557 w 1867593"/>
                  <a:gd name="connsiteY21" fmla="*/ 1180407 h 1889760"/>
                  <a:gd name="connsiteX22" fmla="*/ 592975 w 1867593"/>
                  <a:gd name="connsiteY22" fmla="*/ 1152698 h 1889760"/>
                  <a:gd name="connsiteX23" fmla="*/ 631767 w 1867593"/>
                  <a:gd name="connsiteY23" fmla="*/ 1113905 h 1889760"/>
                  <a:gd name="connsiteX24" fmla="*/ 687186 w 1867593"/>
                  <a:gd name="connsiteY24" fmla="*/ 1119447 h 1889760"/>
                  <a:gd name="connsiteX25" fmla="*/ 742604 w 1867593"/>
                  <a:gd name="connsiteY25" fmla="*/ 1091738 h 1889760"/>
                  <a:gd name="connsiteX26" fmla="*/ 775855 w 1867593"/>
                  <a:gd name="connsiteY26" fmla="*/ 1047403 h 1889760"/>
                  <a:gd name="connsiteX27" fmla="*/ 803564 w 1867593"/>
                  <a:gd name="connsiteY27" fmla="*/ 1036320 h 1889760"/>
                  <a:gd name="connsiteX28" fmla="*/ 836815 w 1867593"/>
                  <a:gd name="connsiteY28" fmla="*/ 1036320 h 1889760"/>
                  <a:gd name="connsiteX29" fmla="*/ 836815 w 1867593"/>
                  <a:gd name="connsiteY29" fmla="*/ 1036320 h 1889760"/>
                  <a:gd name="connsiteX30" fmla="*/ 897775 w 1867593"/>
                  <a:gd name="connsiteY30" fmla="*/ 1003069 h 1889760"/>
                  <a:gd name="connsiteX31" fmla="*/ 903317 w 1867593"/>
                  <a:gd name="connsiteY31" fmla="*/ 980902 h 1889760"/>
                  <a:gd name="connsiteX32" fmla="*/ 936567 w 1867593"/>
                  <a:gd name="connsiteY32" fmla="*/ 953193 h 1889760"/>
                  <a:gd name="connsiteX33" fmla="*/ 975360 w 1867593"/>
                  <a:gd name="connsiteY33" fmla="*/ 931025 h 1889760"/>
                  <a:gd name="connsiteX34" fmla="*/ 1008611 w 1867593"/>
                  <a:gd name="connsiteY34" fmla="*/ 919942 h 1889760"/>
                  <a:gd name="connsiteX35" fmla="*/ 1047404 w 1867593"/>
                  <a:gd name="connsiteY35" fmla="*/ 892233 h 1889760"/>
                  <a:gd name="connsiteX36" fmla="*/ 1075113 w 1867593"/>
                  <a:gd name="connsiteY36" fmla="*/ 858982 h 1889760"/>
                  <a:gd name="connsiteX37" fmla="*/ 1113906 w 1867593"/>
                  <a:gd name="connsiteY37" fmla="*/ 820189 h 1889760"/>
                  <a:gd name="connsiteX38" fmla="*/ 1180407 w 1867593"/>
                  <a:gd name="connsiteY38" fmla="*/ 770313 h 1889760"/>
                  <a:gd name="connsiteX39" fmla="*/ 1219200 w 1867593"/>
                  <a:gd name="connsiteY39" fmla="*/ 714894 h 1889760"/>
                  <a:gd name="connsiteX40" fmla="*/ 1257993 w 1867593"/>
                  <a:gd name="connsiteY40" fmla="*/ 665018 h 1889760"/>
                  <a:gd name="connsiteX41" fmla="*/ 1302327 w 1867593"/>
                  <a:gd name="connsiteY41" fmla="*/ 648393 h 1889760"/>
                  <a:gd name="connsiteX42" fmla="*/ 1313411 w 1867593"/>
                  <a:gd name="connsiteY42" fmla="*/ 604058 h 1889760"/>
                  <a:gd name="connsiteX43" fmla="*/ 1379913 w 1867593"/>
                  <a:gd name="connsiteY43" fmla="*/ 520931 h 1889760"/>
                  <a:gd name="connsiteX44" fmla="*/ 1396538 w 1867593"/>
                  <a:gd name="connsiteY44" fmla="*/ 498763 h 1889760"/>
                  <a:gd name="connsiteX45" fmla="*/ 1446415 w 1867593"/>
                  <a:gd name="connsiteY45" fmla="*/ 471054 h 1889760"/>
                  <a:gd name="connsiteX46" fmla="*/ 1446415 w 1867593"/>
                  <a:gd name="connsiteY46" fmla="*/ 437803 h 1889760"/>
                  <a:gd name="connsiteX47" fmla="*/ 1485207 w 1867593"/>
                  <a:gd name="connsiteY47" fmla="*/ 399011 h 1889760"/>
                  <a:gd name="connsiteX48" fmla="*/ 1507375 w 1867593"/>
                  <a:gd name="connsiteY48" fmla="*/ 354676 h 1889760"/>
                  <a:gd name="connsiteX49" fmla="*/ 1546167 w 1867593"/>
                  <a:gd name="connsiteY49" fmla="*/ 343593 h 1889760"/>
                  <a:gd name="connsiteX50" fmla="*/ 1573877 w 1867593"/>
                  <a:gd name="connsiteY50" fmla="*/ 304800 h 1889760"/>
                  <a:gd name="connsiteX51" fmla="*/ 1629295 w 1867593"/>
                  <a:gd name="connsiteY51" fmla="*/ 238298 h 1889760"/>
                  <a:gd name="connsiteX52" fmla="*/ 1679171 w 1867593"/>
                  <a:gd name="connsiteY52" fmla="*/ 193963 h 1889760"/>
                  <a:gd name="connsiteX53" fmla="*/ 1701338 w 1867593"/>
                  <a:gd name="connsiteY53" fmla="*/ 149629 h 1889760"/>
                  <a:gd name="connsiteX54" fmla="*/ 1712422 w 1867593"/>
                  <a:gd name="connsiteY54" fmla="*/ 121920 h 1889760"/>
                  <a:gd name="connsiteX55" fmla="*/ 1712422 w 1867593"/>
                  <a:gd name="connsiteY55" fmla="*/ 88669 h 1889760"/>
                  <a:gd name="connsiteX56" fmla="*/ 1773382 w 1867593"/>
                  <a:gd name="connsiteY56" fmla="*/ 83127 h 1889760"/>
                  <a:gd name="connsiteX57" fmla="*/ 1834342 w 1867593"/>
                  <a:gd name="connsiteY57" fmla="*/ 66502 h 1889760"/>
                  <a:gd name="connsiteX58" fmla="*/ 1867593 w 1867593"/>
                  <a:gd name="connsiteY58" fmla="*/ 38793 h 1889760"/>
                  <a:gd name="connsiteX59" fmla="*/ 1867593 w 1867593"/>
                  <a:gd name="connsiteY59" fmla="*/ 0 h 1889760"/>
                  <a:gd name="connsiteX0" fmla="*/ 0 w 1867593"/>
                  <a:gd name="connsiteY0" fmla="*/ 1762298 h 1850967"/>
                  <a:gd name="connsiteX1" fmla="*/ 33251 w 1867593"/>
                  <a:gd name="connsiteY1" fmla="*/ 1812174 h 1850967"/>
                  <a:gd name="connsiteX2" fmla="*/ 94211 w 1867593"/>
                  <a:gd name="connsiteY2" fmla="*/ 1834341 h 1850967"/>
                  <a:gd name="connsiteX3" fmla="*/ 116378 w 1867593"/>
                  <a:gd name="connsiteY3" fmla="*/ 1850967 h 1850967"/>
                  <a:gd name="connsiteX4" fmla="*/ 160713 w 1867593"/>
                  <a:gd name="connsiteY4" fmla="*/ 1845425 h 1850967"/>
                  <a:gd name="connsiteX5" fmla="*/ 227215 w 1867593"/>
                  <a:gd name="connsiteY5" fmla="*/ 1790007 h 1850967"/>
                  <a:gd name="connsiteX6" fmla="*/ 282633 w 1867593"/>
                  <a:gd name="connsiteY6" fmla="*/ 1778923 h 1850967"/>
                  <a:gd name="connsiteX7" fmla="*/ 349135 w 1867593"/>
                  <a:gd name="connsiteY7" fmla="*/ 1790007 h 1850967"/>
                  <a:gd name="connsiteX8" fmla="*/ 387927 w 1867593"/>
                  <a:gd name="connsiteY8" fmla="*/ 1790007 h 1850967"/>
                  <a:gd name="connsiteX9" fmla="*/ 443346 w 1867593"/>
                  <a:gd name="connsiteY9" fmla="*/ 1756756 h 1850967"/>
                  <a:gd name="connsiteX10" fmla="*/ 459971 w 1867593"/>
                  <a:gd name="connsiteY10" fmla="*/ 1740130 h 1850967"/>
                  <a:gd name="connsiteX11" fmla="*/ 432262 w 1867593"/>
                  <a:gd name="connsiteY11" fmla="*/ 1673629 h 1850967"/>
                  <a:gd name="connsiteX12" fmla="*/ 432262 w 1867593"/>
                  <a:gd name="connsiteY12" fmla="*/ 1640378 h 1850967"/>
                  <a:gd name="connsiteX13" fmla="*/ 404553 w 1867593"/>
                  <a:gd name="connsiteY13" fmla="*/ 1573876 h 1850967"/>
                  <a:gd name="connsiteX14" fmla="*/ 415637 w 1867593"/>
                  <a:gd name="connsiteY14" fmla="*/ 1535083 h 1850967"/>
                  <a:gd name="connsiteX15" fmla="*/ 421178 w 1867593"/>
                  <a:gd name="connsiteY15" fmla="*/ 1501832 h 1850967"/>
                  <a:gd name="connsiteX16" fmla="*/ 421178 w 1867593"/>
                  <a:gd name="connsiteY16" fmla="*/ 1407621 h 1850967"/>
                  <a:gd name="connsiteX17" fmla="*/ 432262 w 1867593"/>
                  <a:gd name="connsiteY17" fmla="*/ 1318952 h 1850967"/>
                  <a:gd name="connsiteX18" fmla="*/ 432262 w 1867593"/>
                  <a:gd name="connsiteY18" fmla="*/ 1269076 h 1850967"/>
                  <a:gd name="connsiteX19" fmla="*/ 454429 w 1867593"/>
                  <a:gd name="connsiteY19" fmla="*/ 1208116 h 1850967"/>
                  <a:gd name="connsiteX20" fmla="*/ 493222 w 1867593"/>
                  <a:gd name="connsiteY20" fmla="*/ 1169323 h 1850967"/>
                  <a:gd name="connsiteX21" fmla="*/ 537557 w 1867593"/>
                  <a:gd name="connsiteY21" fmla="*/ 1141614 h 1850967"/>
                  <a:gd name="connsiteX22" fmla="*/ 592975 w 1867593"/>
                  <a:gd name="connsiteY22" fmla="*/ 1113905 h 1850967"/>
                  <a:gd name="connsiteX23" fmla="*/ 631767 w 1867593"/>
                  <a:gd name="connsiteY23" fmla="*/ 1075112 h 1850967"/>
                  <a:gd name="connsiteX24" fmla="*/ 687186 w 1867593"/>
                  <a:gd name="connsiteY24" fmla="*/ 1080654 h 1850967"/>
                  <a:gd name="connsiteX25" fmla="*/ 742604 w 1867593"/>
                  <a:gd name="connsiteY25" fmla="*/ 1052945 h 1850967"/>
                  <a:gd name="connsiteX26" fmla="*/ 775855 w 1867593"/>
                  <a:gd name="connsiteY26" fmla="*/ 1008610 h 1850967"/>
                  <a:gd name="connsiteX27" fmla="*/ 803564 w 1867593"/>
                  <a:gd name="connsiteY27" fmla="*/ 997527 h 1850967"/>
                  <a:gd name="connsiteX28" fmla="*/ 836815 w 1867593"/>
                  <a:gd name="connsiteY28" fmla="*/ 997527 h 1850967"/>
                  <a:gd name="connsiteX29" fmla="*/ 836815 w 1867593"/>
                  <a:gd name="connsiteY29" fmla="*/ 997527 h 1850967"/>
                  <a:gd name="connsiteX30" fmla="*/ 897775 w 1867593"/>
                  <a:gd name="connsiteY30" fmla="*/ 964276 h 1850967"/>
                  <a:gd name="connsiteX31" fmla="*/ 903317 w 1867593"/>
                  <a:gd name="connsiteY31" fmla="*/ 942109 h 1850967"/>
                  <a:gd name="connsiteX32" fmla="*/ 936567 w 1867593"/>
                  <a:gd name="connsiteY32" fmla="*/ 914400 h 1850967"/>
                  <a:gd name="connsiteX33" fmla="*/ 975360 w 1867593"/>
                  <a:gd name="connsiteY33" fmla="*/ 892232 h 1850967"/>
                  <a:gd name="connsiteX34" fmla="*/ 1008611 w 1867593"/>
                  <a:gd name="connsiteY34" fmla="*/ 881149 h 1850967"/>
                  <a:gd name="connsiteX35" fmla="*/ 1047404 w 1867593"/>
                  <a:gd name="connsiteY35" fmla="*/ 853440 h 1850967"/>
                  <a:gd name="connsiteX36" fmla="*/ 1075113 w 1867593"/>
                  <a:gd name="connsiteY36" fmla="*/ 820189 h 1850967"/>
                  <a:gd name="connsiteX37" fmla="*/ 1113906 w 1867593"/>
                  <a:gd name="connsiteY37" fmla="*/ 781396 h 1850967"/>
                  <a:gd name="connsiteX38" fmla="*/ 1180407 w 1867593"/>
                  <a:gd name="connsiteY38" fmla="*/ 731520 h 1850967"/>
                  <a:gd name="connsiteX39" fmla="*/ 1219200 w 1867593"/>
                  <a:gd name="connsiteY39" fmla="*/ 676101 h 1850967"/>
                  <a:gd name="connsiteX40" fmla="*/ 1257993 w 1867593"/>
                  <a:gd name="connsiteY40" fmla="*/ 626225 h 1850967"/>
                  <a:gd name="connsiteX41" fmla="*/ 1302327 w 1867593"/>
                  <a:gd name="connsiteY41" fmla="*/ 609600 h 1850967"/>
                  <a:gd name="connsiteX42" fmla="*/ 1313411 w 1867593"/>
                  <a:gd name="connsiteY42" fmla="*/ 565265 h 1850967"/>
                  <a:gd name="connsiteX43" fmla="*/ 1379913 w 1867593"/>
                  <a:gd name="connsiteY43" fmla="*/ 482138 h 1850967"/>
                  <a:gd name="connsiteX44" fmla="*/ 1396538 w 1867593"/>
                  <a:gd name="connsiteY44" fmla="*/ 459970 h 1850967"/>
                  <a:gd name="connsiteX45" fmla="*/ 1446415 w 1867593"/>
                  <a:gd name="connsiteY45" fmla="*/ 432261 h 1850967"/>
                  <a:gd name="connsiteX46" fmla="*/ 1446415 w 1867593"/>
                  <a:gd name="connsiteY46" fmla="*/ 399010 h 1850967"/>
                  <a:gd name="connsiteX47" fmla="*/ 1485207 w 1867593"/>
                  <a:gd name="connsiteY47" fmla="*/ 360218 h 1850967"/>
                  <a:gd name="connsiteX48" fmla="*/ 1507375 w 1867593"/>
                  <a:gd name="connsiteY48" fmla="*/ 315883 h 1850967"/>
                  <a:gd name="connsiteX49" fmla="*/ 1546167 w 1867593"/>
                  <a:gd name="connsiteY49" fmla="*/ 304800 h 1850967"/>
                  <a:gd name="connsiteX50" fmla="*/ 1573877 w 1867593"/>
                  <a:gd name="connsiteY50" fmla="*/ 266007 h 1850967"/>
                  <a:gd name="connsiteX51" fmla="*/ 1629295 w 1867593"/>
                  <a:gd name="connsiteY51" fmla="*/ 199505 h 1850967"/>
                  <a:gd name="connsiteX52" fmla="*/ 1679171 w 1867593"/>
                  <a:gd name="connsiteY52" fmla="*/ 155170 h 1850967"/>
                  <a:gd name="connsiteX53" fmla="*/ 1701338 w 1867593"/>
                  <a:gd name="connsiteY53" fmla="*/ 110836 h 1850967"/>
                  <a:gd name="connsiteX54" fmla="*/ 1712422 w 1867593"/>
                  <a:gd name="connsiteY54" fmla="*/ 83127 h 1850967"/>
                  <a:gd name="connsiteX55" fmla="*/ 1712422 w 1867593"/>
                  <a:gd name="connsiteY55" fmla="*/ 49876 h 1850967"/>
                  <a:gd name="connsiteX56" fmla="*/ 1773382 w 1867593"/>
                  <a:gd name="connsiteY56" fmla="*/ 44334 h 1850967"/>
                  <a:gd name="connsiteX57" fmla="*/ 1834342 w 1867593"/>
                  <a:gd name="connsiteY57" fmla="*/ 27709 h 1850967"/>
                  <a:gd name="connsiteX58" fmla="*/ 1867593 w 1867593"/>
                  <a:gd name="connsiteY58" fmla="*/ 0 h 185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67593" h="1850967">
                    <a:moveTo>
                      <a:pt x="0" y="1762298"/>
                    </a:moveTo>
                    <a:lnTo>
                      <a:pt x="33251" y="1812174"/>
                    </a:lnTo>
                    <a:lnTo>
                      <a:pt x="94211" y="1834341"/>
                    </a:lnTo>
                    <a:lnTo>
                      <a:pt x="116378" y="1850967"/>
                    </a:lnTo>
                    <a:lnTo>
                      <a:pt x="160713" y="1845425"/>
                    </a:lnTo>
                    <a:lnTo>
                      <a:pt x="227215" y="1790007"/>
                    </a:lnTo>
                    <a:lnTo>
                      <a:pt x="282633" y="1778923"/>
                    </a:lnTo>
                    <a:lnTo>
                      <a:pt x="349135" y="1790007"/>
                    </a:lnTo>
                    <a:lnTo>
                      <a:pt x="387927" y="1790007"/>
                    </a:lnTo>
                    <a:lnTo>
                      <a:pt x="443346" y="1756756"/>
                    </a:lnTo>
                    <a:lnTo>
                      <a:pt x="459971" y="1740130"/>
                    </a:lnTo>
                    <a:lnTo>
                      <a:pt x="432262" y="1673629"/>
                    </a:lnTo>
                    <a:lnTo>
                      <a:pt x="432262" y="1640378"/>
                    </a:lnTo>
                    <a:lnTo>
                      <a:pt x="404553" y="1573876"/>
                    </a:lnTo>
                    <a:lnTo>
                      <a:pt x="415637" y="1535083"/>
                    </a:lnTo>
                    <a:lnTo>
                      <a:pt x="421178" y="1501832"/>
                    </a:lnTo>
                    <a:lnTo>
                      <a:pt x="421178" y="1407621"/>
                    </a:lnTo>
                    <a:lnTo>
                      <a:pt x="432262" y="1318952"/>
                    </a:lnTo>
                    <a:lnTo>
                      <a:pt x="432262" y="1269076"/>
                    </a:lnTo>
                    <a:lnTo>
                      <a:pt x="454429" y="1208116"/>
                    </a:lnTo>
                    <a:lnTo>
                      <a:pt x="493222" y="1169323"/>
                    </a:lnTo>
                    <a:lnTo>
                      <a:pt x="537557" y="1141614"/>
                    </a:lnTo>
                    <a:lnTo>
                      <a:pt x="592975" y="1113905"/>
                    </a:lnTo>
                    <a:lnTo>
                      <a:pt x="631767" y="1075112"/>
                    </a:lnTo>
                    <a:lnTo>
                      <a:pt x="687186" y="1080654"/>
                    </a:lnTo>
                    <a:lnTo>
                      <a:pt x="742604" y="1052945"/>
                    </a:lnTo>
                    <a:lnTo>
                      <a:pt x="775855" y="1008610"/>
                    </a:lnTo>
                    <a:lnTo>
                      <a:pt x="803564" y="997527"/>
                    </a:lnTo>
                    <a:lnTo>
                      <a:pt x="836815" y="997527"/>
                    </a:lnTo>
                    <a:lnTo>
                      <a:pt x="836815" y="997527"/>
                    </a:lnTo>
                    <a:lnTo>
                      <a:pt x="897775" y="964276"/>
                    </a:lnTo>
                    <a:lnTo>
                      <a:pt x="903317" y="942109"/>
                    </a:lnTo>
                    <a:lnTo>
                      <a:pt x="936567" y="914400"/>
                    </a:lnTo>
                    <a:lnTo>
                      <a:pt x="975360" y="892232"/>
                    </a:lnTo>
                    <a:lnTo>
                      <a:pt x="1008611" y="881149"/>
                    </a:lnTo>
                    <a:lnTo>
                      <a:pt x="1047404" y="853440"/>
                    </a:lnTo>
                    <a:lnTo>
                      <a:pt x="1075113" y="820189"/>
                    </a:lnTo>
                    <a:lnTo>
                      <a:pt x="1113906" y="781396"/>
                    </a:lnTo>
                    <a:lnTo>
                      <a:pt x="1180407" y="731520"/>
                    </a:lnTo>
                    <a:lnTo>
                      <a:pt x="1219200" y="676101"/>
                    </a:lnTo>
                    <a:lnTo>
                      <a:pt x="1257993" y="626225"/>
                    </a:lnTo>
                    <a:lnTo>
                      <a:pt x="1302327" y="609600"/>
                    </a:lnTo>
                    <a:lnTo>
                      <a:pt x="1313411" y="565265"/>
                    </a:lnTo>
                    <a:lnTo>
                      <a:pt x="1379913" y="482138"/>
                    </a:lnTo>
                    <a:lnTo>
                      <a:pt x="1396538" y="459970"/>
                    </a:lnTo>
                    <a:lnTo>
                      <a:pt x="1446415" y="432261"/>
                    </a:lnTo>
                    <a:lnTo>
                      <a:pt x="1446415" y="399010"/>
                    </a:lnTo>
                    <a:lnTo>
                      <a:pt x="1485207" y="360218"/>
                    </a:lnTo>
                    <a:lnTo>
                      <a:pt x="1507375" y="315883"/>
                    </a:lnTo>
                    <a:lnTo>
                      <a:pt x="1546167" y="304800"/>
                    </a:lnTo>
                    <a:lnTo>
                      <a:pt x="1573877" y="266007"/>
                    </a:lnTo>
                    <a:lnTo>
                      <a:pt x="1629295" y="199505"/>
                    </a:lnTo>
                    <a:lnTo>
                      <a:pt x="1679171" y="155170"/>
                    </a:lnTo>
                    <a:lnTo>
                      <a:pt x="1701338" y="110836"/>
                    </a:lnTo>
                    <a:lnTo>
                      <a:pt x="1712422" y="83127"/>
                    </a:lnTo>
                    <a:lnTo>
                      <a:pt x="1712422" y="49876"/>
                    </a:lnTo>
                    <a:lnTo>
                      <a:pt x="1773382" y="44334"/>
                    </a:lnTo>
                    <a:lnTo>
                      <a:pt x="1834342" y="27709"/>
                    </a:lnTo>
                    <a:lnTo>
                      <a:pt x="1867593" y="0"/>
                    </a:lnTo>
                  </a:path>
                </a:pathLst>
              </a:custGeom>
              <a:noFill/>
              <a:ln w="28575"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black"/>
                  </a:solidFill>
                  <a:effectLst/>
                  <a:uLnTx/>
                  <a:uFillTx/>
                  <a:latin typeface="Arial Narrow"/>
                  <a:ea typeface="+mn-ea"/>
                  <a:cs typeface="+mn-cs"/>
                </a:endParaRPr>
              </a:p>
            </p:txBody>
          </p:sp>
          <p:sp>
            <p:nvSpPr>
              <p:cNvPr id="12" name="Freeform 11"/>
              <p:cNvSpPr/>
              <p:nvPr/>
            </p:nvSpPr>
            <p:spPr>
              <a:xfrm>
                <a:off x="3707876" y="2849768"/>
                <a:ext cx="1807441" cy="1825316"/>
              </a:xfrm>
              <a:custGeom>
                <a:avLst/>
                <a:gdLst>
                  <a:gd name="connsiteX0" fmla="*/ 0 w 1867593"/>
                  <a:gd name="connsiteY0" fmla="*/ 2111433 h 2200102"/>
                  <a:gd name="connsiteX1" fmla="*/ 33251 w 1867593"/>
                  <a:gd name="connsiteY1" fmla="*/ 2161309 h 2200102"/>
                  <a:gd name="connsiteX2" fmla="*/ 94211 w 1867593"/>
                  <a:gd name="connsiteY2" fmla="*/ 2183476 h 2200102"/>
                  <a:gd name="connsiteX3" fmla="*/ 116378 w 1867593"/>
                  <a:gd name="connsiteY3" fmla="*/ 2200102 h 2200102"/>
                  <a:gd name="connsiteX4" fmla="*/ 160713 w 1867593"/>
                  <a:gd name="connsiteY4" fmla="*/ 2194560 h 2200102"/>
                  <a:gd name="connsiteX5" fmla="*/ 227215 w 1867593"/>
                  <a:gd name="connsiteY5" fmla="*/ 2139142 h 2200102"/>
                  <a:gd name="connsiteX6" fmla="*/ 282633 w 1867593"/>
                  <a:gd name="connsiteY6" fmla="*/ 2128058 h 2200102"/>
                  <a:gd name="connsiteX7" fmla="*/ 349135 w 1867593"/>
                  <a:gd name="connsiteY7" fmla="*/ 2139142 h 2200102"/>
                  <a:gd name="connsiteX8" fmla="*/ 387927 w 1867593"/>
                  <a:gd name="connsiteY8" fmla="*/ 2139142 h 2200102"/>
                  <a:gd name="connsiteX9" fmla="*/ 443346 w 1867593"/>
                  <a:gd name="connsiteY9" fmla="*/ 2105891 h 2200102"/>
                  <a:gd name="connsiteX10" fmla="*/ 459971 w 1867593"/>
                  <a:gd name="connsiteY10" fmla="*/ 2089265 h 2200102"/>
                  <a:gd name="connsiteX11" fmla="*/ 432262 w 1867593"/>
                  <a:gd name="connsiteY11" fmla="*/ 2022764 h 2200102"/>
                  <a:gd name="connsiteX12" fmla="*/ 432262 w 1867593"/>
                  <a:gd name="connsiteY12" fmla="*/ 1989513 h 2200102"/>
                  <a:gd name="connsiteX13" fmla="*/ 404553 w 1867593"/>
                  <a:gd name="connsiteY13" fmla="*/ 1923011 h 2200102"/>
                  <a:gd name="connsiteX14" fmla="*/ 415637 w 1867593"/>
                  <a:gd name="connsiteY14" fmla="*/ 1884218 h 2200102"/>
                  <a:gd name="connsiteX15" fmla="*/ 421178 w 1867593"/>
                  <a:gd name="connsiteY15" fmla="*/ 1850967 h 2200102"/>
                  <a:gd name="connsiteX16" fmla="*/ 421178 w 1867593"/>
                  <a:gd name="connsiteY16" fmla="*/ 1756756 h 2200102"/>
                  <a:gd name="connsiteX17" fmla="*/ 432262 w 1867593"/>
                  <a:gd name="connsiteY17" fmla="*/ 1668087 h 2200102"/>
                  <a:gd name="connsiteX18" fmla="*/ 432262 w 1867593"/>
                  <a:gd name="connsiteY18" fmla="*/ 1618211 h 2200102"/>
                  <a:gd name="connsiteX19" fmla="*/ 454429 w 1867593"/>
                  <a:gd name="connsiteY19" fmla="*/ 1557251 h 2200102"/>
                  <a:gd name="connsiteX20" fmla="*/ 493222 w 1867593"/>
                  <a:gd name="connsiteY20" fmla="*/ 1518458 h 2200102"/>
                  <a:gd name="connsiteX21" fmla="*/ 537557 w 1867593"/>
                  <a:gd name="connsiteY21" fmla="*/ 1490749 h 2200102"/>
                  <a:gd name="connsiteX22" fmla="*/ 592975 w 1867593"/>
                  <a:gd name="connsiteY22" fmla="*/ 1463040 h 2200102"/>
                  <a:gd name="connsiteX23" fmla="*/ 631767 w 1867593"/>
                  <a:gd name="connsiteY23" fmla="*/ 1424247 h 2200102"/>
                  <a:gd name="connsiteX24" fmla="*/ 687186 w 1867593"/>
                  <a:gd name="connsiteY24" fmla="*/ 1429789 h 2200102"/>
                  <a:gd name="connsiteX25" fmla="*/ 742604 w 1867593"/>
                  <a:gd name="connsiteY25" fmla="*/ 1402080 h 2200102"/>
                  <a:gd name="connsiteX26" fmla="*/ 775855 w 1867593"/>
                  <a:gd name="connsiteY26" fmla="*/ 1357745 h 2200102"/>
                  <a:gd name="connsiteX27" fmla="*/ 803564 w 1867593"/>
                  <a:gd name="connsiteY27" fmla="*/ 1346662 h 2200102"/>
                  <a:gd name="connsiteX28" fmla="*/ 836815 w 1867593"/>
                  <a:gd name="connsiteY28" fmla="*/ 1346662 h 2200102"/>
                  <a:gd name="connsiteX29" fmla="*/ 836815 w 1867593"/>
                  <a:gd name="connsiteY29" fmla="*/ 1346662 h 2200102"/>
                  <a:gd name="connsiteX30" fmla="*/ 897775 w 1867593"/>
                  <a:gd name="connsiteY30" fmla="*/ 1313411 h 2200102"/>
                  <a:gd name="connsiteX31" fmla="*/ 903317 w 1867593"/>
                  <a:gd name="connsiteY31" fmla="*/ 1291244 h 2200102"/>
                  <a:gd name="connsiteX32" fmla="*/ 936567 w 1867593"/>
                  <a:gd name="connsiteY32" fmla="*/ 1263535 h 2200102"/>
                  <a:gd name="connsiteX33" fmla="*/ 975360 w 1867593"/>
                  <a:gd name="connsiteY33" fmla="*/ 1241367 h 2200102"/>
                  <a:gd name="connsiteX34" fmla="*/ 1008611 w 1867593"/>
                  <a:gd name="connsiteY34" fmla="*/ 1230284 h 2200102"/>
                  <a:gd name="connsiteX35" fmla="*/ 1047404 w 1867593"/>
                  <a:gd name="connsiteY35" fmla="*/ 1202575 h 2200102"/>
                  <a:gd name="connsiteX36" fmla="*/ 1075113 w 1867593"/>
                  <a:gd name="connsiteY36" fmla="*/ 1169324 h 2200102"/>
                  <a:gd name="connsiteX37" fmla="*/ 1113906 w 1867593"/>
                  <a:gd name="connsiteY37" fmla="*/ 1130531 h 2200102"/>
                  <a:gd name="connsiteX38" fmla="*/ 1180407 w 1867593"/>
                  <a:gd name="connsiteY38" fmla="*/ 1080655 h 2200102"/>
                  <a:gd name="connsiteX39" fmla="*/ 1219200 w 1867593"/>
                  <a:gd name="connsiteY39" fmla="*/ 1025236 h 2200102"/>
                  <a:gd name="connsiteX40" fmla="*/ 1257993 w 1867593"/>
                  <a:gd name="connsiteY40" fmla="*/ 975360 h 2200102"/>
                  <a:gd name="connsiteX41" fmla="*/ 1302327 w 1867593"/>
                  <a:gd name="connsiteY41" fmla="*/ 958735 h 2200102"/>
                  <a:gd name="connsiteX42" fmla="*/ 1313411 w 1867593"/>
                  <a:gd name="connsiteY42" fmla="*/ 914400 h 2200102"/>
                  <a:gd name="connsiteX43" fmla="*/ 1379913 w 1867593"/>
                  <a:gd name="connsiteY43" fmla="*/ 831273 h 2200102"/>
                  <a:gd name="connsiteX44" fmla="*/ 1396538 w 1867593"/>
                  <a:gd name="connsiteY44" fmla="*/ 809105 h 2200102"/>
                  <a:gd name="connsiteX45" fmla="*/ 1446415 w 1867593"/>
                  <a:gd name="connsiteY45" fmla="*/ 781396 h 2200102"/>
                  <a:gd name="connsiteX46" fmla="*/ 1446415 w 1867593"/>
                  <a:gd name="connsiteY46" fmla="*/ 748145 h 2200102"/>
                  <a:gd name="connsiteX47" fmla="*/ 1485207 w 1867593"/>
                  <a:gd name="connsiteY47" fmla="*/ 709353 h 2200102"/>
                  <a:gd name="connsiteX48" fmla="*/ 1507375 w 1867593"/>
                  <a:gd name="connsiteY48" fmla="*/ 665018 h 2200102"/>
                  <a:gd name="connsiteX49" fmla="*/ 1546167 w 1867593"/>
                  <a:gd name="connsiteY49" fmla="*/ 653935 h 2200102"/>
                  <a:gd name="connsiteX50" fmla="*/ 1573877 w 1867593"/>
                  <a:gd name="connsiteY50" fmla="*/ 615142 h 2200102"/>
                  <a:gd name="connsiteX51" fmla="*/ 1629295 w 1867593"/>
                  <a:gd name="connsiteY51" fmla="*/ 548640 h 2200102"/>
                  <a:gd name="connsiteX52" fmla="*/ 1679171 w 1867593"/>
                  <a:gd name="connsiteY52" fmla="*/ 504305 h 2200102"/>
                  <a:gd name="connsiteX53" fmla="*/ 1701338 w 1867593"/>
                  <a:gd name="connsiteY53" fmla="*/ 459971 h 2200102"/>
                  <a:gd name="connsiteX54" fmla="*/ 1712422 w 1867593"/>
                  <a:gd name="connsiteY54" fmla="*/ 432262 h 2200102"/>
                  <a:gd name="connsiteX55" fmla="*/ 1712422 w 1867593"/>
                  <a:gd name="connsiteY55" fmla="*/ 399011 h 2200102"/>
                  <a:gd name="connsiteX56" fmla="*/ 1773382 w 1867593"/>
                  <a:gd name="connsiteY56" fmla="*/ 393469 h 2200102"/>
                  <a:gd name="connsiteX57" fmla="*/ 1834342 w 1867593"/>
                  <a:gd name="connsiteY57" fmla="*/ 376844 h 2200102"/>
                  <a:gd name="connsiteX58" fmla="*/ 1867593 w 1867593"/>
                  <a:gd name="connsiteY58" fmla="*/ 349135 h 2200102"/>
                  <a:gd name="connsiteX59" fmla="*/ 1867593 w 1867593"/>
                  <a:gd name="connsiteY59" fmla="*/ 310342 h 2200102"/>
                  <a:gd name="connsiteX60" fmla="*/ 1850967 w 1867593"/>
                  <a:gd name="connsiteY60" fmla="*/ 282633 h 2200102"/>
                  <a:gd name="connsiteX61" fmla="*/ 1834342 w 1867593"/>
                  <a:gd name="connsiteY61" fmla="*/ 249382 h 2200102"/>
                  <a:gd name="connsiteX62" fmla="*/ 1801091 w 1867593"/>
                  <a:gd name="connsiteY62" fmla="*/ 243840 h 2200102"/>
                  <a:gd name="connsiteX63" fmla="*/ 1751215 w 1867593"/>
                  <a:gd name="connsiteY63" fmla="*/ 199505 h 2200102"/>
                  <a:gd name="connsiteX64" fmla="*/ 1645920 w 1867593"/>
                  <a:gd name="connsiteY64" fmla="*/ 138545 h 2200102"/>
                  <a:gd name="connsiteX65" fmla="*/ 1623753 w 1867593"/>
                  <a:gd name="connsiteY65" fmla="*/ 121920 h 2200102"/>
                  <a:gd name="connsiteX66" fmla="*/ 1562793 w 1867593"/>
                  <a:gd name="connsiteY66" fmla="*/ 116378 h 2200102"/>
                  <a:gd name="connsiteX67" fmla="*/ 1490749 w 1867593"/>
                  <a:gd name="connsiteY67" fmla="*/ 88669 h 2200102"/>
                  <a:gd name="connsiteX68" fmla="*/ 1424247 w 1867593"/>
                  <a:gd name="connsiteY68" fmla="*/ 55418 h 2200102"/>
                  <a:gd name="connsiteX69" fmla="*/ 1335578 w 1867593"/>
                  <a:gd name="connsiteY69" fmla="*/ 0 h 2200102"/>
                  <a:gd name="connsiteX0" fmla="*/ 0 w 1867593"/>
                  <a:gd name="connsiteY0" fmla="*/ 2056015 h 2144684"/>
                  <a:gd name="connsiteX1" fmla="*/ 33251 w 1867593"/>
                  <a:gd name="connsiteY1" fmla="*/ 2105891 h 2144684"/>
                  <a:gd name="connsiteX2" fmla="*/ 94211 w 1867593"/>
                  <a:gd name="connsiteY2" fmla="*/ 2128058 h 2144684"/>
                  <a:gd name="connsiteX3" fmla="*/ 116378 w 1867593"/>
                  <a:gd name="connsiteY3" fmla="*/ 2144684 h 2144684"/>
                  <a:gd name="connsiteX4" fmla="*/ 160713 w 1867593"/>
                  <a:gd name="connsiteY4" fmla="*/ 2139142 h 2144684"/>
                  <a:gd name="connsiteX5" fmla="*/ 227215 w 1867593"/>
                  <a:gd name="connsiteY5" fmla="*/ 2083724 h 2144684"/>
                  <a:gd name="connsiteX6" fmla="*/ 282633 w 1867593"/>
                  <a:gd name="connsiteY6" fmla="*/ 2072640 h 2144684"/>
                  <a:gd name="connsiteX7" fmla="*/ 349135 w 1867593"/>
                  <a:gd name="connsiteY7" fmla="*/ 2083724 h 2144684"/>
                  <a:gd name="connsiteX8" fmla="*/ 387927 w 1867593"/>
                  <a:gd name="connsiteY8" fmla="*/ 2083724 h 2144684"/>
                  <a:gd name="connsiteX9" fmla="*/ 443346 w 1867593"/>
                  <a:gd name="connsiteY9" fmla="*/ 2050473 h 2144684"/>
                  <a:gd name="connsiteX10" fmla="*/ 459971 w 1867593"/>
                  <a:gd name="connsiteY10" fmla="*/ 2033847 h 2144684"/>
                  <a:gd name="connsiteX11" fmla="*/ 432262 w 1867593"/>
                  <a:gd name="connsiteY11" fmla="*/ 1967346 h 2144684"/>
                  <a:gd name="connsiteX12" fmla="*/ 432262 w 1867593"/>
                  <a:gd name="connsiteY12" fmla="*/ 1934095 h 2144684"/>
                  <a:gd name="connsiteX13" fmla="*/ 404553 w 1867593"/>
                  <a:gd name="connsiteY13" fmla="*/ 1867593 h 2144684"/>
                  <a:gd name="connsiteX14" fmla="*/ 415637 w 1867593"/>
                  <a:gd name="connsiteY14" fmla="*/ 1828800 h 2144684"/>
                  <a:gd name="connsiteX15" fmla="*/ 421178 w 1867593"/>
                  <a:gd name="connsiteY15" fmla="*/ 1795549 h 2144684"/>
                  <a:gd name="connsiteX16" fmla="*/ 421178 w 1867593"/>
                  <a:gd name="connsiteY16" fmla="*/ 1701338 h 2144684"/>
                  <a:gd name="connsiteX17" fmla="*/ 432262 w 1867593"/>
                  <a:gd name="connsiteY17" fmla="*/ 1612669 h 2144684"/>
                  <a:gd name="connsiteX18" fmla="*/ 432262 w 1867593"/>
                  <a:gd name="connsiteY18" fmla="*/ 1562793 h 2144684"/>
                  <a:gd name="connsiteX19" fmla="*/ 454429 w 1867593"/>
                  <a:gd name="connsiteY19" fmla="*/ 1501833 h 2144684"/>
                  <a:gd name="connsiteX20" fmla="*/ 493222 w 1867593"/>
                  <a:gd name="connsiteY20" fmla="*/ 1463040 h 2144684"/>
                  <a:gd name="connsiteX21" fmla="*/ 537557 w 1867593"/>
                  <a:gd name="connsiteY21" fmla="*/ 1435331 h 2144684"/>
                  <a:gd name="connsiteX22" fmla="*/ 592975 w 1867593"/>
                  <a:gd name="connsiteY22" fmla="*/ 1407622 h 2144684"/>
                  <a:gd name="connsiteX23" fmla="*/ 631767 w 1867593"/>
                  <a:gd name="connsiteY23" fmla="*/ 1368829 h 2144684"/>
                  <a:gd name="connsiteX24" fmla="*/ 687186 w 1867593"/>
                  <a:gd name="connsiteY24" fmla="*/ 1374371 h 2144684"/>
                  <a:gd name="connsiteX25" fmla="*/ 742604 w 1867593"/>
                  <a:gd name="connsiteY25" fmla="*/ 1346662 h 2144684"/>
                  <a:gd name="connsiteX26" fmla="*/ 775855 w 1867593"/>
                  <a:gd name="connsiteY26" fmla="*/ 1302327 h 2144684"/>
                  <a:gd name="connsiteX27" fmla="*/ 803564 w 1867593"/>
                  <a:gd name="connsiteY27" fmla="*/ 1291244 h 2144684"/>
                  <a:gd name="connsiteX28" fmla="*/ 836815 w 1867593"/>
                  <a:gd name="connsiteY28" fmla="*/ 1291244 h 2144684"/>
                  <a:gd name="connsiteX29" fmla="*/ 836815 w 1867593"/>
                  <a:gd name="connsiteY29" fmla="*/ 1291244 h 2144684"/>
                  <a:gd name="connsiteX30" fmla="*/ 897775 w 1867593"/>
                  <a:gd name="connsiteY30" fmla="*/ 1257993 h 2144684"/>
                  <a:gd name="connsiteX31" fmla="*/ 903317 w 1867593"/>
                  <a:gd name="connsiteY31" fmla="*/ 1235826 h 2144684"/>
                  <a:gd name="connsiteX32" fmla="*/ 936567 w 1867593"/>
                  <a:gd name="connsiteY32" fmla="*/ 1208117 h 2144684"/>
                  <a:gd name="connsiteX33" fmla="*/ 975360 w 1867593"/>
                  <a:gd name="connsiteY33" fmla="*/ 1185949 h 2144684"/>
                  <a:gd name="connsiteX34" fmla="*/ 1008611 w 1867593"/>
                  <a:gd name="connsiteY34" fmla="*/ 1174866 h 2144684"/>
                  <a:gd name="connsiteX35" fmla="*/ 1047404 w 1867593"/>
                  <a:gd name="connsiteY35" fmla="*/ 1147157 h 2144684"/>
                  <a:gd name="connsiteX36" fmla="*/ 1075113 w 1867593"/>
                  <a:gd name="connsiteY36" fmla="*/ 1113906 h 2144684"/>
                  <a:gd name="connsiteX37" fmla="*/ 1113906 w 1867593"/>
                  <a:gd name="connsiteY37" fmla="*/ 1075113 h 2144684"/>
                  <a:gd name="connsiteX38" fmla="*/ 1180407 w 1867593"/>
                  <a:gd name="connsiteY38" fmla="*/ 1025237 h 2144684"/>
                  <a:gd name="connsiteX39" fmla="*/ 1219200 w 1867593"/>
                  <a:gd name="connsiteY39" fmla="*/ 969818 h 2144684"/>
                  <a:gd name="connsiteX40" fmla="*/ 1257993 w 1867593"/>
                  <a:gd name="connsiteY40" fmla="*/ 919942 h 2144684"/>
                  <a:gd name="connsiteX41" fmla="*/ 1302327 w 1867593"/>
                  <a:gd name="connsiteY41" fmla="*/ 903317 h 2144684"/>
                  <a:gd name="connsiteX42" fmla="*/ 1313411 w 1867593"/>
                  <a:gd name="connsiteY42" fmla="*/ 858982 h 2144684"/>
                  <a:gd name="connsiteX43" fmla="*/ 1379913 w 1867593"/>
                  <a:gd name="connsiteY43" fmla="*/ 775855 h 2144684"/>
                  <a:gd name="connsiteX44" fmla="*/ 1396538 w 1867593"/>
                  <a:gd name="connsiteY44" fmla="*/ 753687 h 2144684"/>
                  <a:gd name="connsiteX45" fmla="*/ 1446415 w 1867593"/>
                  <a:gd name="connsiteY45" fmla="*/ 725978 h 2144684"/>
                  <a:gd name="connsiteX46" fmla="*/ 1446415 w 1867593"/>
                  <a:gd name="connsiteY46" fmla="*/ 692727 h 2144684"/>
                  <a:gd name="connsiteX47" fmla="*/ 1485207 w 1867593"/>
                  <a:gd name="connsiteY47" fmla="*/ 653935 h 2144684"/>
                  <a:gd name="connsiteX48" fmla="*/ 1507375 w 1867593"/>
                  <a:gd name="connsiteY48" fmla="*/ 609600 h 2144684"/>
                  <a:gd name="connsiteX49" fmla="*/ 1546167 w 1867593"/>
                  <a:gd name="connsiteY49" fmla="*/ 598517 h 2144684"/>
                  <a:gd name="connsiteX50" fmla="*/ 1573877 w 1867593"/>
                  <a:gd name="connsiteY50" fmla="*/ 559724 h 2144684"/>
                  <a:gd name="connsiteX51" fmla="*/ 1629295 w 1867593"/>
                  <a:gd name="connsiteY51" fmla="*/ 493222 h 2144684"/>
                  <a:gd name="connsiteX52" fmla="*/ 1679171 w 1867593"/>
                  <a:gd name="connsiteY52" fmla="*/ 448887 h 2144684"/>
                  <a:gd name="connsiteX53" fmla="*/ 1701338 w 1867593"/>
                  <a:gd name="connsiteY53" fmla="*/ 404553 h 2144684"/>
                  <a:gd name="connsiteX54" fmla="*/ 1712422 w 1867593"/>
                  <a:gd name="connsiteY54" fmla="*/ 376844 h 2144684"/>
                  <a:gd name="connsiteX55" fmla="*/ 1712422 w 1867593"/>
                  <a:gd name="connsiteY55" fmla="*/ 343593 h 2144684"/>
                  <a:gd name="connsiteX56" fmla="*/ 1773382 w 1867593"/>
                  <a:gd name="connsiteY56" fmla="*/ 338051 h 2144684"/>
                  <a:gd name="connsiteX57" fmla="*/ 1834342 w 1867593"/>
                  <a:gd name="connsiteY57" fmla="*/ 321426 h 2144684"/>
                  <a:gd name="connsiteX58" fmla="*/ 1867593 w 1867593"/>
                  <a:gd name="connsiteY58" fmla="*/ 293717 h 2144684"/>
                  <a:gd name="connsiteX59" fmla="*/ 1867593 w 1867593"/>
                  <a:gd name="connsiteY59" fmla="*/ 254924 h 2144684"/>
                  <a:gd name="connsiteX60" fmla="*/ 1850967 w 1867593"/>
                  <a:gd name="connsiteY60" fmla="*/ 227215 h 2144684"/>
                  <a:gd name="connsiteX61" fmla="*/ 1834342 w 1867593"/>
                  <a:gd name="connsiteY61" fmla="*/ 193964 h 2144684"/>
                  <a:gd name="connsiteX62" fmla="*/ 1801091 w 1867593"/>
                  <a:gd name="connsiteY62" fmla="*/ 188422 h 2144684"/>
                  <a:gd name="connsiteX63" fmla="*/ 1751215 w 1867593"/>
                  <a:gd name="connsiteY63" fmla="*/ 144087 h 2144684"/>
                  <a:gd name="connsiteX64" fmla="*/ 1645920 w 1867593"/>
                  <a:gd name="connsiteY64" fmla="*/ 83127 h 2144684"/>
                  <a:gd name="connsiteX65" fmla="*/ 1623753 w 1867593"/>
                  <a:gd name="connsiteY65" fmla="*/ 66502 h 2144684"/>
                  <a:gd name="connsiteX66" fmla="*/ 1562793 w 1867593"/>
                  <a:gd name="connsiteY66" fmla="*/ 60960 h 2144684"/>
                  <a:gd name="connsiteX67" fmla="*/ 1490749 w 1867593"/>
                  <a:gd name="connsiteY67" fmla="*/ 33251 h 2144684"/>
                  <a:gd name="connsiteX68" fmla="*/ 1424247 w 1867593"/>
                  <a:gd name="connsiteY68" fmla="*/ 0 h 2144684"/>
                  <a:gd name="connsiteX0" fmla="*/ 0 w 1867593"/>
                  <a:gd name="connsiteY0" fmla="*/ 2022764 h 2111433"/>
                  <a:gd name="connsiteX1" fmla="*/ 33251 w 1867593"/>
                  <a:gd name="connsiteY1" fmla="*/ 2072640 h 2111433"/>
                  <a:gd name="connsiteX2" fmla="*/ 94211 w 1867593"/>
                  <a:gd name="connsiteY2" fmla="*/ 2094807 h 2111433"/>
                  <a:gd name="connsiteX3" fmla="*/ 116378 w 1867593"/>
                  <a:gd name="connsiteY3" fmla="*/ 2111433 h 2111433"/>
                  <a:gd name="connsiteX4" fmla="*/ 160713 w 1867593"/>
                  <a:gd name="connsiteY4" fmla="*/ 2105891 h 2111433"/>
                  <a:gd name="connsiteX5" fmla="*/ 227215 w 1867593"/>
                  <a:gd name="connsiteY5" fmla="*/ 2050473 h 2111433"/>
                  <a:gd name="connsiteX6" fmla="*/ 282633 w 1867593"/>
                  <a:gd name="connsiteY6" fmla="*/ 2039389 h 2111433"/>
                  <a:gd name="connsiteX7" fmla="*/ 349135 w 1867593"/>
                  <a:gd name="connsiteY7" fmla="*/ 2050473 h 2111433"/>
                  <a:gd name="connsiteX8" fmla="*/ 387927 w 1867593"/>
                  <a:gd name="connsiteY8" fmla="*/ 2050473 h 2111433"/>
                  <a:gd name="connsiteX9" fmla="*/ 443346 w 1867593"/>
                  <a:gd name="connsiteY9" fmla="*/ 2017222 h 2111433"/>
                  <a:gd name="connsiteX10" fmla="*/ 459971 w 1867593"/>
                  <a:gd name="connsiteY10" fmla="*/ 2000596 h 2111433"/>
                  <a:gd name="connsiteX11" fmla="*/ 432262 w 1867593"/>
                  <a:gd name="connsiteY11" fmla="*/ 1934095 h 2111433"/>
                  <a:gd name="connsiteX12" fmla="*/ 432262 w 1867593"/>
                  <a:gd name="connsiteY12" fmla="*/ 1900844 h 2111433"/>
                  <a:gd name="connsiteX13" fmla="*/ 404553 w 1867593"/>
                  <a:gd name="connsiteY13" fmla="*/ 1834342 h 2111433"/>
                  <a:gd name="connsiteX14" fmla="*/ 415637 w 1867593"/>
                  <a:gd name="connsiteY14" fmla="*/ 1795549 h 2111433"/>
                  <a:gd name="connsiteX15" fmla="*/ 421178 w 1867593"/>
                  <a:gd name="connsiteY15" fmla="*/ 1762298 h 2111433"/>
                  <a:gd name="connsiteX16" fmla="*/ 421178 w 1867593"/>
                  <a:gd name="connsiteY16" fmla="*/ 1668087 h 2111433"/>
                  <a:gd name="connsiteX17" fmla="*/ 432262 w 1867593"/>
                  <a:gd name="connsiteY17" fmla="*/ 1579418 h 2111433"/>
                  <a:gd name="connsiteX18" fmla="*/ 432262 w 1867593"/>
                  <a:gd name="connsiteY18" fmla="*/ 1529542 h 2111433"/>
                  <a:gd name="connsiteX19" fmla="*/ 454429 w 1867593"/>
                  <a:gd name="connsiteY19" fmla="*/ 1468582 h 2111433"/>
                  <a:gd name="connsiteX20" fmla="*/ 493222 w 1867593"/>
                  <a:gd name="connsiteY20" fmla="*/ 1429789 h 2111433"/>
                  <a:gd name="connsiteX21" fmla="*/ 537557 w 1867593"/>
                  <a:gd name="connsiteY21" fmla="*/ 1402080 h 2111433"/>
                  <a:gd name="connsiteX22" fmla="*/ 592975 w 1867593"/>
                  <a:gd name="connsiteY22" fmla="*/ 1374371 h 2111433"/>
                  <a:gd name="connsiteX23" fmla="*/ 631767 w 1867593"/>
                  <a:gd name="connsiteY23" fmla="*/ 1335578 h 2111433"/>
                  <a:gd name="connsiteX24" fmla="*/ 687186 w 1867593"/>
                  <a:gd name="connsiteY24" fmla="*/ 1341120 h 2111433"/>
                  <a:gd name="connsiteX25" fmla="*/ 742604 w 1867593"/>
                  <a:gd name="connsiteY25" fmla="*/ 1313411 h 2111433"/>
                  <a:gd name="connsiteX26" fmla="*/ 775855 w 1867593"/>
                  <a:gd name="connsiteY26" fmla="*/ 1269076 h 2111433"/>
                  <a:gd name="connsiteX27" fmla="*/ 803564 w 1867593"/>
                  <a:gd name="connsiteY27" fmla="*/ 1257993 h 2111433"/>
                  <a:gd name="connsiteX28" fmla="*/ 836815 w 1867593"/>
                  <a:gd name="connsiteY28" fmla="*/ 1257993 h 2111433"/>
                  <a:gd name="connsiteX29" fmla="*/ 836815 w 1867593"/>
                  <a:gd name="connsiteY29" fmla="*/ 1257993 h 2111433"/>
                  <a:gd name="connsiteX30" fmla="*/ 897775 w 1867593"/>
                  <a:gd name="connsiteY30" fmla="*/ 1224742 h 2111433"/>
                  <a:gd name="connsiteX31" fmla="*/ 903317 w 1867593"/>
                  <a:gd name="connsiteY31" fmla="*/ 1202575 h 2111433"/>
                  <a:gd name="connsiteX32" fmla="*/ 936567 w 1867593"/>
                  <a:gd name="connsiteY32" fmla="*/ 1174866 h 2111433"/>
                  <a:gd name="connsiteX33" fmla="*/ 975360 w 1867593"/>
                  <a:gd name="connsiteY33" fmla="*/ 1152698 h 2111433"/>
                  <a:gd name="connsiteX34" fmla="*/ 1008611 w 1867593"/>
                  <a:gd name="connsiteY34" fmla="*/ 1141615 h 2111433"/>
                  <a:gd name="connsiteX35" fmla="*/ 1047404 w 1867593"/>
                  <a:gd name="connsiteY35" fmla="*/ 1113906 h 2111433"/>
                  <a:gd name="connsiteX36" fmla="*/ 1075113 w 1867593"/>
                  <a:gd name="connsiteY36" fmla="*/ 1080655 h 2111433"/>
                  <a:gd name="connsiteX37" fmla="*/ 1113906 w 1867593"/>
                  <a:gd name="connsiteY37" fmla="*/ 1041862 h 2111433"/>
                  <a:gd name="connsiteX38" fmla="*/ 1180407 w 1867593"/>
                  <a:gd name="connsiteY38" fmla="*/ 991986 h 2111433"/>
                  <a:gd name="connsiteX39" fmla="*/ 1219200 w 1867593"/>
                  <a:gd name="connsiteY39" fmla="*/ 936567 h 2111433"/>
                  <a:gd name="connsiteX40" fmla="*/ 1257993 w 1867593"/>
                  <a:gd name="connsiteY40" fmla="*/ 886691 h 2111433"/>
                  <a:gd name="connsiteX41" fmla="*/ 1302327 w 1867593"/>
                  <a:gd name="connsiteY41" fmla="*/ 870066 h 2111433"/>
                  <a:gd name="connsiteX42" fmla="*/ 1313411 w 1867593"/>
                  <a:gd name="connsiteY42" fmla="*/ 825731 h 2111433"/>
                  <a:gd name="connsiteX43" fmla="*/ 1379913 w 1867593"/>
                  <a:gd name="connsiteY43" fmla="*/ 742604 h 2111433"/>
                  <a:gd name="connsiteX44" fmla="*/ 1396538 w 1867593"/>
                  <a:gd name="connsiteY44" fmla="*/ 720436 h 2111433"/>
                  <a:gd name="connsiteX45" fmla="*/ 1446415 w 1867593"/>
                  <a:gd name="connsiteY45" fmla="*/ 692727 h 2111433"/>
                  <a:gd name="connsiteX46" fmla="*/ 1446415 w 1867593"/>
                  <a:gd name="connsiteY46" fmla="*/ 659476 h 2111433"/>
                  <a:gd name="connsiteX47" fmla="*/ 1485207 w 1867593"/>
                  <a:gd name="connsiteY47" fmla="*/ 620684 h 2111433"/>
                  <a:gd name="connsiteX48" fmla="*/ 1507375 w 1867593"/>
                  <a:gd name="connsiteY48" fmla="*/ 576349 h 2111433"/>
                  <a:gd name="connsiteX49" fmla="*/ 1546167 w 1867593"/>
                  <a:gd name="connsiteY49" fmla="*/ 565266 h 2111433"/>
                  <a:gd name="connsiteX50" fmla="*/ 1573877 w 1867593"/>
                  <a:gd name="connsiteY50" fmla="*/ 526473 h 2111433"/>
                  <a:gd name="connsiteX51" fmla="*/ 1629295 w 1867593"/>
                  <a:gd name="connsiteY51" fmla="*/ 459971 h 2111433"/>
                  <a:gd name="connsiteX52" fmla="*/ 1679171 w 1867593"/>
                  <a:gd name="connsiteY52" fmla="*/ 415636 h 2111433"/>
                  <a:gd name="connsiteX53" fmla="*/ 1701338 w 1867593"/>
                  <a:gd name="connsiteY53" fmla="*/ 371302 h 2111433"/>
                  <a:gd name="connsiteX54" fmla="*/ 1712422 w 1867593"/>
                  <a:gd name="connsiteY54" fmla="*/ 343593 h 2111433"/>
                  <a:gd name="connsiteX55" fmla="*/ 1712422 w 1867593"/>
                  <a:gd name="connsiteY55" fmla="*/ 310342 h 2111433"/>
                  <a:gd name="connsiteX56" fmla="*/ 1773382 w 1867593"/>
                  <a:gd name="connsiteY56" fmla="*/ 304800 h 2111433"/>
                  <a:gd name="connsiteX57" fmla="*/ 1834342 w 1867593"/>
                  <a:gd name="connsiteY57" fmla="*/ 288175 h 2111433"/>
                  <a:gd name="connsiteX58" fmla="*/ 1867593 w 1867593"/>
                  <a:gd name="connsiteY58" fmla="*/ 260466 h 2111433"/>
                  <a:gd name="connsiteX59" fmla="*/ 1867593 w 1867593"/>
                  <a:gd name="connsiteY59" fmla="*/ 221673 h 2111433"/>
                  <a:gd name="connsiteX60" fmla="*/ 1850967 w 1867593"/>
                  <a:gd name="connsiteY60" fmla="*/ 193964 h 2111433"/>
                  <a:gd name="connsiteX61" fmla="*/ 1834342 w 1867593"/>
                  <a:gd name="connsiteY61" fmla="*/ 160713 h 2111433"/>
                  <a:gd name="connsiteX62" fmla="*/ 1801091 w 1867593"/>
                  <a:gd name="connsiteY62" fmla="*/ 155171 h 2111433"/>
                  <a:gd name="connsiteX63" fmla="*/ 1751215 w 1867593"/>
                  <a:gd name="connsiteY63" fmla="*/ 110836 h 2111433"/>
                  <a:gd name="connsiteX64" fmla="*/ 1645920 w 1867593"/>
                  <a:gd name="connsiteY64" fmla="*/ 49876 h 2111433"/>
                  <a:gd name="connsiteX65" fmla="*/ 1623753 w 1867593"/>
                  <a:gd name="connsiteY65" fmla="*/ 33251 h 2111433"/>
                  <a:gd name="connsiteX66" fmla="*/ 1562793 w 1867593"/>
                  <a:gd name="connsiteY66" fmla="*/ 27709 h 2111433"/>
                  <a:gd name="connsiteX67" fmla="*/ 1490749 w 1867593"/>
                  <a:gd name="connsiteY67" fmla="*/ 0 h 2111433"/>
                  <a:gd name="connsiteX0" fmla="*/ 0 w 1867593"/>
                  <a:gd name="connsiteY0" fmla="*/ 1995055 h 2083724"/>
                  <a:gd name="connsiteX1" fmla="*/ 33251 w 1867593"/>
                  <a:gd name="connsiteY1" fmla="*/ 2044931 h 2083724"/>
                  <a:gd name="connsiteX2" fmla="*/ 94211 w 1867593"/>
                  <a:gd name="connsiteY2" fmla="*/ 2067098 h 2083724"/>
                  <a:gd name="connsiteX3" fmla="*/ 116378 w 1867593"/>
                  <a:gd name="connsiteY3" fmla="*/ 2083724 h 2083724"/>
                  <a:gd name="connsiteX4" fmla="*/ 160713 w 1867593"/>
                  <a:gd name="connsiteY4" fmla="*/ 2078182 h 2083724"/>
                  <a:gd name="connsiteX5" fmla="*/ 227215 w 1867593"/>
                  <a:gd name="connsiteY5" fmla="*/ 2022764 h 2083724"/>
                  <a:gd name="connsiteX6" fmla="*/ 282633 w 1867593"/>
                  <a:gd name="connsiteY6" fmla="*/ 2011680 h 2083724"/>
                  <a:gd name="connsiteX7" fmla="*/ 349135 w 1867593"/>
                  <a:gd name="connsiteY7" fmla="*/ 2022764 h 2083724"/>
                  <a:gd name="connsiteX8" fmla="*/ 387927 w 1867593"/>
                  <a:gd name="connsiteY8" fmla="*/ 2022764 h 2083724"/>
                  <a:gd name="connsiteX9" fmla="*/ 443346 w 1867593"/>
                  <a:gd name="connsiteY9" fmla="*/ 1989513 h 2083724"/>
                  <a:gd name="connsiteX10" fmla="*/ 459971 w 1867593"/>
                  <a:gd name="connsiteY10" fmla="*/ 1972887 h 2083724"/>
                  <a:gd name="connsiteX11" fmla="*/ 432262 w 1867593"/>
                  <a:gd name="connsiteY11" fmla="*/ 1906386 h 2083724"/>
                  <a:gd name="connsiteX12" fmla="*/ 432262 w 1867593"/>
                  <a:gd name="connsiteY12" fmla="*/ 1873135 h 2083724"/>
                  <a:gd name="connsiteX13" fmla="*/ 404553 w 1867593"/>
                  <a:gd name="connsiteY13" fmla="*/ 1806633 h 2083724"/>
                  <a:gd name="connsiteX14" fmla="*/ 415637 w 1867593"/>
                  <a:gd name="connsiteY14" fmla="*/ 1767840 h 2083724"/>
                  <a:gd name="connsiteX15" fmla="*/ 421178 w 1867593"/>
                  <a:gd name="connsiteY15" fmla="*/ 1734589 h 2083724"/>
                  <a:gd name="connsiteX16" fmla="*/ 421178 w 1867593"/>
                  <a:gd name="connsiteY16" fmla="*/ 1640378 h 2083724"/>
                  <a:gd name="connsiteX17" fmla="*/ 432262 w 1867593"/>
                  <a:gd name="connsiteY17" fmla="*/ 1551709 h 2083724"/>
                  <a:gd name="connsiteX18" fmla="*/ 432262 w 1867593"/>
                  <a:gd name="connsiteY18" fmla="*/ 1501833 h 2083724"/>
                  <a:gd name="connsiteX19" fmla="*/ 454429 w 1867593"/>
                  <a:gd name="connsiteY19" fmla="*/ 1440873 h 2083724"/>
                  <a:gd name="connsiteX20" fmla="*/ 493222 w 1867593"/>
                  <a:gd name="connsiteY20" fmla="*/ 1402080 h 2083724"/>
                  <a:gd name="connsiteX21" fmla="*/ 537557 w 1867593"/>
                  <a:gd name="connsiteY21" fmla="*/ 1374371 h 2083724"/>
                  <a:gd name="connsiteX22" fmla="*/ 592975 w 1867593"/>
                  <a:gd name="connsiteY22" fmla="*/ 1346662 h 2083724"/>
                  <a:gd name="connsiteX23" fmla="*/ 631767 w 1867593"/>
                  <a:gd name="connsiteY23" fmla="*/ 1307869 h 2083724"/>
                  <a:gd name="connsiteX24" fmla="*/ 687186 w 1867593"/>
                  <a:gd name="connsiteY24" fmla="*/ 1313411 h 2083724"/>
                  <a:gd name="connsiteX25" fmla="*/ 742604 w 1867593"/>
                  <a:gd name="connsiteY25" fmla="*/ 1285702 h 2083724"/>
                  <a:gd name="connsiteX26" fmla="*/ 775855 w 1867593"/>
                  <a:gd name="connsiteY26" fmla="*/ 1241367 h 2083724"/>
                  <a:gd name="connsiteX27" fmla="*/ 803564 w 1867593"/>
                  <a:gd name="connsiteY27" fmla="*/ 1230284 h 2083724"/>
                  <a:gd name="connsiteX28" fmla="*/ 836815 w 1867593"/>
                  <a:gd name="connsiteY28" fmla="*/ 1230284 h 2083724"/>
                  <a:gd name="connsiteX29" fmla="*/ 836815 w 1867593"/>
                  <a:gd name="connsiteY29" fmla="*/ 1230284 h 2083724"/>
                  <a:gd name="connsiteX30" fmla="*/ 897775 w 1867593"/>
                  <a:gd name="connsiteY30" fmla="*/ 1197033 h 2083724"/>
                  <a:gd name="connsiteX31" fmla="*/ 903317 w 1867593"/>
                  <a:gd name="connsiteY31" fmla="*/ 1174866 h 2083724"/>
                  <a:gd name="connsiteX32" fmla="*/ 936567 w 1867593"/>
                  <a:gd name="connsiteY32" fmla="*/ 1147157 h 2083724"/>
                  <a:gd name="connsiteX33" fmla="*/ 975360 w 1867593"/>
                  <a:gd name="connsiteY33" fmla="*/ 1124989 h 2083724"/>
                  <a:gd name="connsiteX34" fmla="*/ 1008611 w 1867593"/>
                  <a:gd name="connsiteY34" fmla="*/ 1113906 h 2083724"/>
                  <a:gd name="connsiteX35" fmla="*/ 1047404 w 1867593"/>
                  <a:gd name="connsiteY35" fmla="*/ 1086197 h 2083724"/>
                  <a:gd name="connsiteX36" fmla="*/ 1075113 w 1867593"/>
                  <a:gd name="connsiteY36" fmla="*/ 1052946 h 2083724"/>
                  <a:gd name="connsiteX37" fmla="*/ 1113906 w 1867593"/>
                  <a:gd name="connsiteY37" fmla="*/ 1014153 h 2083724"/>
                  <a:gd name="connsiteX38" fmla="*/ 1180407 w 1867593"/>
                  <a:gd name="connsiteY38" fmla="*/ 964277 h 2083724"/>
                  <a:gd name="connsiteX39" fmla="*/ 1219200 w 1867593"/>
                  <a:gd name="connsiteY39" fmla="*/ 908858 h 2083724"/>
                  <a:gd name="connsiteX40" fmla="*/ 1257993 w 1867593"/>
                  <a:gd name="connsiteY40" fmla="*/ 858982 h 2083724"/>
                  <a:gd name="connsiteX41" fmla="*/ 1302327 w 1867593"/>
                  <a:gd name="connsiteY41" fmla="*/ 842357 h 2083724"/>
                  <a:gd name="connsiteX42" fmla="*/ 1313411 w 1867593"/>
                  <a:gd name="connsiteY42" fmla="*/ 798022 h 2083724"/>
                  <a:gd name="connsiteX43" fmla="*/ 1379913 w 1867593"/>
                  <a:gd name="connsiteY43" fmla="*/ 714895 h 2083724"/>
                  <a:gd name="connsiteX44" fmla="*/ 1396538 w 1867593"/>
                  <a:gd name="connsiteY44" fmla="*/ 692727 h 2083724"/>
                  <a:gd name="connsiteX45" fmla="*/ 1446415 w 1867593"/>
                  <a:gd name="connsiteY45" fmla="*/ 665018 h 2083724"/>
                  <a:gd name="connsiteX46" fmla="*/ 1446415 w 1867593"/>
                  <a:gd name="connsiteY46" fmla="*/ 631767 h 2083724"/>
                  <a:gd name="connsiteX47" fmla="*/ 1485207 w 1867593"/>
                  <a:gd name="connsiteY47" fmla="*/ 592975 h 2083724"/>
                  <a:gd name="connsiteX48" fmla="*/ 1507375 w 1867593"/>
                  <a:gd name="connsiteY48" fmla="*/ 548640 h 2083724"/>
                  <a:gd name="connsiteX49" fmla="*/ 1546167 w 1867593"/>
                  <a:gd name="connsiteY49" fmla="*/ 537557 h 2083724"/>
                  <a:gd name="connsiteX50" fmla="*/ 1573877 w 1867593"/>
                  <a:gd name="connsiteY50" fmla="*/ 498764 h 2083724"/>
                  <a:gd name="connsiteX51" fmla="*/ 1629295 w 1867593"/>
                  <a:gd name="connsiteY51" fmla="*/ 432262 h 2083724"/>
                  <a:gd name="connsiteX52" fmla="*/ 1679171 w 1867593"/>
                  <a:gd name="connsiteY52" fmla="*/ 387927 h 2083724"/>
                  <a:gd name="connsiteX53" fmla="*/ 1701338 w 1867593"/>
                  <a:gd name="connsiteY53" fmla="*/ 343593 h 2083724"/>
                  <a:gd name="connsiteX54" fmla="*/ 1712422 w 1867593"/>
                  <a:gd name="connsiteY54" fmla="*/ 315884 h 2083724"/>
                  <a:gd name="connsiteX55" fmla="*/ 1712422 w 1867593"/>
                  <a:gd name="connsiteY55" fmla="*/ 282633 h 2083724"/>
                  <a:gd name="connsiteX56" fmla="*/ 1773382 w 1867593"/>
                  <a:gd name="connsiteY56" fmla="*/ 277091 h 2083724"/>
                  <a:gd name="connsiteX57" fmla="*/ 1834342 w 1867593"/>
                  <a:gd name="connsiteY57" fmla="*/ 260466 h 2083724"/>
                  <a:gd name="connsiteX58" fmla="*/ 1867593 w 1867593"/>
                  <a:gd name="connsiteY58" fmla="*/ 232757 h 2083724"/>
                  <a:gd name="connsiteX59" fmla="*/ 1867593 w 1867593"/>
                  <a:gd name="connsiteY59" fmla="*/ 193964 h 2083724"/>
                  <a:gd name="connsiteX60" fmla="*/ 1850967 w 1867593"/>
                  <a:gd name="connsiteY60" fmla="*/ 166255 h 2083724"/>
                  <a:gd name="connsiteX61" fmla="*/ 1834342 w 1867593"/>
                  <a:gd name="connsiteY61" fmla="*/ 133004 h 2083724"/>
                  <a:gd name="connsiteX62" fmla="*/ 1801091 w 1867593"/>
                  <a:gd name="connsiteY62" fmla="*/ 127462 h 2083724"/>
                  <a:gd name="connsiteX63" fmla="*/ 1751215 w 1867593"/>
                  <a:gd name="connsiteY63" fmla="*/ 83127 h 2083724"/>
                  <a:gd name="connsiteX64" fmla="*/ 1645920 w 1867593"/>
                  <a:gd name="connsiteY64" fmla="*/ 22167 h 2083724"/>
                  <a:gd name="connsiteX65" fmla="*/ 1623753 w 1867593"/>
                  <a:gd name="connsiteY65" fmla="*/ 5542 h 2083724"/>
                  <a:gd name="connsiteX66" fmla="*/ 1562793 w 1867593"/>
                  <a:gd name="connsiteY66" fmla="*/ 0 h 2083724"/>
                  <a:gd name="connsiteX0" fmla="*/ 0 w 1867593"/>
                  <a:gd name="connsiteY0" fmla="*/ 1989513 h 2078182"/>
                  <a:gd name="connsiteX1" fmla="*/ 33251 w 1867593"/>
                  <a:gd name="connsiteY1" fmla="*/ 2039389 h 2078182"/>
                  <a:gd name="connsiteX2" fmla="*/ 94211 w 1867593"/>
                  <a:gd name="connsiteY2" fmla="*/ 2061556 h 2078182"/>
                  <a:gd name="connsiteX3" fmla="*/ 116378 w 1867593"/>
                  <a:gd name="connsiteY3" fmla="*/ 2078182 h 2078182"/>
                  <a:gd name="connsiteX4" fmla="*/ 160713 w 1867593"/>
                  <a:gd name="connsiteY4" fmla="*/ 2072640 h 2078182"/>
                  <a:gd name="connsiteX5" fmla="*/ 227215 w 1867593"/>
                  <a:gd name="connsiteY5" fmla="*/ 2017222 h 2078182"/>
                  <a:gd name="connsiteX6" fmla="*/ 282633 w 1867593"/>
                  <a:gd name="connsiteY6" fmla="*/ 2006138 h 2078182"/>
                  <a:gd name="connsiteX7" fmla="*/ 349135 w 1867593"/>
                  <a:gd name="connsiteY7" fmla="*/ 2017222 h 2078182"/>
                  <a:gd name="connsiteX8" fmla="*/ 387927 w 1867593"/>
                  <a:gd name="connsiteY8" fmla="*/ 2017222 h 2078182"/>
                  <a:gd name="connsiteX9" fmla="*/ 443346 w 1867593"/>
                  <a:gd name="connsiteY9" fmla="*/ 1983971 h 2078182"/>
                  <a:gd name="connsiteX10" fmla="*/ 459971 w 1867593"/>
                  <a:gd name="connsiteY10" fmla="*/ 1967345 h 2078182"/>
                  <a:gd name="connsiteX11" fmla="*/ 432262 w 1867593"/>
                  <a:gd name="connsiteY11" fmla="*/ 1900844 h 2078182"/>
                  <a:gd name="connsiteX12" fmla="*/ 432262 w 1867593"/>
                  <a:gd name="connsiteY12" fmla="*/ 1867593 h 2078182"/>
                  <a:gd name="connsiteX13" fmla="*/ 404553 w 1867593"/>
                  <a:gd name="connsiteY13" fmla="*/ 1801091 h 2078182"/>
                  <a:gd name="connsiteX14" fmla="*/ 415637 w 1867593"/>
                  <a:gd name="connsiteY14" fmla="*/ 1762298 h 2078182"/>
                  <a:gd name="connsiteX15" fmla="*/ 421178 w 1867593"/>
                  <a:gd name="connsiteY15" fmla="*/ 1729047 h 2078182"/>
                  <a:gd name="connsiteX16" fmla="*/ 421178 w 1867593"/>
                  <a:gd name="connsiteY16" fmla="*/ 1634836 h 2078182"/>
                  <a:gd name="connsiteX17" fmla="*/ 432262 w 1867593"/>
                  <a:gd name="connsiteY17" fmla="*/ 1546167 h 2078182"/>
                  <a:gd name="connsiteX18" fmla="*/ 432262 w 1867593"/>
                  <a:gd name="connsiteY18" fmla="*/ 1496291 h 2078182"/>
                  <a:gd name="connsiteX19" fmla="*/ 454429 w 1867593"/>
                  <a:gd name="connsiteY19" fmla="*/ 1435331 h 2078182"/>
                  <a:gd name="connsiteX20" fmla="*/ 493222 w 1867593"/>
                  <a:gd name="connsiteY20" fmla="*/ 1396538 h 2078182"/>
                  <a:gd name="connsiteX21" fmla="*/ 537557 w 1867593"/>
                  <a:gd name="connsiteY21" fmla="*/ 1368829 h 2078182"/>
                  <a:gd name="connsiteX22" fmla="*/ 592975 w 1867593"/>
                  <a:gd name="connsiteY22" fmla="*/ 1341120 h 2078182"/>
                  <a:gd name="connsiteX23" fmla="*/ 631767 w 1867593"/>
                  <a:gd name="connsiteY23" fmla="*/ 1302327 h 2078182"/>
                  <a:gd name="connsiteX24" fmla="*/ 687186 w 1867593"/>
                  <a:gd name="connsiteY24" fmla="*/ 1307869 h 2078182"/>
                  <a:gd name="connsiteX25" fmla="*/ 742604 w 1867593"/>
                  <a:gd name="connsiteY25" fmla="*/ 1280160 h 2078182"/>
                  <a:gd name="connsiteX26" fmla="*/ 775855 w 1867593"/>
                  <a:gd name="connsiteY26" fmla="*/ 1235825 h 2078182"/>
                  <a:gd name="connsiteX27" fmla="*/ 803564 w 1867593"/>
                  <a:gd name="connsiteY27" fmla="*/ 1224742 h 2078182"/>
                  <a:gd name="connsiteX28" fmla="*/ 836815 w 1867593"/>
                  <a:gd name="connsiteY28" fmla="*/ 1224742 h 2078182"/>
                  <a:gd name="connsiteX29" fmla="*/ 836815 w 1867593"/>
                  <a:gd name="connsiteY29" fmla="*/ 1224742 h 2078182"/>
                  <a:gd name="connsiteX30" fmla="*/ 897775 w 1867593"/>
                  <a:gd name="connsiteY30" fmla="*/ 1191491 h 2078182"/>
                  <a:gd name="connsiteX31" fmla="*/ 903317 w 1867593"/>
                  <a:gd name="connsiteY31" fmla="*/ 1169324 h 2078182"/>
                  <a:gd name="connsiteX32" fmla="*/ 936567 w 1867593"/>
                  <a:gd name="connsiteY32" fmla="*/ 1141615 h 2078182"/>
                  <a:gd name="connsiteX33" fmla="*/ 975360 w 1867593"/>
                  <a:gd name="connsiteY33" fmla="*/ 1119447 h 2078182"/>
                  <a:gd name="connsiteX34" fmla="*/ 1008611 w 1867593"/>
                  <a:gd name="connsiteY34" fmla="*/ 1108364 h 2078182"/>
                  <a:gd name="connsiteX35" fmla="*/ 1047404 w 1867593"/>
                  <a:gd name="connsiteY35" fmla="*/ 1080655 h 2078182"/>
                  <a:gd name="connsiteX36" fmla="*/ 1075113 w 1867593"/>
                  <a:gd name="connsiteY36" fmla="*/ 1047404 h 2078182"/>
                  <a:gd name="connsiteX37" fmla="*/ 1113906 w 1867593"/>
                  <a:gd name="connsiteY37" fmla="*/ 1008611 h 2078182"/>
                  <a:gd name="connsiteX38" fmla="*/ 1180407 w 1867593"/>
                  <a:gd name="connsiteY38" fmla="*/ 958735 h 2078182"/>
                  <a:gd name="connsiteX39" fmla="*/ 1219200 w 1867593"/>
                  <a:gd name="connsiteY39" fmla="*/ 903316 h 2078182"/>
                  <a:gd name="connsiteX40" fmla="*/ 1257993 w 1867593"/>
                  <a:gd name="connsiteY40" fmla="*/ 853440 h 2078182"/>
                  <a:gd name="connsiteX41" fmla="*/ 1302327 w 1867593"/>
                  <a:gd name="connsiteY41" fmla="*/ 836815 h 2078182"/>
                  <a:gd name="connsiteX42" fmla="*/ 1313411 w 1867593"/>
                  <a:gd name="connsiteY42" fmla="*/ 792480 h 2078182"/>
                  <a:gd name="connsiteX43" fmla="*/ 1379913 w 1867593"/>
                  <a:gd name="connsiteY43" fmla="*/ 709353 h 2078182"/>
                  <a:gd name="connsiteX44" fmla="*/ 1396538 w 1867593"/>
                  <a:gd name="connsiteY44" fmla="*/ 687185 h 2078182"/>
                  <a:gd name="connsiteX45" fmla="*/ 1446415 w 1867593"/>
                  <a:gd name="connsiteY45" fmla="*/ 659476 h 2078182"/>
                  <a:gd name="connsiteX46" fmla="*/ 1446415 w 1867593"/>
                  <a:gd name="connsiteY46" fmla="*/ 626225 h 2078182"/>
                  <a:gd name="connsiteX47" fmla="*/ 1485207 w 1867593"/>
                  <a:gd name="connsiteY47" fmla="*/ 587433 h 2078182"/>
                  <a:gd name="connsiteX48" fmla="*/ 1507375 w 1867593"/>
                  <a:gd name="connsiteY48" fmla="*/ 543098 h 2078182"/>
                  <a:gd name="connsiteX49" fmla="*/ 1546167 w 1867593"/>
                  <a:gd name="connsiteY49" fmla="*/ 532015 h 2078182"/>
                  <a:gd name="connsiteX50" fmla="*/ 1573877 w 1867593"/>
                  <a:gd name="connsiteY50" fmla="*/ 493222 h 2078182"/>
                  <a:gd name="connsiteX51" fmla="*/ 1629295 w 1867593"/>
                  <a:gd name="connsiteY51" fmla="*/ 426720 h 2078182"/>
                  <a:gd name="connsiteX52" fmla="*/ 1679171 w 1867593"/>
                  <a:gd name="connsiteY52" fmla="*/ 382385 h 2078182"/>
                  <a:gd name="connsiteX53" fmla="*/ 1701338 w 1867593"/>
                  <a:gd name="connsiteY53" fmla="*/ 338051 h 2078182"/>
                  <a:gd name="connsiteX54" fmla="*/ 1712422 w 1867593"/>
                  <a:gd name="connsiteY54" fmla="*/ 310342 h 2078182"/>
                  <a:gd name="connsiteX55" fmla="*/ 1712422 w 1867593"/>
                  <a:gd name="connsiteY55" fmla="*/ 277091 h 2078182"/>
                  <a:gd name="connsiteX56" fmla="*/ 1773382 w 1867593"/>
                  <a:gd name="connsiteY56" fmla="*/ 271549 h 2078182"/>
                  <a:gd name="connsiteX57" fmla="*/ 1834342 w 1867593"/>
                  <a:gd name="connsiteY57" fmla="*/ 254924 h 2078182"/>
                  <a:gd name="connsiteX58" fmla="*/ 1867593 w 1867593"/>
                  <a:gd name="connsiteY58" fmla="*/ 227215 h 2078182"/>
                  <a:gd name="connsiteX59" fmla="*/ 1867593 w 1867593"/>
                  <a:gd name="connsiteY59" fmla="*/ 188422 h 2078182"/>
                  <a:gd name="connsiteX60" fmla="*/ 1850967 w 1867593"/>
                  <a:gd name="connsiteY60" fmla="*/ 160713 h 2078182"/>
                  <a:gd name="connsiteX61" fmla="*/ 1834342 w 1867593"/>
                  <a:gd name="connsiteY61" fmla="*/ 127462 h 2078182"/>
                  <a:gd name="connsiteX62" fmla="*/ 1801091 w 1867593"/>
                  <a:gd name="connsiteY62" fmla="*/ 121920 h 2078182"/>
                  <a:gd name="connsiteX63" fmla="*/ 1751215 w 1867593"/>
                  <a:gd name="connsiteY63" fmla="*/ 77585 h 2078182"/>
                  <a:gd name="connsiteX64" fmla="*/ 1645920 w 1867593"/>
                  <a:gd name="connsiteY64" fmla="*/ 16625 h 2078182"/>
                  <a:gd name="connsiteX65" fmla="*/ 1623753 w 1867593"/>
                  <a:gd name="connsiteY65" fmla="*/ 0 h 2078182"/>
                  <a:gd name="connsiteX0" fmla="*/ 0 w 1867593"/>
                  <a:gd name="connsiteY0" fmla="*/ 1972888 h 2061557"/>
                  <a:gd name="connsiteX1" fmla="*/ 33251 w 1867593"/>
                  <a:gd name="connsiteY1" fmla="*/ 2022764 h 2061557"/>
                  <a:gd name="connsiteX2" fmla="*/ 94211 w 1867593"/>
                  <a:gd name="connsiteY2" fmla="*/ 2044931 h 2061557"/>
                  <a:gd name="connsiteX3" fmla="*/ 116378 w 1867593"/>
                  <a:gd name="connsiteY3" fmla="*/ 2061557 h 2061557"/>
                  <a:gd name="connsiteX4" fmla="*/ 160713 w 1867593"/>
                  <a:gd name="connsiteY4" fmla="*/ 2056015 h 2061557"/>
                  <a:gd name="connsiteX5" fmla="*/ 227215 w 1867593"/>
                  <a:gd name="connsiteY5" fmla="*/ 2000597 h 2061557"/>
                  <a:gd name="connsiteX6" fmla="*/ 282633 w 1867593"/>
                  <a:gd name="connsiteY6" fmla="*/ 1989513 h 2061557"/>
                  <a:gd name="connsiteX7" fmla="*/ 349135 w 1867593"/>
                  <a:gd name="connsiteY7" fmla="*/ 2000597 h 2061557"/>
                  <a:gd name="connsiteX8" fmla="*/ 387927 w 1867593"/>
                  <a:gd name="connsiteY8" fmla="*/ 2000597 h 2061557"/>
                  <a:gd name="connsiteX9" fmla="*/ 443346 w 1867593"/>
                  <a:gd name="connsiteY9" fmla="*/ 1967346 h 2061557"/>
                  <a:gd name="connsiteX10" fmla="*/ 459971 w 1867593"/>
                  <a:gd name="connsiteY10" fmla="*/ 1950720 h 2061557"/>
                  <a:gd name="connsiteX11" fmla="*/ 432262 w 1867593"/>
                  <a:gd name="connsiteY11" fmla="*/ 1884219 h 2061557"/>
                  <a:gd name="connsiteX12" fmla="*/ 432262 w 1867593"/>
                  <a:gd name="connsiteY12" fmla="*/ 1850968 h 2061557"/>
                  <a:gd name="connsiteX13" fmla="*/ 404553 w 1867593"/>
                  <a:gd name="connsiteY13" fmla="*/ 1784466 h 2061557"/>
                  <a:gd name="connsiteX14" fmla="*/ 415637 w 1867593"/>
                  <a:gd name="connsiteY14" fmla="*/ 1745673 h 2061557"/>
                  <a:gd name="connsiteX15" fmla="*/ 421178 w 1867593"/>
                  <a:gd name="connsiteY15" fmla="*/ 1712422 h 2061557"/>
                  <a:gd name="connsiteX16" fmla="*/ 421178 w 1867593"/>
                  <a:gd name="connsiteY16" fmla="*/ 1618211 h 2061557"/>
                  <a:gd name="connsiteX17" fmla="*/ 432262 w 1867593"/>
                  <a:gd name="connsiteY17" fmla="*/ 1529542 h 2061557"/>
                  <a:gd name="connsiteX18" fmla="*/ 432262 w 1867593"/>
                  <a:gd name="connsiteY18" fmla="*/ 1479666 h 2061557"/>
                  <a:gd name="connsiteX19" fmla="*/ 454429 w 1867593"/>
                  <a:gd name="connsiteY19" fmla="*/ 1418706 h 2061557"/>
                  <a:gd name="connsiteX20" fmla="*/ 493222 w 1867593"/>
                  <a:gd name="connsiteY20" fmla="*/ 1379913 h 2061557"/>
                  <a:gd name="connsiteX21" fmla="*/ 537557 w 1867593"/>
                  <a:gd name="connsiteY21" fmla="*/ 1352204 h 2061557"/>
                  <a:gd name="connsiteX22" fmla="*/ 592975 w 1867593"/>
                  <a:gd name="connsiteY22" fmla="*/ 1324495 h 2061557"/>
                  <a:gd name="connsiteX23" fmla="*/ 631767 w 1867593"/>
                  <a:gd name="connsiteY23" fmla="*/ 1285702 h 2061557"/>
                  <a:gd name="connsiteX24" fmla="*/ 687186 w 1867593"/>
                  <a:gd name="connsiteY24" fmla="*/ 1291244 h 2061557"/>
                  <a:gd name="connsiteX25" fmla="*/ 742604 w 1867593"/>
                  <a:gd name="connsiteY25" fmla="*/ 1263535 h 2061557"/>
                  <a:gd name="connsiteX26" fmla="*/ 775855 w 1867593"/>
                  <a:gd name="connsiteY26" fmla="*/ 1219200 h 2061557"/>
                  <a:gd name="connsiteX27" fmla="*/ 803564 w 1867593"/>
                  <a:gd name="connsiteY27" fmla="*/ 1208117 h 2061557"/>
                  <a:gd name="connsiteX28" fmla="*/ 836815 w 1867593"/>
                  <a:gd name="connsiteY28" fmla="*/ 1208117 h 2061557"/>
                  <a:gd name="connsiteX29" fmla="*/ 836815 w 1867593"/>
                  <a:gd name="connsiteY29" fmla="*/ 1208117 h 2061557"/>
                  <a:gd name="connsiteX30" fmla="*/ 897775 w 1867593"/>
                  <a:gd name="connsiteY30" fmla="*/ 1174866 h 2061557"/>
                  <a:gd name="connsiteX31" fmla="*/ 903317 w 1867593"/>
                  <a:gd name="connsiteY31" fmla="*/ 1152699 h 2061557"/>
                  <a:gd name="connsiteX32" fmla="*/ 936567 w 1867593"/>
                  <a:gd name="connsiteY32" fmla="*/ 1124990 h 2061557"/>
                  <a:gd name="connsiteX33" fmla="*/ 975360 w 1867593"/>
                  <a:gd name="connsiteY33" fmla="*/ 1102822 h 2061557"/>
                  <a:gd name="connsiteX34" fmla="*/ 1008611 w 1867593"/>
                  <a:gd name="connsiteY34" fmla="*/ 1091739 h 2061557"/>
                  <a:gd name="connsiteX35" fmla="*/ 1047404 w 1867593"/>
                  <a:gd name="connsiteY35" fmla="*/ 1064030 h 2061557"/>
                  <a:gd name="connsiteX36" fmla="*/ 1075113 w 1867593"/>
                  <a:gd name="connsiteY36" fmla="*/ 1030779 h 2061557"/>
                  <a:gd name="connsiteX37" fmla="*/ 1113906 w 1867593"/>
                  <a:gd name="connsiteY37" fmla="*/ 991986 h 2061557"/>
                  <a:gd name="connsiteX38" fmla="*/ 1180407 w 1867593"/>
                  <a:gd name="connsiteY38" fmla="*/ 942110 h 2061557"/>
                  <a:gd name="connsiteX39" fmla="*/ 1219200 w 1867593"/>
                  <a:gd name="connsiteY39" fmla="*/ 886691 h 2061557"/>
                  <a:gd name="connsiteX40" fmla="*/ 1257993 w 1867593"/>
                  <a:gd name="connsiteY40" fmla="*/ 836815 h 2061557"/>
                  <a:gd name="connsiteX41" fmla="*/ 1302327 w 1867593"/>
                  <a:gd name="connsiteY41" fmla="*/ 820190 h 2061557"/>
                  <a:gd name="connsiteX42" fmla="*/ 1313411 w 1867593"/>
                  <a:gd name="connsiteY42" fmla="*/ 775855 h 2061557"/>
                  <a:gd name="connsiteX43" fmla="*/ 1379913 w 1867593"/>
                  <a:gd name="connsiteY43" fmla="*/ 692728 h 2061557"/>
                  <a:gd name="connsiteX44" fmla="*/ 1396538 w 1867593"/>
                  <a:gd name="connsiteY44" fmla="*/ 670560 h 2061557"/>
                  <a:gd name="connsiteX45" fmla="*/ 1446415 w 1867593"/>
                  <a:gd name="connsiteY45" fmla="*/ 642851 h 2061557"/>
                  <a:gd name="connsiteX46" fmla="*/ 1446415 w 1867593"/>
                  <a:gd name="connsiteY46" fmla="*/ 609600 h 2061557"/>
                  <a:gd name="connsiteX47" fmla="*/ 1485207 w 1867593"/>
                  <a:gd name="connsiteY47" fmla="*/ 570808 h 2061557"/>
                  <a:gd name="connsiteX48" fmla="*/ 1507375 w 1867593"/>
                  <a:gd name="connsiteY48" fmla="*/ 526473 h 2061557"/>
                  <a:gd name="connsiteX49" fmla="*/ 1546167 w 1867593"/>
                  <a:gd name="connsiteY49" fmla="*/ 515390 h 2061557"/>
                  <a:gd name="connsiteX50" fmla="*/ 1573877 w 1867593"/>
                  <a:gd name="connsiteY50" fmla="*/ 476597 h 2061557"/>
                  <a:gd name="connsiteX51" fmla="*/ 1629295 w 1867593"/>
                  <a:gd name="connsiteY51" fmla="*/ 410095 h 2061557"/>
                  <a:gd name="connsiteX52" fmla="*/ 1679171 w 1867593"/>
                  <a:gd name="connsiteY52" fmla="*/ 365760 h 2061557"/>
                  <a:gd name="connsiteX53" fmla="*/ 1701338 w 1867593"/>
                  <a:gd name="connsiteY53" fmla="*/ 321426 h 2061557"/>
                  <a:gd name="connsiteX54" fmla="*/ 1712422 w 1867593"/>
                  <a:gd name="connsiteY54" fmla="*/ 293717 h 2061557"/>
                  <a:gd name="connsiteX55" fmla="*/ 1712422 w 1867593"/>
                  <a:gd name="connsiteY55" fmla="*/ 260466 h 2061557"/>
                  <a:gd name="connsiteX56" fmla="*/ 1773382 w 1867593"/>
                  <a:gd name="connsiteY56" fmla="*/ 254924 h 2061557"/>
                  <a:gd name="connsiteX57" fmla="*/ 1834342 w 1867593"/>
                  <a:gd name="connsiteY57" fmla="*/ 238299 h 2061557"/>
                  <a:gd name="connsiteX58" fmla="*/ 1867593 w 1867593"/>
                  <a:gd name="connsiteY58" fmla="*/ 210590 h 2061557"/>
                  <a:gd name="connsiteX59" fmla="*/ 1867593 w 1867593"/>
                  <a:gd name="connsiteY59" fmla="*/ 171797 h 2061557"/>
                  <a:gd name="connsiteX60" fmla="*/ 1850967 w 1867593"/>
                  <a:gd name="connsiteY60" fmla="*/ 144088 h 2061557"/>
                  <a:gd name="connsiteX61" fmla="*/ 1834342 w 1867593"/>
                  <a:gd name="connsiteY61" fmla="*/ 110837 h 2061557"/>
                  <a:gd name="connsiteX62" fmla="*/ 1801091 w 1867593"/>
                  <a:gd name="connsiteY62" fmla="*/ 105295 h 2061557"/>
                  <a:gd name="connsiteX63" fmla="*/ 1751215 w 1867593"/>
                  <a:gd name="connsiteY63" fmla="*/ 60960 h 2061557"/>
                  <a:gd name="connsiteX64" fmla="*/ 1645920 w 1867593"/>
                  <a:gd name="connsiteY64" fmla="*/ 0 h 2061557"/>
                  <a:gd name="connsiteX0" fmla="*/ 0 w 1867593"/>
                  <a:gd name="connsiteY0" fmla="*/ 1911928 h 2000597"/>
                  <a:gd name="connsiteX1" fmla="*/ 33251 w 1867593"/>
                  <a:gd name="connsiteY1" fmla="*/ 1961804 h 2000597"/>
                  <a:gd name="connsiteX2" fmla="*/ 94211 w 1867593"/>
                  <a:gd name="connsiteY2" fmla="*/ 1983971 h 2000597"/>
                  <a:gd name="connsiteX3" fmla="*/ 116378 w 1867593"/>
                  <a:gd name="connsiteY3" fmla="*/ 2000597 h 2000597"/>
                  <a:gd name="connsiteX4" fmla="*/ 160713 w 1867593"/>
                  <a:gd name="connsiteY4" fmla="*/ 1995055 h 2000597"/>
                  <a:gd name="connsiteX5" fmla="*/ 227215 w 1867593"/>
                  <a:gd name="connsiteY5" fmla="*/ 1939637 h 2000597"/>
                  <a:gd name="connsiteX6" fmla="*/ 282633 w 1867593"/>
                  <a:gd name="connsiteY6" fmla="*/ 1928553 h 2000597"/>
                  <a:gd name="connsiteX7" fmla="*/ 349135 w 1867593"/>
                  <a:gd name="connsiteY7" fmla="*/ 1939637 h 2000597"/>
                  <a:gd name="connsiteX8" fmla="*/ 387927 w 1867593"/>
                  <a:gd name="connsiteY8" fmla="*/ 1939637 h 2000597"/>
                  <a:gd name="connsiteX9" fmla="*/ 443346 w 1867593"/>
                  <a:gd name="connsiteY9" fmla="*/ 1906386 h 2000597"/>
                  <a:gd name="connsiteX10" fmla="*/ 459971 w 1867593"/>
                  <a:gd name="connsiteY10" fmla="*/ 1889760 h 2000597"/>
                  <a:gd name="connsiteX11" fmla="*/ 432262 w 1867593"/>
                  <a:gd name="connsiteY11" fmla="*/ 1823259 h 2000597"/>
                  <a:gd name="connsiteX12" fmla="*/ 432262 w 1867593"/>
                  <a:gd name="connsiteY12" fmla="*/ 1790008 h 2000597"/>
                  <a:gd name="connsiteX13" fmla="*/ 404553 w 1867593"/>
                  <a:gd name="connsiteY13" fmla="*/ 1723506 h 2000597"/>
                  <a:gd name="connsiteX14" fmla="*/ 415637 w 1867593"/>
                  <a:gd name="connsiteY14" fmla="*/ 1684713 h 2000597"/>
                  <a:gd name="connsiteX15" fmla="*/ 421178 w 1867593"/>
                  <a:gd name="connsiteY15" fmla="*/ 1651462 h 2000597"/>
                  <a:gd name="connsiteX16" fmla="*/ 421178 w 1867593"/>
                  <a:gd name="connsiteY16" fmla="*/ 1557251 h 2000597"/>
                  <a:gd name="connsiteX17" fmla="*/ 432262 w 1867593"/>
                  <a:gd name="connsiteY17" fmla="*/ 1468582 h 2000597"/>
                  <a:gd name="connsiteX18" fmla="*/ 432262 w 1867593"/>
                  <a:gd name="connsiteY18" fmla="*/ 1418706 h 2000597"/>
                  <a:gd name="connsiteX19" fmla="*/ 454429 w 1867593"/>
                  <a:gd name="connsiteY19" fmla="*/ 1357746 h 2000597"/>
                  <a:gd name="connsiteX20" fmla="*/ 493222 w 1867593"/>
                  <a:gd name="connsiteY20" fmla="*/ 1318953 h 2000597"/>
                  <a:gd name="connsiteX21" fmla="*/ 537557 w 1867593"/>
                  <a:gd name="connsiteY21" fmla="*/ 1291244 h 2000597"/>
                  <a:gd name="connsiteX22" fmla="*/ 592975 w 1867593"/>
                  <a:gd name="connsiteY22" fmla="*/ 1263535 h 2000597"/>
                  <a:gd name="connsiteX23" fmla="*/ 631767 w 1867593"/>
                  <a:gd name="connsiteY23" fmla="*/ 1224742 h 2000597"/>
                  <a:gd name="connsiteX24" fmla="*/ 687186 w 1867593"/>
                  <a:gd name="connsiteY24" fmla="*/ 1230284 h 2000597"/>
                  <a:gd name="connsiteX25" fmla="*/ 742604 w 1867593"/>
                  <a:gd name="connsiteY25" fmla="*/ 1202575 h 2000597"/>
                  <a:gd name="connsiteX26" fmla="*/ 775855 w 1867593"/>
                  <a:gd name="connsiteY26" fmla="*/ 1158240 h 2000597"/>
                  <a:gd name="connsiteX27" fmla="*/ 803564 w 1867593"/>
                  <a:gd name="connsiteY27" fmla="*/ 1147157 h 2000597"/>
                  <a:gd name="connsiteX28" fmla="*/ 836815 w 1867593"/>
                  <a:gd name="connsiteY28" fmla="*/ 1147157 h 2000597"/>
                  <a:gd name="connsiteX29" fmla="*/ 836815 w 1867593"/>
                  <a:gd name="connsiteY29" fmla="*/ 1147157 h 2000597"/>
                  <a:gd name="connsiteX30" fmla="*/ 897775 w 1867593"/>
                  <a:gd name="connsiteY30" fmla="*/ 1113906 h 2000597"/>
                  <a:gd name="connsiteX31" fmla="*/ 903317 w 1867593"/>
                  <a:gd name="connsiteY31" fmla="*/ 1091739 h 2000597"/>
                  <a:gd name="connsiteX32" fmla="*/ 936567 w 1867593"/>
                  <a:gd name="connsiteY32" fmla="*/ 1064030 h 2000597"/>
                  <a:gd name="connsiteX33" fmla="*/ 975360 w 1867593"/>
                  <a:gd name="connsiteY33" fmla="*/ 1041862 h 2000597"/>
                  <a:gd name="connsiteX34" fmla="*/ 1008611 w 1867593"/>
                  <a:gd name="connsiteY34" fmla="*/ 1030779 h 2000597"/>
                  <a:gd name="connsiteX35" fmla="*/ 1047404 w 1867593"/>
                  <a:gd name="connsiteY35" fmla="*/ 1003070 h 2000597"/>
                  <a:gd name="connsiteX36" fmla="*/ 1075113 w 1867593"/>
                  <a:gd name="connsiteY36" fmla="*/ 969819 h 2000597"/>
                  <a:gd name="connsiteX37" fmla="*/ 1113906 w 1867593"/>
                  <a:gd name="connsiteY37" fmla="*/ 931026 h 2000597"/>
                  <a:gd name="connsiteX38" fmla="*/ 1180407 w 1867593"/>
                  <a:gd name="connsiteY38" fmla="*/ 881150 h 2000597"/>
                  <a:gd name="connsiteX39" fmla="*/ 1219200 w 1867593"/>
                  <a:gd name="connsiteY39" fmla="*/ 825731 h 2000597"/>
                  <a:gd name="connsiteX40" fmla="*/ 1257993 w 1867593"/>
                  <a:gd name="connsiteY40" fmla="*/ 775855 h 2000597"/>
                  <a:gd name="connsiteX41" fmla="*/ 1302327 w 1867593"/>
                  <a:gd name="connsiteY41" fmla="*/ 759230 h 2000597"/>
                  <a:gd name="connsiteX42" fmla="*/ 1313411 w 1867593"/>
                  <a:gd name="connsiteY42" fmla="*/ 714895 h 2000597"/>
                  <a:gd name="connsiteX43" fmla="*/ 1379913 w 1867593"/>
                  <a:gd name="connsiteY43" fmla="*/ 631768 h 2000597"/>
                  <a:gd name="connsiteX44" fmla="*/ 1396538 w 1867593"/>
                  <a:gd name="connsiteY44" fmla="*/ 609600 h 2000597"/>
                  <a:gd name="connsiteX45" fmla="*/ 1446415 w 1867593"/>
                  <a:gd name="connsiteY45" fmla="*/ 581891 h 2000597"/>
                  <a:gd name="connsiteX46" fmla="*/ 1446415 w 1867593"/>
                  <a:gd name="connsiteY46" fmla="*/ 548640 h 2000597"/>
                  <a:gd name="connsiteX47" fmla="*/ 1485207 w 1867593"/>
                  <a:gd name="connsiteY47" fmla="*/ 509848 h 2000597"/>
                  <a:gd name="connsiteX48" fmla="*/ 1507375 w 1867593"/>
                  <a:gd name="connsiteY48" fmla="*/ 465513 h 2000597"/>
                  <a:gd name="connsiteX49" fmla="*/ 1546167 w 1867593"/>
                  <a:gd name="connsiteY49" fmla="*/ 454430 h 2000597"/>
                  <a:gd name="connsiteX50" fmla="*/ 1573877 w 1867593"/>
                  <a:gd name="connsiteY50" fmla="*/ 415637 h 2000597"/>
                  <a:gd name="connsiteX51" fmla="*/ 1629295 w 1867593"/>
                  <a:gd name="connsiteY51" fmla="*/ 349135 h 2000597"/>
                  <a:gd name="connsiteX52" fmla="*/ 1679171 w 1867593"/>
                  <a:gd name="connsiteY52" fmla="*/ 304800 h 2000597"/>
                  <a:gd name="connsiteX53" fmla="*/ 1701338 w 1867593"/>
                  <a:gd name="connsiteY53" fmla="*/ 260466 h 2000597"/>
                  <a:gd name="connsiteX54" fmla="*/ 1712422 w 1867593"/>
                  <a:gd name="connsiteY54" fmla="*/ 232757 h 2000597"/>
                  <a:gd name="connsiteX55" fmla="*/ 1712422 w 1867593"/>
                  <a:gd name="connsiteY55" fmla="*/ 199506 h 2000597"/>
                  <a:gd name="connsiteX56" fmla="*/ 1773382 w 1867593"/>
                  <a:gd name="connsiteY56" fmla="*/ 193964 h 2000597"/>
                  <a:gd name="connsiteX57" fmla="*/ 1834342 w 1867593"/>
                  <a:gd name="connsiteY57" fmla="*/ 177339 h 2000597"/>
                  <a:gd name="connsiteX58" fmla="*/ 1867593 w 1867593"/>
                  <a:gd name="connsiteY58" fmla="*/ 149630 h 2000597"/>
                  <a:gd name="connsiteX59" fmla="*/ 1867593 w 1867593"/>
                  <a:gd name="connsiteY59" fmla="*/ 110837 h 2000597"/>
                  <a:gd name="connsiteX60" fmla="*/ 1850967 w 1867593"/>
                  <a:gd name="connsiteY60" fmla="*/ 83128 h 2000597"/>
                  <a:gd name="connsiteX61" fmla="*/ 1834342 w 1867593"/>
                  <a:gd name="connsiteY61" fmla="*/ 49877 h 2000597"/>
                  <a:gd name="connsiteX62" fmla="*/ 1801091 w 1867593"/>
                  <a:gd name="connsiteY62" fmla="*/ 44335 h 2000597"/>
                  <a:gd name="connsiteX63" fmla="*/ 1751215 w 1867593"/>
                  <a:gd name="connsiteY63" fmla="*/ 0 h 2000597"/>
                  <a:gd name="connsiteX0" fmla="*/ 0 w 1867593"/>
                  <a:gd name="connsiteY0" fmla="*/ 1867593 h 1956262"/>
                  <a:gd name="connsiteX1" fmla="*/ 33251 w 1867593"/>
                  <a:gd name="connsiteY1" fmla="*/ 1917469 h 1956262"/>
                  <a:gd name="connsiteX2" fmla="*/ 94211 w 1867593"/>
                  <a:gd name="connsiteY2" fmla="*/ 1939636 h 1956262"/>
                  <a:gd name="connsiteX3" fmla="*/ 116378 w 1867593"/>
                  <a:gd name="connsiteY3" fmla="*/ 1956262 h 1956262"/>
                  <a:gd name="connsiteX4" fmla="*/ 160713 w 1867593"/>
                  <a:gd name="connsiteY4" fmla="*/ 1950720 h 1956262"/>
                  <a:gd name="connsiteX5" fmla="*/ 227215 w 1867593"/>
                  <a:gd name="connsiteY5" fmla="*/ 1895302 h 1956262"/>
                  <a:gd name="connsiteX6" fmla="*/ 282633 w 1867593"/>
                  <a:gd name="connsiteY6" fmla="*/ 1884218 h 1956262"/>
                  <a:gd name="connsiteX7" fmla="*/ 349135 w 1867593"/>
                  <a:gd name="connsiteY7" fmla="*/ 1895302 h 1956262"/>
                  <a:gd name="connsiteX8" fmla="*/ 387927 w 1867593"/>
                  <a:gd name="connsiteY8" fmla="*/ 1895302 h 1956262"/>
                  <a:gd name="connsiteX9" fmla="*/ 443346 w 1867593"/>
                  <a:gd name="connsiteY9" fmla="*/ 1862051 h 1956262"/>
                  <a:gd name="connsiteX10" fmla="*/ 459971 w 1867593"/>
                  <a:gd name="connsiteY10" fmla="*/ 1845425 h 1956262"/>
                  <a:gd name="connsiteX11" fmla="*/ 432262 w 1867593"/>
                  <a:gd name="connsiteY11" fmla="*/ 1778924 h 1956262"/>
                  <a:gd name="connsiteX12" fmla="*/ 432262 w 1867593"/>
                  <a:gd name="connsiteY12" fmla="*/ 1745673 h 1956262"/>
                  <a:gd name="connsiteX13" fmla="*/ 404553 w 1867593"/>
                  <a:gd name="connsiteY13" fmla="*/ 1679171 h 1956262"/>
                  <a:gd name="connsiteX14" fmla="*/ 415637 w 1867593"/>
                  <a:gd name="connsiteY14" fmla="*/ 1640378 h 1956262"/>
                  <a:gd name="connsiteX15" fmla="*/ 421178 w 1867593"/>
                  <a:gd name="connsiteY15" fmla="*/ 1607127 h 1956262"/>
                  <a:gd name="connsiteX16" fmla="*/ 421178 w 1867593"/>
                  <a:gd name="connsiteY16" fmla="*/ 1512916 h 1956262"/>
                  <a:gd name="connsiteX17" fmla="*/ 432262 w 1867593"/>
                  <a:gd name="connsiteY17" fmla="*/ 1424247 h 1956262"/>
                  <a:gd name="connsiteX18" fmla="*/ 432262 w 1867593"/>
                  <a:gd name="connsiteY18" fmla="*/ 1374371 h 1956262"/>
                  <a:gd name="connsiteX19" fmla="*/ 454429 w 1867593"/>
                  <a:gd name="connsiteY19" fmla="*/ 1313411 h 1956262"/>
                  <a:gd name="connsiteX20" fmla="*/ 493222 w 1867593"/>
                  <a:gd name="connsiteY20" fmla="*/ 1274618 h 1956262"/>
                  <a:gd name="connsiteX21" fmla="*/ 537557 w 1867593"/>
                  <a:gd name="connsiteY21" fmla="*/ 1246909 h 1956262"/>
                  <a:gd name="connsiteX22" fmla="*/ 592975 w 1867593"/>
                  <a:gd name="connsiteY22" fmla="*/ 1219200 h 1956262"/>
                  <a:gd name="connsiteX23" fmla="*/ 631767 w 1867593"/>
                  <a:gd name="connsiteY23" fmla="*/ 1180407 h 1956262"/>
                  <a:gd name="connsiteX24" fmla="*/ 687186 w 1867593"/>
                  <a:gd name="connsiteY24" fmla="*/ 1185949 h 1956262"/>
                  <a:gd name="connsiteX25" fmla="*/ 742604 w 1867593"/>
                  <a:gd name="connsiteY25" fmla="*/ 1158240 h 1956262"/>
                  <a:gd name="connsiteX26" fmla="*/ 775855 w 1867593"/>
                  <a:gd name="connsiteY26" fmla="*/ 1113905 h 1956262"/>
                  <a:gd name="connsiteX27" fmla="*/ 803564 w 1867593"/>
                  <a:gd name="connsiteY27" fmla="*/ 1102822 h 1956262"/>
                  <a:gd name="connsiteX28" fmla="*/ 836815 w 1867593"/>
                  <a:gd name="connsiteY28" fmla="*/ 1102822 h 1956262"/>
                  <a:gd name="connsiteX29" fmla="*/ 836815 w 1867593"/>
                  <a:gd name="connsiteY29" fmla="*/ 1102822 h 1956262"/>
                  <a:gd name="connsiteX30" fmla="*/ 897775 w 1867593"/>
                  <a:gd name="connsiteY30" fmla="*/ 1069571 h 1956262"/>
                  <a:gd name="connsiteX31" fmla="*/ 903317 w 1867593"/>
                  <a:gd name="connsiteY31" fmla="*/ 1047404 h 1956262"/>
                  <a:gd name="connsiteX32" fmla="*/ 936567 w 1867593"/>
                  <a:gd name="connsiteY32" fmla="*/ 1019695 h 1956262"/>
                  <a:gd name="connsiteX33" fmla="*/ 975360 w 1867593"/>
                  <a:gd name="connsiteY33" fmla="*/ 997527 h 1956262"/>
                  <a:gd name="connsiteX34" fmla="*/ 1008611 w 1867593"/>
                  <a:gd name="connsiteY34" fmla="*/ 986444 h 1956262"/>
                  <a:gd name="connsiteX35" fmla="*/ 1047404 w 1867593"/>
                  <a:gd name="connsiteY35" fmla="*/ 958735 h 1956262"/>
                  <a:gd name="connsiteX36" fmla="*/ 1075113 w 1867593"/>
                  <a:gd name="connsiteY36" fmla="*/ 925484 h 1956262"/>
                  <a:gd name="connsiteX37" fmla="*/ 1113906 w 1867593"/>
                  <a:gd name="connsiteY37" fmla="*/ 886691 h 1956262"/>
                  <a:gd name="connsiteX38" fmla="*/ 1180407 w 1867593"/>
                  <a:gd name="connsiteY38" fmla="*/ 836815 h 1956262"/>
                  <a:gd name="connsiteX39" fmla="*/ 1219200 w 1867593"/>
                  <a:gd name="connsiteY39" fmla="*/ 781396 h 1956262"/>
                  <a:gd name="connsiteX40" fmla="*/ 1257993 w 1867593"/>
                  <a:gd name="connsiteY40" fmla="*/ 731520 h 1956262"/>
                  <a:gd name="connsiteX41" fmla="*/ 1302327 w 1867593"/>
                  <a:gd name="connsiteY41" fmla="*/ 714895 h 1956262"/>
                  <a:gd name="connsiteX42" fmla="*/ 1313411 w 1867593"/>
                  <a:gd name="connsiteY42" fmla="*/ 670560 h 1956262"/>
                  <a:gd name="connsiteX43" fmla="*/ 1379913 w 1867593"/>
                  <a:gd name="connsiteY43" fmla="*/ 587433 h 1956262"/>
                  <a:gd name="connsiteX44" fmla="*/ 1396538 w 1867593"/>
                  <a:gd name="connsiteY44" fmla="*/ 565265 h 1956262"/>
                  <a:gd name="connsiteX45" fmla="*/ 1446415 w 1867593"/>
                  <a:gd name="connsiteY45" fmla="*/ 537556 h 1956262"/>
                  <a:gd name="connsiteX46" fmla="*/ 1446415 w 1867593"/>
                  <a:gd name="connsiteY46" fmla="*/ 504305 h 1956262"/>
                  <a:gd name="connsiteX47" fmla="*/ 1485207 w 1867593"/>
                  <a:gd name="connsiteY47" fmla="*/ 465513 h 1956262"/>
                  <a:gd name="connsiteX48" fmla="*/ 1507375 w 1867593"/>
                  <a:gd name="connsiteY48" fmla="*/ 421178 h 1956262"/>
                  <a:gd name="connsiteX49" fmla="*/ 1546167 w 1867593"/>
                  <a:gd name="connsiteY49" fmla="*/ 410095 h 1956262"/>
                  <a:gd name="connsiteX50" fmla="*/ 1573877 w 1867593"/>
                  <a:gd name="connsiteY50" fmla="*/ 371302 h 1956262"/>
                  <a:gd name="connsiteX51" fmla="*/ 1629295 w 1867593"/>
                  <a:gd name="connsiteY51" fmla="*/ 304800 h 1956262"/>
                  <a:gd name="connsiteX52" fmla="*/ 1679171 w 1867593"/>
                  <a:gd name="connsiteY52" fmla="*/ 260465 h 1956262"/>
                  <a:gd name="connsiteX53" fmla="*/ 1701338 w 1867593"/>
                  <a:gd name="connsiteY53" fmla="*/ 216131 h 1956262"/>
                  <a:gd name="connsiteX54" fmla="*/ 1712422 w 1867593"/>
                  <a:gd name="connsiteY54" fmla="*/ 188422 h 1956262"/>
                  <a:gd name="connsiteX55" fmla="*/ 1712422 w 1867593"/>
                  <a:gd name="connsiteY55" fmla="*/ 155171 h 1956262"/>
                  <a:gd name="connsiteX56" fmla="*/ 1773382 w 1867593"/>
                  <a:gd name="connsiteY56" fmla="*/ 149629 h 1956262"/>
                  <a:gd name="connsiteX57" fmla="*/ 1834342 w 1867593"/>
                  <a:gd name="connsiteY57" fmla="*/ 133004 h 1956262"/>
                  <a:gd name="connsiteX58" fmla="*/ 1867593 w 1867593"/>
                  <a:gd name="connsiteY58" fmla="*/ 105295 h 1956262"/>
                  <a:gd name="connsiteX59" fmla="*/ 1867593 w 1867593"/>
                  <a:gd name="connsiteY59" fmla="*/ 66502 h 1956262"/>
                  <a:gd name="connsiteX60" fmla="*/ 1850967 w 1867593"/>
                  <a:gd name="connsiteY60" fmla="*/ 38793 h 1956262"/>
                  <a:gd name="connsiteX61" fmla="*/ 1834342 w 1867593"/>
                  <a:gd name="connsiteY61" fmla="*/ 5542 h 1956262"/>
                  <a:gd name="connsiteX62" fmla="*/ 1801091 w 1867593"/>
                  <a:gd name="connsiteY62" fmla="*/ 0 h 1956262"/>
                  <a:gd name="connsiteX0" fmla="*/ 0 w 1867593"/>
                  <a:gd name="connsiteY0" fmla="*/ 1867593 h 1956262"/>
                  <a:gd name="connsiteX1" fmla="*/ 33251 w 1867593"/>
                  <a:gd name="connsiteY1" fmla="*/ 1917469 h 1956262"/>
                  <a:gd name="connsiteX2" fmla="*/ 94211 w 1867593"/>
                  <a:gd name="connsiteY2" fmla="*/ 1939636 h 1956262"/>
                  <a:gd name="connsiteX3" fmla="*/ 116378 w 1867593"/>
                  <a:gd name="connsiteY3" fmla="*/ 1956262 h 1956262"/>
                  <a:gd name="connsiteX4" fmla="*/ 160713 w 1867593"/>
                  <a:gd name="connsiteY4" fmla="*/ 1950720 h 1956262"/>
                  <a:gd name="connsiteX5" fmla="*/ 227215 w 1867593"/>
                  <a:gd name="connsiteY5" fmla="*/ 1895302 h 1956262"/>
                  <a:gd name="connsiteX6" fmla="*/ 282633 w 1867593"/>
                  <a:gd name="connsiteY6" fmla="*/ 1884218 h 1956262"/>
                  <a:gd name="connsiteX7" fmla="*/ 349135 w 1867593"/>
                  <a:gd name="connsiteY7" fmla="*/ 1895302 h 1956262"/>
                  <a:gd name="connsiteX8" fmla="*/ 387927 w 1867593"/>
                  <a:gd name="connsiteY8" fmla="*/ 1895302 h 1956262"/>
                  <a:gd name="connsiteX9" fmla="*/ 443346 w 1867593"/>
                  <a:gd name="connsiteY9" fmla="*/ 1862051 h 1956262"/>
                  <a:gd name="connsiteX10" fmla="*/ 459971 w 1867593"/>
                  <a:gd name="connsiteY10" fmla="*/ 1845425 h 1956262"/>
                  <a:gd name="connsiteX11" fmla="*/ 432262 w 1867593"/>
                  <a:gd name="connsiteY11" fmla="*/ 1778924 h 1956262"/>
                  <a:gd name="connsiteX12" fmla="*/ 432262 w 1867593"/>
                  <a:gd name="connsiteY12" fmla="*/ 1745673 h 1956262"/>
                  <a:gd name="connsiteX13" fmla="*/ 404553 w 1867593"/>
                  <a:gd name="connsiteY13" fmla="*/ 1679171 h 1956262"/>
                  <a:gd name="connsiteX14" fmla="*/ 415637 w 1867593"/>
                  <a:gd name="connsiteY14" fmla="*/ 1640378 h 1956262"/>
                  <a:gd name="connsiteX15" fmla="*/ 421178 w 1867593"/>
                  <a:gd name="connsiteY15" fmla="*/ 1607127 h 1956262"/>
                  <a:gd name="connsiteX16" fmla="*/ 421178 w 1867593"/>
                  <a:gd name="connsiteY16" fmla="*/ 1512916 h 1956262"/>
                  <a:gd name="connsiteX17" fmla="*/ 432262 w 1867593"/>
                  <a:gd name="connsiteY17" fmla="*/ 1424247 h 1956262"/>
                  <a:gd name="connsiteX18" fmla="*/ 432262 w 1867593"/>
                  <a:gd name="connsiteY18" fmla="*/ 1374371 h 1956262"/>
                  <a:gd name="connsiteX19" fmla="*/ 454429 w 1867593"/>
                  <a:gd name="connsiteY19" fmla="*/ 1313411 h 1956262"/>
                  <a:gd name="connsiteX20" fmla="*/ 493222 w 1867593"/>
                  <a:gd name="connsiteY20" fmla="*/ 1274618 h 1956262"/>
                  <a:gd name="connsiteX21" fmla="*/ 537557 w 1867593"/>
                  <a:gd name="connsiteY21" fmla="*/ 1246909 h 1956262"/>
                  <a:gd name="connsiteX22" fmla="*/ 592975 w 1867593"/>
                  <a:gd name="connsiteY22" fmla="*/ 1219200 h 1956262"/>
                  <a:gd name="connsiteX23" fmla="*/ 631767 w 1867593"/>
                  <a:gd name="connsiteY23" fmla="*/ 1180407 h 1956262"/>
                  <a:gd name="connsiteX24" fmla="*/ 687186 w 1867593"/>
                  <a:gd name="connsiteY24" fmla="*/ 1185949 h 1956262"/>
                  <a:gd name="connsiteX25" fmla="*/ 742604 w 1867593"/>
                  <a:gd name="connsiteY25" fmla="*/ 1158240 h 1956262"/>
                  <a:gd name="connsiteX26" fmla="*/ 775855 w 1867593"/>
                  <a:gd name="connsiteY26" fmla="*/ 1113905 h 1956262"/>
                  <a:gd name="connsiteX27" fmla="*/ 803564 w 1867593"/>
                  <a:gd name="connsiteY27" fmla="*/ 1102822 h 1956262"/>
                  <a:gd name="connsiteX28" fmla="*/ 836815 w 1867593"/>
                  <a:gd name="connsiteY28" fmla="*/ 1102822 h 1956262"/>
                  <a:gd name="connsiteX29" fmla="*/ 836815 w 1867593"/>
                  <a:gd name="connsiteY29" fmla="*/ 1102822 h 1956262"/>
                  <a:gd name="connsiteX30" fmla="*/ 897775 w 1867593"/>
                  <a:gd name="connsiteY30" fmla="*/ 1069571 h 1956262"/>
                  <a:gd name="connsiteX31" fmla="*/ 903317 w 1867593"/>
                  <a:gd name="connsiteY31" fmla="*/ 1047404 h 1956262"/>
                  <a:gd name="connsiteX32" fmla="*/ 936567 w 1867593"/>
                  <a:gd name="connsiteY32" fmla="*/ 1019695 h 1956262"/>
                  <a:gd name="connsiteX33" fmla="*/ 975360 w 1867593"/>
                  <a:gd name="connsiteY33" fmla="*/ 997527 h 1956262"/>
                  <a:gd name="connsiteX34" fmla="*/ 1008611 w 1867593"/>
                  <a:gd name="connsiteY34" fmla="*/ 986444 h 1956262"/>
                  <a:gd name="connsiteX35" fmla="*/ 1047404 w 1867593"/>
                  <a:gd name="connsiteY35" fmla="*/ 958735 h 1956262"/>
                  <a:gd name="connsiteX36" fmla="*/ 1075113 w 1867593"/>
                  <a:gd name="connsiteY36" fmla="*/ 925484 h 1956262"/>
                  <a:gd name="connsiteX37" fmla="*/ 1113906 w 1867593"/>
                  <a:gd name="connsiteY37" fmla="*/ 886691 h 1956262"/>
                  <a:gd name="connsiteX38" fmla="*/ 1180407 w 1867593"/>
                  <a:gd name="connsiteY38" fmla="*/ 836815 h 1956262"/>
                  <a:gd name="connsiteX39" fmla="*/ 1219200 w 1867593"/>
                  <a:gd name="connsiteY39" fmla="*/ 781396 h 1956262"/>
                  <a:gd name="connsiteX40" fmla="*/ 1257993 w 1867593"/>
                  <a:gd name="connsiteY40" fmla="*/ 731520 h 1956262"/>
                  <a:gd name="connsiteX41" fmla="*/ 1302327 w 1867593"/>
                  <a:gd name="connsiteY41" fmla="*/ 714895 h 1956262"/>
                  <a:gd name="connsiteX42" fmla="*/ 1313411 w 1867593"/>
                  <a:gd name="connsiteY42" fmla="*/ 670560 h 1956262"/>
                  <a:gd name="connsiteX43" fmla="*/ 1379913 w 1867593"/>
                  <a:gd name="connsiteY43" fmla="*/ 587433 h 1956262"/>
                  <a:gd name="connsiteX44" fmla="*/ 1396538 w 1867593"/>
                  <a:gd name="connsiteY44" fmla="*/ 565265 h 1956262"/>
                  <a:gd name="connsiteX45" fmla="*/ 1446415 w 1867593"/>
                  <a:gd name="connsiteY45" fmla="*/ 537556 h 1956262"/>
                  <a:gd name="connsiteX46" fmla="*/ 1446415 w 1867593"/>
                  <a:gd name="connsiteY46" fmla="*/ 504305 h 1956262"/>
                  <a:gd name="connsiteX47" fmla="*/ 1485207 w 1867593"/>
                  <a:gd name="connsiteY47" fmla="*/ 465513 h 1956262"/>
                  <a:gd name="connsiteX48" fmla="*/ 1507375 w 1867593"/>
                  <a:gd name="connsiteY48" fmla="*/ 421178 h 1956262"/>
                  <a:gd name="connsiteX49" fmla="*/ 1546167 w 1867593"/>
                  <a:gd name="connsiteY49" fmla="*/ 410095 h 1956262"/>
                  <a:gd name="connsiteX50" fmla="*/ 1573877 w 1867593"/>
                  <a:gd name="connsiteY50" fmla="*/ 371302 h 1956262"/>
                  <a:gd name="connsiteX51" fmla="*/ 1629295 w 1867593"/>
                  <a:gd name="connsiteY51" fmla="*/ 304800 h 1956262"/>
                  <a:gd name="connsiteX52" fmla="*/ 1679171 w 1867593"/>
                  <a:gd name="connsiteY52" fmla="*/ 260465 h 1956262"/>
                  <a:gd name="connsiteX53" fmla="*/ 1701338 w 1867593"/>
                  <a:gd name="connsiteY53" fmla="*/ 216131 h 1956262"/>
                  <a:gd name="connsiteX54" fmla="*/ 1712422 w 1867593"/>
                  <a:gd name="connsiteY54" fmla="*/ 188422 h 1956262"/>
                  <a:gd name="connsiteX55" fmla="*/ 1712422 w 1867593"/>
                  <a:gd name="connsiteY55" fmla="*/ 155171 h 1956262"/>
                  <a:gd name="connsiteX56" fmla="*/ 1773382 w 1867593"/>
                  <a:gd name="connsiteY56" fmla="*/ 149629 h 1956262"/>
                  <a:gd name="connsiteX57" fmla="*/ 1834342 w 1867593"/>
                  <a:gd name="connsiteY57" fmla="*/ 133004 h 1956262"/>
                  <a:gd name="connsiteX58" fmla="*/ 1867593 w 1867593"/>
                  <a:gd name="connsiteY58" fmla="*/ 105295 h 1956262"/>
                  <a:gd name="connsiteX59" fmla="*/ 1867593 w 1867593"/>
                  <a:gd name="connsiteY59" fmla="*/ 66502 h 1956262"/>
                  <a:gd name="connsiteX60" fmla="*/ 1850967 w 1867593"/>
                  <a:gd name="connsiteY60" fmla="*/ 38793 h 1956262"/>
                  <a:gd name="connsiteX61" fmla="*/ 1801091 w 1867593"/>
                  <a:gd name="connsiteY61" fmla="*/ 0 h 1956262"/>
                  <a:gd name="connsiteX0" fmla="*/ 0 w 1867593"/>
                  <a:gd name="connsiteY0" fmla="*/ 1867593 h 1956262"/>
                  <a:gd name="connsiteX1" fmla="*/ 33251 w 1867593"/>
                  <a:gd name="connsiteY1" fmla="*/ 1917469 h 1956262"/>
                  <a:gd name="connsiteX2" fmla="*/ 94211 w 1867593"/>
                  <a:gd name="connsiteY2" fmla="*/ 1939636 h 1956262"/>
                  <a:gd name="connsiteX3" fmla="*/ 116378 w 1867593"/>
                  <a:gd name="connsiteY3" fmla="*/ 1956262 h 1956262"/>
                  <a:gd name="connsiteX4" fmla="*/ 160713 w 1867593"/>
                  <a:gd name="connsiteY4" fmla="*/ 1950720 h 1956262"/>
                  <a:gd name="connsiteX5" fmla="*/ 227215 w 1867593"/>
                  <a:gd name="connsiteY5" fmla="*/ 1895302 h 1956262"/>
                  <a:gd name="connsiteX6" fmla="*/ 282633 w 1867593"/>
                  <a:gd name="connsiteY6" fmla="*/ 1884218 h 1956262"/>
                  <a:gd name="connsiteX7" fmla="*/ 349135 w 1867593"/>
                  <a:gd name="connsiteY7" fmla="*/ 1895302 h 1956262"/>
                  <a:gd name="connsiteX8" fmla="*/ 387927 w 1867593"/>
                  <a:gd name="connsiteY8" fmla="*/ 1895302 h 1956262"/>
                  <a:gd name="connsiteX9" fmla="*/ 443346 w 1867593"/>
                  <a:gd name="connsiteY9" fmla="*/ 1862051 h 1956262"/>
                  <a:gd name="connsiteX10" fmla="*/ 459971 w 1867593"/>
                  <a:gd name="connsiteY10" fmla="*/ 1845425 h 1956262"/>
                  <a:gd name="connsiteX11" fmla="*/ 432262 w 1867593"/>
                  <a:gd name="connsiteY11" fmla="*/ 1778924 h 1956262"/>
                  <a:gd name="connsiteX12" fmla="*/ 432262 w 1867593"/>
                  <a:gd name="connsiteY12" fmla="*/ 1745673 h 1956262"/>
                  <a:gd name="connsiteX13" fmla="*/ 404553 w 1867593"/>
                  <a:gd name="connsiteY13" fmla="*/ 1679171 h 1956262"/>
                  <a:gd name="connsiteX14" fmla="*/ 415637 w 1867593"/>
                  <a:gd name="connsiteY14" fmla="*/ 1640378 h 1956262"/>
                  <a:gd name="connsiteX15" fmla="*/ 421178 w 1867593"/>
                  <a:gd name="connsiteY15" fmla="*/ 1607127 h 1956262"/>
                  <a:gd name="connsiteX16" fmla="*/ 421178 w 1867593"/>
                  <a:gd name="connsiteY16" fmla="*/ 1512916 h 1956262"/>
                  <a:gd name="connsiteX17" fmla="*/ 432262 w 1867593"/>
                  <a:gd name="connsiteY17" fmla="*/ 1424247 h 1956262"/>
                  <a:gd name="connsiteX18" fmla="*/ 432262 w 1867593"/>
                  <a:gd name="connsiteY18" fmla="*/ 1374371 h 1956262"/>
                  <a:gd name="connsiteX19" fmla="*/ 454429 w 1867593"/>
                  <a:gd name="connsiteY19" fmla="*/ 1313411 h 1956262"/>
                  <a:gd name="connsiteX20" fmla="*/ 493222 w 1867593"/>
                  <a:gd name="connsiteY20" fmla="*/ 1274618 h 1956262"/>
                  <a:gd name="connsiteX21" fmla="*/ 537557 w 1867593"/>
                  <a:gd name="connsiteY21" fmla="*/ 1246909 h 1956262"/>
                  <a:gd name="connsiteX22" fmla="*/ 592975 w 1867593"/>
                  <a:gd name="connsiteY22" fmla="*/ 1219200 h 1956262"/>
                  <a:gd name="connsiteX23" fmla="*/ 631767 w 1867593"/>
                  <a:gd name="connsiteY23" fmla="*/ 1180407 h 1956262"/>
                  <a:gd name="connsiteX24" fmla="*/ 687186 w 1867593"/>
                  <a:gd name="connsiteY24" fmla="*/ 1185949 h 1956262"/>
                  <a:gd name="connsiteX25" fmla="*/ 742604 w 1867593"/>
                  <a:gd name="connsiteY25" fmla="*/ 1158240 h 1956262"/>
                  <a:gd name="connsiteX26" fmla="*/ 775855 w 1867593"/>
                  <a:gd name="connsiteY26" fmla="*/ 1113905 h 1956262"/>
                  <a:gd name="connsiteX27" fmla="*/ 803564 w 1867593"/>
                  <a:gd name="connsiteY27" fmla="*/ 1102822 h 1956262"/>
                  <a:gd name="connsiteX28" fmla="*/ 836815 w 1867593"/>
                  <a:gd name="connsiteY28" fmla="*/ 1102822 h 1956262"/>
                  <a:gd name="connsiteX29" fmla="*/ 836815 w 1867593"/>
                  <a:gd name="connsiteY29" fmla="*/ 1102822 h 1956262"/>
                  <a:gd name="connsiteX30" fmla="*/ 897775 w 1867593"/>
                  <a:gd name="connsiteY30" fmla="*/ 1069571 h 1956262"/>
                  <a:gd name="connsiteX31" fmla="*/ 903317 w 1867593"/>
                  <a:gd name="connsiteY31" fmla="*/ 1047404 h 1956262"/>
                  <a:gd name="connsiteX32" fmla="*/ 936567 w 1867593"/>
                  <a:gd name="connsiteY32" fmla="*/ 1019695 h 1956262"/>
                  <a:gd name="connsiteX33" fmla="*/ 975360 w 1867593"/>
                  <a:gd name="connsiteY33" fmla="*/ 997527 h 1956262"/>
                  <a:gd name="connsiteX34" fmla="*/ 1008611 w 1867593"/>
                  <a:gd name="connsiteY34" fmla="*/ 986444 h 1956262"/>
                  <a:gd name="connsiteX35" fmla="*/ 1047404 w 1867593"/>
                  <a:gd name="connsiteY35" fmla="*/ 958735 h 1956262"/>
                  <a:gd name="connsiteX36" fmla="*/ 1075113 w 1867593"/>
                  <a:gd name="connsiteY36" fmla="*/ 925484 h 1956262"/>
                  <a:gd name="connsiteX37" fmla="*/ 1113906 w 1867593"/>
                  <a:gd name="connsiteY37" fmla="*/ 886691 h 1956262"/>
                  <a:gd name="connsiteX38" fmla="*/ 1180407 w 1867593"/>
                  <a:gd name="connsiteY38" fmla="*/ 836815 h 1956262"/>
                  <a:gd name="connsiteX39" fmla="*/ 1219200 w 1867593"/>
                  <a:gd name="connsiteY39" fmla="*/ 781396 h 1956262"/>
                  <a:gd name="connsiteX40" fmla="*/ 1257993 w 1867593"/>
                  <a:gd name="connsiteY40" fmla="*/ 731520 h 1956262"/>
                  <a:gd name="connsiteX41" fmla="*/ 1302327 w 1867593"/>
                  <a:gd name="connsiteY41" fmla="*/ 714895 h 1956262"/>
                  <a:gd name="connsiteX42" fmla="*/ 1313411 w 1867593"/>
                  <a:gd name="connsiteY42" fmla="*/ 670560 h 1956262"/>
                  <a:gd name="connsiteX43" fmla="*/ 1379913 w 1867593"/>
                  <a:gd name="connsiteY43" fmla="*/ 587433 h 1956262"/>
                  <a:gd name="connsiteX44" fmla="*/ 1396538 w 1867593"/>
                  <a:gd name="connsiteY44" fmla="*/ 565265 h 1956262"/>
                  <a:gd name="connsiteX45" fmla="*/ 1446415 w 1867593"/>
                  <a:gd name="connsiteY45" fmla="*/ 537556 h 1956262"/>
                  <a:gd name="connsiteX46" fmla="*/ 1446415 w 1867593"/>
                  <a:gd name="connsiteY46" fmla="*/ 504305 h 1956262"/>
                  <a:gd name="connsiteX47" fmla="*/ 1485207 w 1867593"/>
                  <a:gd name="connsiteY47" fmla="*/ 465513 h 1956262"/>
                  <a:gd name="connsiteX48" fmla="*/ 1507375 w 1867593"/>
                  <a:gd name="connsiteY48" fmla="*/ 421178 h 1956262"/>
                  <a:gd name="connsiteX49" fmla="*/ 1546167 w 1867593"/>
                  <a:gd name="connsiteY49" fmla="*/ 410095 h 1956262"/>
                  <a:gd name="connsiteX50" fmla="*/ 1573877 w 1867593"/>
                  <a:gd name="connsiteY50" fmla="*/ 371302 h 1956262"/>
                  <a:gd name="connsiteX51" fmla="*/ 1629295 w 1867593"/>
                  <a:gd name="connsiteY51" fmla="*/ 304800 h 1956262"/>
                  <a:gd name="connsiteX52" fmla="*/ 1679171 w 1867593"/>
                  <a:gd name="connsiteY52" fmla="*/ 260465 h 1956262"/>
                  <a:gd name="connsiteX53" fmla="*/ 1701338 w 1867593"/>
                  <a:gd name="connsiteY53" fmla="*/ 216131 h 1956262"/>
                  <a:gd name="connsiteX54" fmla="*/ 1712422 w 1867593"/>
                  <a:gd name="connsiteY54" fmla="*/ 188422 h 1956262"/>
                  <a:gd name="connsiteX55" fmla="*/ 1712422 w 1867593"/>
                  <a:gd name="connsiteY55" fmla="*/ 155171 h 1956262"/>
                  <a:gd name="connsiteX56" fmla="*/ 1773382 w 1867593"/>
                  <a:gd name="connsiteY56" fmla="*/ 149629 h 1956262"/>
                  <a:gd name="connsiteX57" fmla="*/ 1834342 w 1867593"/>
                  <a:gd name="connsiteY57" fmla="*/ 133004 h 1956262"/>
                  <a:gd name="connsiteX58" fmla="*/ 1867593 w 1867593"/>
                  <a:gd name="connsiteY58" fmla="*/ 105295 h 1956262"/>
                  <a:gd name="connsiteX59" fmla="*/ 1867593 w 1867593"/>
                  <a:gd name="connsiteY59" fmla="*/ 66502 h 1956262"/>
                  <a:gd name="connsiteX60" fmla="*/ 1801091 w 1867593"/>
                  <a:gd name="connsiteY60" fmla="*/ 0 h 1956262"/>
                  <a:gd name="connsiteX0" fmla="*/ 0 w 1867593"/>
                  <a:gd name="connsiteY0" fmla="*/ 1801091 h 1889760"/>
                  <a:gd name="connsiteX1" fmla="*/ 33251 w 1867593"/>
                  <a:gd name="connsiteY1" fmla="*/ 1850967 h 1889760"/>
                  <a:gd name="connsiteX2" fmla="*/ 94211 w 1867593"/>
                  <a:gd name="connsiteY2" fmla="*/ 1873134 h 1889760"/>
                  <a:gd name="connsiteX3" fmla="*/ 116378 w 1867593"/>
                  <a:gd name="connsiteY3" fmla="*/ 1889760 h 1889760"/>
                  <a:gd name="connsiteX4" fmla="*/ 160713 w 1867593"/>
                  <a:gd name="connsiteY4" fmla="*/ 1884218 h 1889760"/>
                  <a:gd name="connsiteX5" fmla="*/ 227215 w 1867593"/>
                  <a:gd name="connsiteY5" fmla="*/ 1828800 h 1889760"/>
                  <a:gd name="connsiteX6" fmla="*/ 282633 w 1867593"/>
                  <a:gd name="connsiteY6" fmla="*/ 1817716 h 1889760"/>
                  <a:gd name="connsiteX7" fmla="*/ 349135 w 1867593"/>
                  <a:gd name="connsiteY7" fmla="*/ 1828800 h 1889760"/>
                  <a:gd name="connsiteX8" fmla="*/ 387927 w 1867593"/>
                  <a:gd name="connsiteY8" fmla="*/ 1828800 h 1889760"/>
                  <a:gd name="connsiteX9" fmla="*/ 443346 w 1867593"/>
                  <a:gd name="connsiteY9" fmla="*/ 1795549 h 1889760"/>
                  <a:gd name="connsiteX10" fmla="*/ 459971 w 1867593"/>
                  <a:gd name="connsiteY10" fmla="*/ 1778923 h 1889760"/>
                  <a:gd name="connsiteX11" fmla="*/ 432262 w 1867593"/>
                  <a:gd name="connsiteY11" fmla="*/ 1712422 h 1889760"/>
                  <a:gd name="connsiteX12" fmla="*/ 432262 w 1867593"/>
                  <a:gd name="connsiteY12" fmla="*/ 1679171 h 1889760"/>
                  <a:gd name="connsiteX13" fmla="*/ 404553 w 1867593"/>
                  <a:gd name="connsiteY13" fmla="*/ 1612669 h 1889760"/>
                  <a:gd name="connsiteX14" fmla="*/ 415637 w 1867593"/>
                  <a:gd name="connsiteY14" fmla="*/ 1573876 h 1889760"/>
                  <a:gd name="connsiteX15" fmla="*/ 421178 w 1867593"/>
                  <a:gd name="connsiteY15" fmla="*/ 1540625 h 1889760"/>
                  <a:gd name="connsiteX16" fmla="*/ 421178 w 1867593"/>
                  <a:gd name="connsiteY16" fmla="*/ 1446414 h 1889760"/>
                  <a:gd name="connsiteX17" fmla="*/ 432262 w 1867593"/>
                  <a:gd name="connsiteY17" fmla="*/ 1357745 h 1889760"/>
                  <a:gd name="connsiteX18" fmla="*/ 432262 w 1867593"/>
                  <a:gd name="connsiteY18" fmla="*/ 1307869 h 1889760"/>
                  <a:gd name="connsiteX19" fmla="*/ 454429 w 1867593"/>
                  <a:gd name="connsiteY19" fmla="*/ 1246909 h 1889760"/>
                  <a:gd name="connsiteX20" fmla="*/ 493222 w 1867593"/>
                  <a:gd name="connsiteY20" fmla="*/ 1208116 h 1889760"/>
                  <a:gd name="connsiteX21" fmla="*/ 537557 w 1867593"/>
                  <a:gd name="connsiteY21" fmla="*/ 1180407 h 1889760"/>
                  <a:gd name="connsiteX22" fmla="*/ 592975 w 1867593"/>
                  <a:gd name="connsiteY22" fmla="*/ 1152698 h 1889760"/>
                  <a:gd name="connsiteX23" fmla="*/ 631767 w 1867593"/>
                  <a:gd name="connsiteY23" fmla="*/ 1113905 h 1889760"/>
                  <a:gd name="connsiteX24" fmla="*/ 687186 w 1867593"/>
                  <a:gd name="connsiteY24" fmla="*/ 1119447 h 1889760"/>
                  <a:gd name="connsiteX25" fmla="*/ 742604 w 1867593"/>
                  <a:gd name="connsiteY25" fmla="*/ 1091738 h 1889760"/>
                  <a:gd name="connsiteX26" fmla="*/ 775855 w 1867593"/>
                  <a:gd name="connsiteY26" fmla="*/ 1047403 h 1889760"/>
                  <a:gd name="connsiteX27" fmla="*/ 803564 w 1867593"/>
                  <a:gd name="connsiteY27" fmla="*/ 1036320 h 1889760"/>
                  <a:gd name="connsiteX28" fmla="*/ 836815 w 1867593"/>
                  <a:gd name="connsiteY28" fmla="*/ 1036320 h 1889760"/>
                  <a:gd name="connsiteX29" fmla="*/ 836815 w 1867593"/>
                  <a:gd name="connsiteY29" fmla="*/ 1036320 h 1889760"/>
                  <a:gd name="connsiteX30" fmla="*/ 897775 w 1867593"/>
                  <a:gd name="connsiteY30" fmla="*/ 1003069 h 1889760"/>
                  <a:gd name="connsiteX31" fmla="*/ 903317 w 1867593"/>
                  <a:gd name="connsiteY31" fmla="*/ 980902 h 1889760"/>
                  <a:gd name="connsiteX32" fmla="*/ 936567 w 1867593"/>
                  <a:gd name="connsiteY32" fmla="*/ 953193 h 1889760"/>
                  <a:gd name="connsiteX33" fmla="*/ 975360 w 1867593"/>
                  <a:gd name="connsiteY33" fmla="*/ 931025 h 1889760"/>
                  <a:gd name="connsiteX34" fmla="*/ 1008611 w 1867593"/>
                  <a:gd name="connsiteY34" fmla="*/ 919942 h 1889760"/>
                  <a:gd name="connsiteX35" fmla="*/ 1047404 w 1867593"/>
                  <a:gd name="connsiteY35" fmla="*/ 892233 h 1889760"/>
                  <a:gd name="connsiteX36" fmla="*/ 1075113 w 1867593"/>
                  <a:gd name="connsiteY36" fmla="*/ 858982 h 1889760"/>
                  <a:gd name="connsiteX37" fmla="*/ 1113906 w 1867593"/>
                  <a:gd name="connsiteY37" fmla="*/ 820189 h 1889760"/>
                  <a:gd name="connsiteX38" fmla="*/ 1180407 w 1867593"/>
                  <a:gd name="connsiteY38" fmla="*/ 770313 h 1889760"/>
                  <a:gd name="connsiteX39" fmla="*/ 1219200 w 1867593"/>
                  <a:gd name="connsiteY39" fmla="*/ 714894 h 1889760"/>
                  <a:gd name="connsiteX40" fmla="*/ 1257993 w 1867593"/>
                  <a:gd name="connsiteY40" fmla="*/ 665018 h 1889760"/>
                  <a:gd name="connsiteX41" fmla="*/ 1302327 w 1867593"/>
                  <a:gd name="connsiteY41" fmla="*/ 648393 h 1889760"/>
                  <a:gd name="connsiteX42" fmla="*/ 1313411 w 1867593"/>
                  <a:gd name="connsiteY42" fmla="*/ 604058 h 1889760"/>
                  <a:gd name="connsiteX43" fmla="*/ 1379913 w 1867593"/>
                  <a:gd name="connsiteY43" fmla="*/ 520931 h 1889760"/>
                  <a:gd name="connsiteX44" fmla="*/ 1396538 w 1867593"/>
                  <a:gd name="connsiteY44" fmla="*/ 498763 h 1889760"/>
                  <a:gd name="connsiteX45" fmla="*/ 1446415 w 1867593"/>
                  <a:gd name="connsiteY45" fmla="*/ 471054 h 1889760"/>
                  <a:gd name="connsiteX46" fmla="*/ 1446415 w 1867593"/>
                  <a:gd name="connsiteY46" fmla="*/ 437803 h 1889760"/>
                  <a:gd name="connsiteX47" fmla="*/ 1485207 w 1867593"/>
                  <a:gd name="connsiteY47" fmla="*/ 399011 h 1889760"/>
                  <a:gd name="connsiteX48" fmla="*/ 1507375 w 1867593"/>
                  <a:gd name="connsiteY48" fmla="*/ 354676 h 1889760"/>
                  <a:gd name="connsiteX49" fmla="*/ 1546167 w 1867593"/>
                  <a:gd name="connsiteY49" fmla="*/ 343593 h 1889760"/>
                  <a:gd name="connsiteX50" fmla="*/ 1573877 w 1867593"/>
                  <a:gd name="connsiteY50" fmla="*/ 304800 h 1889760"/>
                  <a:gd name="connsiteX51" fmla="*/ 1629295 w 1867593"/>
                  <a:gd name="connsiteY51" fmla="*/ 238298 h 1889760"/>
                  <a:gd name="connsiteX52" fmla="*/ 1679171 w 1867593"/>
                  <a:gd name="connsiteY52" fmla="*/ 193963 h 1889760"/>
                  <a:gd name="connsiteX53" fmla="*/ 1701338 w 1867593"/>
                  <a:gd name="connsiteY53" fmla="*/ 149629 h 1889760"/>
                  <a:gd name="connsiteX54" fmla="*/ 1712422 w 1867593"/>
                  <a:gd name="connsiteY54" fmla="*/ 121920 h 1889760"/>
                  <a:gd name="connsiteX55" fmla="*/ 1712422 w 1867593"/>
                  <a:gd name="connsiteY55" fmla="*/ 88669 h 1889760"/>
                  <a:gd name="connsiteX56" fmla="*/ 1773382 w 1867593"/>
                  <a:gd name="connsiteY56" fmla="*/ 83127 h 1889760"/>
                  <a:gd name="connsiteX57" fmla="*/ 1834342 w 1867593"/>
                  <a:gd name="connsiteY57" fmla="*/ 66502 h 1889760"/>
                  <a:gd name="connsiteX58" fmla="*/ 1867593 w 1867593"/>
                  <a:gd name="connsiteY58" fmla="*/ 38793 h 1889760"/>
                  <a:gd name="connsiteX59" fmla="*/ 1867593 w 1867593"/>
                  <a:gd name="connsiteY59" fmla="*/ 0 h 1889760"/>
                  <a:gd name="connsiteX0" fmla="*/ 0 w 1867593"/>
                  <a:gd name="connsiteY0" fmla="*/ 1762298 h 1850967"/>
                  <a:gd name="connsiteX1" fmla="*/ 33251 w 1867593"/>
                  <a:gd name="connsiteY1" fmla="*/ 1812174 h 1850967"/>
                  <a:gd name="connsiteX2" fmla="*/ 94211 w 1867593"/>
                  <a:gd name="connsiteY2" fmla="*/ 1834341 h 1850967"/>
                  <a:gd name="connsiteX3" fmla="*/ 116378 w 1867593"/>
                  <a:gd name="connsiteY3" fmla="*/ 1850967 h 1850967"/>
                  <a:gd name="connsiteX4" fmla="*/ 160713 w 1867593"/>
                  <a:gd name="connsiteY4" fmla="*/ 1845425 h 1850967"/>
                  <a:gd name="connsiteX5" fmla="*/ 227215 w 1867593"/>
                  <a:gd name="connsiteY5" fmla="*/ 1790007 h 1850967"/>
                  <a:gd name="connsiteX6" fmla="*/ 282633 w 1867593"/>
                  <a:gd name="connsiteY6" fmla="*/ 1778923 h 1850967"/>
                  <a:gd name="connsiteX7" fmla="*/ 349135 w 1867593"/>
                  <a:gd name="connsiteY7" fmla="*/ 1790007 h 1850967"/>
                  <a:gd name="connsiteX8" fmla="*/ 387927 w 1867593"/>
                  <a:gd name="connsiteY8" fmla="*/ 1790007 h 1850967"/>
                  <a:gd name="connsiteX9" fmla="*/ 443346 w 1867593"/>
                  <a:gd name="connsiteY9" fmla="*/ 1756756 h 1850967"/>
                  <a:gd name="connsiteX10" fmla="*/ 459971 w 1867593"/>
                  <a:gd name="connsiteY10" fmla="*/ 1740130 h 1850967"/>
                  <a:gd name="connsiteX11" fmla="*/ 432262 w 1867593"/>
                  <a:gd name="connsiteY11" fmla="*/ 1673629 h 1850967"/>
                  <a:gd name="connsiteX12" fmla="*/ 432262 w 1867593"/>
                  <a:gd name="connsiteY12" fmla="*/ 1640378 h 1850967"/>
                  <a:gd name="connsiteX13" fmla="*/ 404553 w 1867593"/>
                  <a:gd name="connsiteY13" fmla="*/ 1573876 h 1850967"/>
                  <a:gd name="connsiteX14" fmla="*/ 415637 w 1867593"/>
                  <a:gd name="connsiteY14" fmla="*/ 1535083 h 1850967"/>
                  <a:gd name="connsiteX15" fmla="*/ 421178 w 1867593"/>
                  <a:gd name="connsiteY15" fmla="*/ 1501832 h 1850967"/>
                  <a:gd name="connsiteX16" fmla="*/ 421178 w 1867593"/>
                  <a:gd name="connsiteY16" fmla="*/ 1407621 h 1850967"/>
                  <a:gd name="connsiteX17" fmla="*/ 432262 w 1867593"/>
                  <a:gd name="connsiteY17" fmla="*/ 1318952 h 1850967"/>
                  <a:gd name="connsiteX18" fmla="*/ 432262 w 1867593"/>
                  <a:gd name="connsiteY18" fmla="*/ 1269076 h 1850967"/>
                  <a:gd name="connsiteX19" fmla="*/ 454429 w 1867593"/>
                  <a:gd name="connsiteY19" fmla="*/ 1208116 h 1850967"/>
                  <a:gd name="connsiteX20" fmla="*/ 493222 w 1867593"/>
                  <a:gd name="connsiteY20" fmla="*/ 1169323 h 1850967"/>
                  <a:gd name="connsiteX21" fmla="*/ 537557 w 1867593"/>
                  <a:gd name="connsiteY21" fmla="*/ 1141614 h 1850967"/>
                  <a:gd name="connsiteX22" fmla="*/ 592975 w 1867593"/>
                  <a:gd name="connsiteY22" fmla="*/ 1113905 h 1850967"/>
                  <a:gd name="connsiteX23" fmla="*/ 631767 w 1867593"/>
                  <a:gd name="connsiteY23" fmla="*/ 1075112 h 1850967"/>
                  <a:gd name="connsiteX24" fmla="*/ 687186 w 1867593"/>
                  <a:gd name="connsiteY24" fmla="*/ 1080654 h 1850967"/>
                  <a:gd name="connsiteX25" fmla="*/ 742604 w 1867593"/>
                  <a:gd name="connsiteY25" fmla="*/ 1052945 h 1850967"/>
                  <a:gd name="connsiteX26" fmla="*/ 775855 w 1867593"/>
                  <a:gd name="connsiteY26" fmla="*/ 1008610 h 1850967"/>
                  <a:gd name="connsiteX27" fmla="*/ 803564 w 1867593"/>
                  <a:gd name="connsiteY27" fmla="*/ 997527 h 1850967"/>
                  <a:gd name="connsiteX28" fmla="*/ 836815 w 1867593"/>
                  <a:gd name="connsiteY28" fmla="*/ 997527 h 1850967"/>
                  <a:gd name="connsiteX29" fmla="*/ 836815 w 1867593"/>
                  <a:gd name="connsiteY29" fmla="*/ 997527 h 1850967"/>
                  <a:gd name="connsiteX30" fmla="*/ 897775 w 1867593"/>
                  <a:gd name="connsiteY30" fmla="*/ 964276 h 1850967"/>
                  <a:gd name="connsiteX31" fmla="*/ 903317 w 1867593"/>
                  <a:gd name="connsiteY31" fmla="*/ 942109 h 1850967"/>
                  <a:gd name="connsiteX32" fmla="*/ 936567 w 1867593"/>
                  <a:gd name="connsiteY32" fmla="*/ 914400 h 1850967"/>
                  <a:gd name="connsiteX33" fmla="*/ 975360 w 1867593"/>
                  <a:gd name="connsiteY33" fmla="*/ 892232 h 1850967"/>
                  <a:gd name="connsiteX34" fmla="*/ 1008611 w 1867593"/>
                  <a:gd name="connsiteY34" fmla="*/ 881149 h 1850967"/>
                  <a:gd name="connsiteX35" fmla="*/ 1047404 w 1867593"/>
                  <a:gd name="connsiteY35" fmla="*/ 853440 h 1850967"/>
                  <a:gd name="connsiteX36" fmla="*/ 1075113 w 1867593"/>
                  <a:gd name="connsiteY36" fmla="*/ 820189 h 1850967"/>
                  <a:gd name="connsiteX37" fmla="*/ 1113906 w 1867593"/>
                  <a:gd name="connsiteY37" fmla="*/ 781396 h 1850967"/>
                  <a:gd name="connsiteX38" fmla="*/ 1180407 w 1867593"/>
                  <a:gd name="connsiteY38" fmla="*/ 731520 h 1850967"/>
                  <a:gd name="connsiteX39" fmla="*/ 1219200 w 1867593"/>
                  <a:gd name="connsiteY39" fmla="*/ 676101 h 1850967"/>
                  <a:gd name="connsiteX40" fmla="*/ 1257993 w 1867593"/>
                  <a:gd name="connsiteY40" fmla="*/ 626225 h 1850967"/>
                  <a:gd name="connsiteX41" fmla="*/ 1302327 w 1867593"/>
                  <a:gd name="connsiteY41" fmla="*/ 609600 h 1850967"/>
                  <a:gd name="connsiteX42" fmla="*/ 1313411 w 1867593"/>
                  <a:gd name="connsiteY42" fmla="*/ 565265 h 1850967"/>
                  <a:gd name="connsiteX43" fmla="*/ 1379913 w 1867593"/>
                  <a:gd name="connsiteY43" fmla="*/ 482138 h 1850967"/>
                  <a:gd name="connsiteX44" fmla="*/ 1396538 w 1867593"/>
                  <a:gd name="connsiteY44" fmla="*/ 459970 h 1850967"/>
                  <a:gd name="connsiteX45" fmla="*/ 1446415 w 1867593"/>
                  <a:gd name="connsiteY45" fmla="*/ 432261 h 1850967"/>
                  <a:gd name="connsiteX46" fmla="*/ 1446415 w 1867593"/>
                  <a:gd name="connsiteY46" fmla="*/ 399010 h 1850967"/>
                  <a:gd name="connsiteX47" fmla="*/ 1485207 w 1867593"/>
                  <a:gd name="connsiteY47" fmla="*/ 360218 h 1850967"/>
                  <a:gd name="connsiteX48" fmla="*/ 1507375 w 1867593"/>
                  <a:gd name="connsiteY48" fmla="*/ 315883 h 1850967"/>
                  <a:gd name="connsiteX49" fmla="*/ 1546167 w 1867593"/>
                  <a:gd name="connsiteY49" fmla="*/ 304800 h 1850967"/>
                  <a:gd name="connsiteX50" fmla="*/ 1573877 w 1867593"/>
                  <a:gd name="connsiteY50" fmla="*/ 266007 h 1850967"/>
                  <a:gd name="connsiteX51" fmla="*/ 1629295 w 1867593"/>
                  <a:gd name="connsiteY51" fmla="*/ 199505 h 1850967"/>
                  <a:gd name="connsiteX52" fmla="*/ 1679171 w 1867593"/>
                  <a:gd name="connsiteY52" fmla="*/ 155170 h 1850967"/>
                  <a:gd name="connsiteX53" fmla="*/ 1701338 w 1867593"/>
                  <a:gd name="connsiteY53" fmla="*/ 110836 h 1850967"/>
                  <a:gd name="connsiteX54" fmla="*/ 1712422 w 1867593"/>
                  <a:gd name="connsiteY54" fmla="*/ 83127 h 1850967"/>
                  <a:gd name="connsiteX55" fmla="*/ 1712422 w 1867593"/>
                  <a:gd name="connsiteY55" fmla="*/ 49876 h 1850967"/>
                  <a:gd name="connsiteX56" fmla="*/ 1773382 w 1867593"/>
                  <a:gd name="connsiteY56" fmla="*/ 44334 h 1850967"/>
                  <a:gd name="connsiteX57" fmla="*/ 1834342 w 1867593"/>
                  <a:gd name="connsiteY57" fmla="*/ 27709 h 1850967"/>
                  <a:gd name="connsiteX58" fmla="*/ 1867593 w 1867593"/>
                  <a:gd name="connsiteY58" fmla="*/ 0 h 185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67593" h="1850967">
                    <a:moveTo>
                      <a:pt x="0" y="1762298"/>
                    </a:moveTo>
                    <a:lnTo>
                      <a:pt x="33251" y="1812174"/>
                    </a:lnTo>
                    <a:lnTo>
                      <a:pt x="94211" y="1834341"/>
                    </a:lnTo>
                    <a:lnTo>
                      <a:pt x="116378" y="1850967"/>
                    </a:lnTo>
                    <a:lnTo>
                      <a:pt x="160713" y="1845425"/>
                    </a:lnTo>
                    <a:lnTo>
                      <a:pt x="227215" y="1790007"/>
                    </a:lnTo>
                    <a:lnTo>
                      <a:pt x="282633" y="1778923"/>
                    </a:lnTo>
                    <a:lnTo>
                      <a:pt x="349135" y="1790007"/>
                    </a:lnTo>
                    <a:lnTo>
                      <a:pt x="387927" y="1790007"/>
                    </a:lnTo>
                    <a:lnTo>
                      <a:pt x="443346" y="1756756"/>
                    </a:lnTo>
                    <a:lnTo>
                      <a:pt x="459971" y="1740130"/>
                    </a:lnTo>
                    <a:lnTo>
                      <a:pt x="432262" y="1673629"/>
                    </a:lnTo>
                    <a:lnTo>
                      <a:pt x="432262" y="1640378"/>
                    </a:lnTo>
                    <a:lnTo>
                      <a:pt x="404553" y="1573876"/>
                    </a:lnTo>
                    <a:lnTo>
                      <a:pt x="415637" y="1535083"/>
                    </a:lnTo>
                    <a:lnTo>
                      <a:pt x="421178" y="1501832"/>
                    </a:lnTo>
                    <a:lnTo>
                      <a:pt x="421178" y="1407621"/>
                    </a:lnTo>
                    <a:lnTo>
                      <a:pt x="432262" y="1318952"/>
                    </a:lnTo>
                    <a:lnTo>
                      <a:pt x="432262" y="1269076"/>
                    </a:lnTo>
                    <a:lnTo>
                      <a:pt x="454429" y="1208116"/>
                    </a:lnTo>
                    <a:lnTo>
                      <a:pt x="493222" y="1169323"/>
                    </a:lnTo>
                    <a:lnTo>
                      <a:pt x="537557" y="1141614"/>
                    </a:lnTo>
                    <a:lnTo>
                      <a:pt x="592975" y="1113905"/>
                    </a:lnTo>
                    <a:lnTo>
                      <a:pt x="631767" y="1075112"/>
                    </a:lnTo>
                    <a:lnTo>
                      <a:pt x="687186" y="1080654"/>
                    </a:lnTo>
                    <a:lnTo>
                      <a:pt x="742604" y="1052945"/>
                    </a:lnTo>
                    <a:lnTo>
                      <a:pt x="775855" y="1008610"/>
                    </a:lnTo>
                    <a:lnTo>
                      <a:pt x="803564" y="997527"/>
                    </a:lnTo>
                    <a:lnTo>
                      <a:pt x="836815" y="997527"/>
                    </a:lnTo>
                    <a:lnTo>
                      <a:pt x="836815" y="997527"/>
                    </a:lnTo>
                    <a:lnTo>
                      <a:pt x="897775" y="964276"/>
                    </a:lnTo>
                    <a:lnTo>
                      <a:pt x="903317" y="942109"/>
                    </a:lnTo>
                    <a:lnTo>
                      <a:pt x="936567" y="914400"/>
                    </a:lnTo>
                    <a:lnTo>
                      <a:pt x="975360" y="892232"/>
                    </a:lnTo>
                    <a:lnTo>
                      <a:pt x="1008611" y="881149"/>
                    </a:lnTo>
                    <a:lnTo>
                      <a:pt x="1047404" y="853440"/>
                    </a:lnTo>
                    <a:lnTo>
                      <a:pt x="1075113" y="820189"/>
                    </a:lnTo>
                    <a:lnTo>
                      <a:pt x="1113906" y="781396"/>
                    </a:lnTo>
                    <a:lnTo>
                      <a:pt x="1180407" y="731520"/>
                    </a:lnTo>
                    <a:lnTo>
                      <a:pt x="1219200" y="676101"/>
                    </a:lnTo>
                    <a:lnTo>
                      <a:pt x="1257993" y="626225"/>
                    </a:lnTo>
                    <a:lnTo>
                      <a:pt x="1302327" y="609600"/>
                    </a:lnTo>
                    <a:lnTo>
                      <a:pt x="1313411" y="565265"/>
                    </a:lnTo>
                    <a:lnTo>
                      <a:pt x="1379913" y="482138"/>
                    </a:lnTo>
                    <a:lnTo>
                      <a:pt x="1396538" y="459970"/>
                    </a:lnTo>
                    <a:lnTo>
                      <a:pt x="1446415" y="432261"/>
                    </a:lnTo>
                    <a:lnTo>
                      <a:pt x="1446415" y="399010"/>
                    </a:lnTo>
                    <a:lnTo>
                      <a:pt x="1485207" y="360218"/>
                    </a:lnTo>
                    <a:lnTo>
                      <a:pt x="1507375" y="315883"/>
                    </a:lnTo>
                    <a:lnTo>
                      <a:pt x="1546167" y="304800"/>
                    </a:lnTo>
                    <a:lnTo>
                      <a:pt x="1573877" y="266007"/>
                    </a:lnTo>
                    <a:lnTo>
                      <a:pt x="1629295" y="199505"/>
                    </a:lnTo>
                    <a:lnTo>
                      <a:pt x="1679171" y="155170"/>
                    </a:lnTo>
                    <a:lnTo>
                      <a:pt x="1701338" y="110836"/>
                    </a:lnTo>
                    <a:lnTo>
                      <a:pt x="1712422" y="83127"/>
                    </a:lnTo>
                    <a:lnTo>
                      <a:pt x="1712422" y="49876"/>
                    </a:lnTo>
                    <a:lnTo>
                      <a:pt x="1773382" y="44334"/>
                    </a:lnTo>
                    <a:lnTo>
                      <a:pt x="1834342" y="27709"/>
                    </a:lnTo>
                    <a:lnTo>
                      <a:pt x="1867593" y="0"/>
                    </a:lnTo>
                  </a:path>
                </a:pathLst>
              </a:custGeom>
              <a:noFill/>
              <a:ln w="317500" cap="rnd" cmpd="sng" algn="ctr">
                <a:solidFill>
                  <a:srgbClr val="7030A0">
                    <a:alpha val="50000"/>
                  </a:srgbClr>
                </a:solidFill>
                <a:prstDash val="solid"/>
                <a:miter lim="800000"/>
                <a:head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black"/>
                  </a:solidFill>
                  <a:effectLst/>
                  <a:uLnTx/>
                  <a:uFillTx/>
                  <a:latin typeface="Arial Narrow"/>
                  <a:ea typeface="+mn-ea"/>
                  <a:cs typeface="+mn-cs"/>
                </a:endParaRPr>
              </a:p>
            </p:txBody>
          </p:sp>
          <p:sp>
            <p:nvSpPr>
              <p:cNvPr id="13" name="Freeform 12"/>
              <p:cNvSpPr/>
              <p:nvPr/>
            </p:nvSpPr>
            <p:spPr>
              <a:xfrm>
                <a:off x="3606048" y="1396169"/>
                <a:ext cx="1924411" cy="1500768"/>
              </a:xfrm>
              <a:custGeom>
                <a:avLst/>
                <a:gdLst>
                  <a:gd name="connsiteX0" fmla="*/ 0 w 2445327"/>
                  <a:gd name="connsiteY0" fmla="*/ 30102 h 1955884"/>
                  <a:gd name="connsiteX1" fmla="*/ 145472 w 2445327"/>
                  <a:gd name="connsiteY1" fmla="*/ 64738 h 1955884"/>
                  <a:gd name="connsiteX2" fmla="*/ 512618 w 2445327"/>
                  <a:gd name="connsiteY2" fmla="*/ 605065 h 1955884"/>
                  <a:gd name="connsiteX3" fmla="*/ 568036 w 2445327"/>
                  <a:gd name="connsiteY3" fmla="*/ 1048411 h 1955884"/>
                  <a:gd name="connsiteX4" fmla="*/ 1496291 w 2445327"/>
                  <a:gd name="connsiteY4" fmla="*/ 1533320 h 1955884"/>
                  <a:gd name="connsiteX5" fmla="*/ 2445327 w 2445327"/>
                  <a:gd name="connsiteY5" fmla="*/ 1955884 h 195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5327" h="1955884">
                    <a:moveTo>
                      <a:pt x="0" y="30102"/>
                    </a:moveTo>
                    <a:cubicBezTo>
                      <a:pt x="30018" y="-494"/>
                      <a:pt x="60036" y="-31089"/>
                      <a:pt x="145472" y="64738"/>
                    </a:cubicBezTo>
                    <a:cubicBezTo>
                      <a:pt x="230908" y="160565"/>
                      <a:pt x="442191" y="441120"/>
                      <a:pt x="512618" y="605065"/>
                    </a:cubicBezTo>
                    <a:cubicBezTo>
                      <a:pt x="583045" y="769010"/>
                      <a:pt x="404091" y="893702"/>
                      <a:pt x="568036" y="1048411"/>
                    </a:cubicBezTo>
                    <a:cubicBezTo>
                      <a:pt x="731982" y="1203120"/>
                      <a:pt x="1183409" y="1382075"/>
                      <a:pt x="1496291" y="1533320"/>
                    </a:cubicBezTo>
                    <a:cubicBezTo>
                      <a:pt x="1809173" y="1684566"/>
                      <a:pt x="2445327" y="1955884"/>
                      <a:pt x="2445327" y="1955884"/>
                    </a:cubicBezTo>
                  </a:path>
                </a:pathLst>
              </a:custGeom>
              <a:noFill/>
              <a:ln w="317500" cap="rnd" cmpd="sng" algn="ctr">
                <a:solidFill>
                  <a:srgbClr val="5B9BD5">
                    <a:shade val="50000"/>
                    <a:alpha val="56000"/>
                  </a:srgbClr>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14" name="Freeform 13"/>
              <p:cNvSpPr/>
              <p:nvPr/>
            </p:nvSpPr>
            <p:spPr>
              <a:xfrm>
                <a:off x="3612234" y="1468837"/>
                <a:ext cx="1902124" cy="1473989"/>
              </a:xfrm>
              <a:custGeom>
                <a:avLst/>
                <a:gdLst>
                  <a:gd name="connsiteX0" fmla="*/ 0 w 3410297"/>
                  <a:gd name="connsiteY0" fmla="*/ 0 h 2762656"/>
                  <a:gd name="connsiteX1" fmla="*/ 233464 w 3410297"/>
                  <a:gd name="connsiteY1" fmla="*/ 87549 h 2762656"/>
                  <a:gd name="connsiteX2" fmla="*/ 262647 w 3410297"/>
                  <a:gd name="connsiteY2" fmla="*/ 243192 h 2762656"/>
                  <a:gd name="connsiteX3" fmla="*/ 466928 w 3410297"/>
                  <a:gd name="connsiteY3" fmla="*/ 437745 h 2762656"/>
                  <a:gd name="connsiteX4" fmla="*/ 651754 w 3410297"/>
                  <a:gd name="connsiteY4" fmla="*/ 554477 h 2762656"/>
                  <a:gd name="connsiteX5" fmla="*/ 700392 w 3410297"/>
                  <a:gd name="connsiteY5" fmla="*/ 865762 h 2762656"/>
                  <a:gd name="connsiteX6" fmla="*/ 710120 w 3410297"/>
                  <a:gd name="connsiteY6" fmla="*/ 963039 h 2762656"/>
                  <a:gd name="connsiteX7" fmla="*/ 690664 w 3410297"/>
                  <a:gd name="connsiteY7" fmla="*/ 1138137 h 2762656"/>
                  <a:gd name="connsiteX8" fmla="*/ 787941 w 3410297"/>
                  <a:gd name="connsiteY8" fmla="*/ 1235413 h 2762656"/>
                  <a:gd name="connsiteX9" fmla="*/ 768486 w 3410297"/>
                  <a:gd name="connsiteY9" fmla="*/ 1459149 h 2762656"/>
                  <a:gd name="connsiteX10" fmla="*/ 1011677 w 3410297"/>
                  <a:gd name="connsiteY10" fmla="*/ 1575881 h 2762656"/>
                  <a:gd name="connsiteX11" fmla="*/ 1313234 w 3410297"/>
                  <a:gd name="connsiteY11" fmla="*/ 1692613 h 2762656"/>
                  <a:gd name="connsiteX12" fmla="*/ 1517515 w 3410297"/>
                  <a:gd name="connsiteY12" fmla="*/ 1916349 h 2762656"/>
                  <a:gd name="connsiteX13" fmla="*/ 1819073 w 3410297"/>
                  <a:gd name="connsiteY13" fmla="*/ 2071992 h 2762656"/>
                  <a:gd name="connsiteX14" fmla="*/ 1896894 w 3410297"/>
                  <a:gd name="connsiteY14" fmla="*/ 2130358 h 2762656"/>
                  <a:gd name="connsiteX15" fmla="*/ 2033081 w 3410297"/>
                  <a:gd name="connsiteY15" fmla="*/ 2130358 h 2762656"/>
                  <a:gd name="connsiteX16" fmla="*/ 2130358 w 3410297"/>
                  <a:gd name="connsiteY16" fmla="*/ 2042809 h 2762656"/>
                  <a:gd name="connsiteX17" fmla="*/ 2208179 w 3410297"/>
                  <a:gd name="connsiteY17" fmla="*/ 2023354 h 2762656"/>
                  <a:gd name="connsiteX18" fmla="*/ 2354094 w 3410297"/>
                  <a:gd name="connsiteY18" fmla="*/ 2120630 h 2762656"/>
                  <a:gd name="connsiteX19" fmla="*/ 2529192 w 3410297"/>
                  <a:gd name="connsiteY19" fmla="*/ 2159541 h 2762656"/>
                  <a:gd name="connsiteX20" fmla="*/ 2558375 w 3410297"/>
                  <a:gd name="connsiteY20" fmla="*/ 2178996 h 2762656"/>
                  <a:gd name="connsiteX21" fmla="*/ 2636196 w 3410297"/>
                  <a:gd name="connsiteY21" fmla="*/ 2188724 h 2762656"/>
                  <a:gd name="connsiteX22" fmla="*/ 2772383 w 3410297"/>
                  <a:gd name="connsiteY22" fmla="*/ 2247090 h 2762656"/>
                  <a:gd name="connsiteX23" fmla="*/ 2811294 w 3410297"/>
                  <a:gd name="connsiteY23" fmla="*/ 2373549 h 2762656"/>
                  <a:gd name="connsiteX24" fmla="*/ 2859932 w 3410297"/>
                  <a:gd name="connsiteY24" fmla="*/ 2451371 h 2762656"/>
                  <a:gd name="connsiteX25" fmla="*/ 2918298 w 3410297"/>
                  <a:gd name="connsiteY25" fmla="*/ 2422188 h 2762656"/>
                  <a:gd name="connsiteX26" fmla="*/ 2976664 w 3410297"/>
                  <a:gd name="connsiteY26" fmla="*/ 2470826 h 2762656"/>
                  <a:gd name="connsiteX27" fmla="*/ 3083668 w 3410297"/>
                  <a:gd name="connsiteY27" fmla="*/ 2480554 h 2762656"/>
                  <a:gd name="connsiteX28" fmla="*/ 3132307 w 3410297"/>
                  <a:gd name="connsiteY28" fmla="*/ 2558375 h 2762656"/>
                  <a:gd name="connsiteX29" fmla="*/ 3210128 w 3410297"/>
                  <a:gd name="connsiteY29" fmla="*/ 2626468 h 2762656"/>
                  <a:gd name="connsiteX30" fmla="*/ 3239311 w 3410297"/>
                  <a:gd name="connsiteY30" fmla="*/ 2684834 h 2762656"/>
                  <a:gd name="connsiteX31" fmla="*/ 3346315 w 3410297"/>
                  <a:gd name="connsiteY31" fmla="*/ 2626468 h 2762656"/>
                  <a:gd name="connsiteX32" fmla="*/ 3404681 w 3410297"/>
                  <a:gd name="connsiteY32" fmla="*/ 2675107 h 2762656"/>
                  <a:gd name="connsiteX33" fmla="*/ 3404681 w 3410297"/>
                  <a:gd name="connsiteY33" fmla="*/ 2762656 h 276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10297" h="2762656">
                    <a:moveTo>
                      <a:pt x="0" y="0"/>
                    </a:moveTo>
                    <a:cubicBezTo>
                      <a:pt x="94845" y="23508"/>
                      <a:pt x="189690" y="47017"/>
                      <a:pt x="233464" y="87549"/>
                    </a:cubicBezTo>
                    <a:cubicBezTo>
                      <a:pt x="277238" y="128081"/>
                      <a:pt x="223736" y="184826"/>
                      <a:pt x="262647" y="243192"/>
                    </a:cubicBezTo>
                    <a:cubicBezTo>
                      <a:pt x="301558" y="301558"/>
                      <a:pt x="402077" y="385864"/>
                      <a:pt x="466928" y="437745"/>
                    </a:cubicBezTo>
                    <a:cubicBezTo>
                      <a:pt x="531779" y="489626"/>
                      <a:pt x="612843" y="483141"/>
                      <a:pt x="651754" y="554477"/>
                    </a:cubicBezTo>
                    <a:cubicBezTo>
                      <a:pt x="690665" y="625813"/>
                      <a:pt x="690664" y="797668"/>
                      <a:pt x="700392" y="865762"/>
                    </a:cubicBezTo>
                    <a:cubicBezTo>
                      <a:pt x="710120" y="933856"/>
                      <a:pt x="711741" y="917643"/>
                      <a:pt x="710120" y="963039"/>
                    </a:cubicBezTo>
                    <a:cubicBezTo>
                      <a:pt x="708499" y="1008435"/>
                      <a:pt x="677694" y="1092741"/>
                      <a:pt x="690664" y="1138137"/>
                    </a:cubicBezTo>
                    <a:cubicBezTo>
                      <a:pt x="703634" y="1183533"/>
                      <a:pt x="774971" y="1181911"/>
                      <a:pt x="787941" y="1235413"/>
                    </a:cubicBezTo>
                    <a:cubicBezTo>
                      <a:pt x="800911" y="1288915"/>
                      <a:pt x="731197" y="1402404"/>
                      <a:pt x="768486" y="1459149"/>
                    </a:cubicBezTo>
                    <a:cubicBezTo>
                      <a:pt x="805775" y="1515894"/>
                      <a:pt x="920886" y="1536970"/>
                      <a:pt x="1011677" y="1575881"/>
                    </a:cubicBezTo>
                    <a:cubicBezTo>
                      <a:pt x="1102468" y="1614792"/>
                      <a:pt x="1228928" y="1635868"/>
                      <a:pt x="1313234" y="1692613"/>
                    </a:cubicBezTo>
                    <a:cubicBezTo>
                      <a:pt x="1397540" y="1749358"/>
                      <a:pt x="1433209" y="1853119"/>
                      <a:pt x="1517515" y="1916349"/>
                    </a:cubicBezTo>
                    <a:cubicBezTo>
                      <a:pt x="1601822" y="1979579"/>
                      <a:pt x="1755843" y="2036324"/>
                      <a:pt x="1819073" y="2071992"/>
                    </a:cubicBezTo>
                    <a:cubicBezTo>
                      <a:pt x="1882303" y="2107660"/>
                      <a:pt x="1861226" y="2120630"/>
                      <a:pt x="1896894" y="2130358"/>
                    </a:cubicBezTo>
                    <a:cubicBezTo>
                      <a:pt x="1932562" y="2140086"/>
                      <a:pt x="1994170" y="2144949"/>
                      <a:pt x="2033081" y="2130358"/>
                    </a:cubicBezTo>
                    <a:cubicBezTo>
                      <a:pt x="2071992" y="2115767"/>
                      <a:pt x="2101175" y="2060643"/>
                      <a:pt x="2130358" y="2042809"/>
                    </a:cubicBezTo>
                    <a:cubicBezTo>
                      <a:pt x="2159541" y="2024975"/>
                      <a:pt x="2170890" y="2010384"/>
                      <a:pt x="2208179" y="2023354"/>
                    </a:cubicBezTo>
                    <a:cubicBezTo>
                      <a:pt x="2245468" y="2036324"/>
                      <a:pt x="2300592" y="2097932"/>
                      <a:pt x="2354094" y="2120630"/>
                    </a:cubicBezTo>
                    <a:cubicBezTo>
                      <a:pt x="2407596" y="2143328"/>
                      <a:pt x="2495145" y="2149813"/>
                      <a:pt x="2529192" y="2159541"/>
                    </a:cubicBezTo>
                    <a:cubicBezTo>
                      <a:pt x="2563239" y="2169269"/>
                      <a:pt x="2540541" y="2174132"/>
                      <a:pt x="2558375" y="2178996"/>
                    </a:cubicBezTo>
                    <a:cubicBezTo>
                      <a:pt x="2576209" y="2183860"/>
                      <a:pt x="2600528" y="2177375"/>
                      <a:pt x="2636196" y="2188724"/>
                    </a:cubicBezTo>
                    <a:cubicBezTo>
                      <a:pt x="2671864" y="2200073"/>
                      <a:pt x="2743200" y="2216286"/>
                      <a:pt x="2772383" y="2247090"/>
                    </a:cubicBezTo>
                    <a:cubicBezTo>
                      <a:pt x="2801566" y="2277894"/>
                      <a:pt x="2796703" y="2339502"/>
                      <a:pt x="2811294" y="2373549"/>
                    </a:cubicBezTo>
                    <a:cubicBezTo>
                      <a:pt x="2825886" y="2407596"/>
                      <a:pt x="2842098" y="2443265"/>
                      <a:pt x="2859932" y="2451371"/>
                    </a:cubicBezTo>
                    <a:cubicBezTo>
                      <a:pt x="2877766" y="2459477"/>
                      <a:pt x="2898843" y="2418946"/>
                      <a:pt x="2918298" y="2422188"/>
                    </a:cubicBezTo>
                    <a:cubicBezTo>
                      <a:pt x="2937753" y="2425430"/>
                      <a:pt x="2949102" y="2461098"/>
                      <a:pt x="2976664" y="2470826"/>
                    </a:cubicBezTo>
                    <a:cubicBezTo>
                      <a:pt x="3004226" y="2480554"/>
                      <a:pt x="3057728" y="2465963"/>
                      <a:pt x="3083668" y="2480554"/>
                    </a:cubicBezTo>
                    <a:cubicBezTo>
                      <a:pt x="3109609" y="2495146"/>
                      <a:pt x="3111230" y="2534056"/>
                      <a:pt x="3132307" y="2558375"/>
                    </a:cubicBezTo>
                    <a:cubicBezTo>
                      <a:pt x="3153384" y="2582694"/>
                      <a:pt x="3192294" y="2605392"/>
                      <a:pt x="3210128" y="2626468"/>
                    </a:cubicBezTo>
                    <a:cubicBezTo>
                      <a:pt x="3227962" y="2647544"/>
                      <a:pt x="3216613" y="2684834"/>
                      <a:pt x="3239311" y="2684834"/>
                    </a:cubicBezTo>
                    <a:cubicBezTo>
                      <a:pt x="3262009" y="2684834"/>
                      <a:pt x="3318753" y="2628089"/>
                      <a:pt x="3346315" y="2626468"/>
                    </a:cubicBezTo>
                    <a:cubicBezTo>
                      <a:pt x="3373877" y="2624847"/>
                      <a:pt x="3394953" y="2652409"/>
                      <a:pt x="3404681" y="2675107"/>
                    </a:cubicBezTo>
                    <a:cubicBezTo>
                      <a:pt x="3414409" y="2697805"/>
                      <a:pt x="3409545" y="2730230"/>
                      <a:pt x="3404681" y="2762656"/>
                    </a:cubicBezTo>
                  </a:path>
                </a:pathLst>
              </a:custGeom>
              <a:noFill/>
              <a:ln w="28575" cap="flat" cmpd="sng" algn="ctr">
                <a:solidFill>
                  <a:srgbClr val="0070C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15" name="Freeform 14"/>
              <p:cNvSpPr/>
              <p:nvPr/>
            </p:nvSpPr>
            <p:spPr>
              <a:xfrm>
                <a:off x="3087776" y="1975751"/>
                <a:ext cx="890462" cy="1607373"/>
              </a:xfrm>
              <a:custGeom>
                <a:avLst/>
                <a:gdLst>
                  <a:gd name="connsiteX0" fmla="*/ 138954 w 1022181"/>
                  <a:gd name="connsiteY0" fmla="*/ 2050472 h 2050472"/>
                  <a:gd name="connsiteX1" fmla="*/ 114709 w 1022181"/>
                  <a:gd name="connsiteY1" fmla="*/ 1839191 h 2050472"/>
                  <a:gd name="connsiteX2" fmla="*/ 138954 w 1022181"/>
                  <a:gd name="connsiteY2" fmla="*/ 1700645 h 2050472"/>
                  <a:gd name="connsiteX3" fmla="*/ 125099 w 1022181"/>
                  <a:gd name="connsiteY3" fmla="*/ 1454727 h 2050472"/>
                  <a:gd name="connsiteX4" fmla="*/ 156272 w 1022181"/>
                  <a:gd name="connsiteY4" fmla="*/ 1246909 h 2050472"/>
                  <a:gd name="connsiteX5" fmla="*/ 48899 w 1022181"/>
                  <a:gd name="connsiteY5" fmla="*/ 1115291 h 2050472"/>
                  <a:gd name="connsiteX6" fmla="*/ 409 w 1022181"/>
                  <a:gd name="connsiteY6" fmla="*/ 917863 h 2050472"/>
                  <a:gd name="connsiteX7" fmla="*/ 73145 w 1022181"/>
                  <a:gd name="connsiteY7" fmla="*/ 803563 h 2050472"/>
                  <a:gd name="connsiteX8" fmla="*/ 173590 w 1022181"/>
                  <a:gd name="connsiteY8" fmla="*/ 734291 h 2050472"/>
                  <a:gd name="connsiteX9" fmla="*/ 229009 w 1022181"/>
                  <a:gd name="connsiteY9" fmla="*/ 606136 h 2050472"/>
                  <a:gd name="connsiteX10" fmla="*/ 478390 w 1022181"/>
                  <a:gd name="connsiteY10" fmla="*/ 436418 h 2050472"/>
                  <a:gd name="connsiteX11" fmla="*/ 627327 w 1022181"/>
                  <a:gd name="connsiteY11" fmla="*/ 325582 h 2050472"/>
                  <a:gd name="connsiteX12" fmla="*/ 713918 w 1022181"/>
                  <a:gd name="connsiteY12" fmla="*/ 169718 h 2050472"/>
                  <a:gd name="connsiteX13" fmla="*/ 848999 w 1022181"/>
                  <a:gd name="connsiteY13" fmla="*/ 48491 h 2050472"/>
                  <a:gd name="connsiteX14" fmla="*/ 1022181 w 1022181"/>
                  <a:gd name="connsiteY14" fmla="*/ 0 h 2050472"/>
                  <a:gd name="connsiteX0" fmla="*/ 98695 w 1025813"/>
                  <a:gd name="connsiteY0" fmla="*/ 2020539 h 2020539"/>
                  <a:gd name="connsiteX1" fmla="*/ 118341 w 1025813"/>
                  <a:gd name="connsiteY1" fmla="*/ 1839191 h 2020539"/>
                  <a:gd name="connsiteX2" fmla="*/ 142586 w 1025813"/>
                  <a:gd name="connsiteY2" fmla="*/ 1700645 h 2020539"/>
                  <a:gd name="connsiteX3" fmla="*/ 128731 w 1025813"/>
                  <a:gd name="connsiteY3" fmla="*/ 1454727 h 2020539"/>
                  <a:gd name="connsiteX4" fmla="*/ 159904 w 1025813"/>
                  <a:gd name="connsiteY4" fmla="*/ 1246909 h 2020539"/>
                  <a:gd name="connsiteX5" fmla="*/ 52531 w 1025813"/>
                  <a:gd name="connsiteY5" fmla="*/ 1115291 h 2020539"/>
                  <a:gd name="connsiteX6" fmla="*/ 4041 w 1025813"/>
                  <a:gd name="connsiteY6" fmla="*/ 917863 h 2020539"/>
                  <a:gd name="connsiteX7" fmla="*/ 76777 w 1025813"/>
                  <a:gd name="connsiteY7" fmla="*/ 803563 h 2020539"/>
                  <a:gd name="connsiteX8" fmla="*/ 177222 w 1025813"/>
                  <a:gd name="connsiteY8" fmla="*/ 734291 h 2020539"/>
                  <a:gd name="connsiteX9" fmla="*/ 232641 w 1025813"/>
                  <a:gd name="connsiteY9" fmla="*/ 606136 h 2020539"/>
                  <a:gd name="connsiteX10" fmla="*/ 482022 w 1025813"/>
                  <a:gd name="connsiteY10" fmla="*/ 436418 h 2020539"/>
                  <a:gd name="connsiteX11" fmla="*/ 630959 w 1025813"/>
                  <a:gd name="connsiteY11" fmla="*/ 325582 h 2020539"/>
                  <a:gd name="connsiteX12" fmla="*/ 717550 w 1025813"/>
                  <a:gd name="connsiteY12" fmla="*/ 169718 h 2020539"/>
                  <a:gd name="connsiteX13" fmla="*/ 852631 w 1025813"/>
                  <a:gd name="connsiteY13" fmla="*/ 48491 h 2020539"/>
                  <a:gd name="connsiteX14" fmla="*/ 1025813 w 1025813"/>
                  <a:gd name="connsiteY14" fmla="*/ 0 h 20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5813" h="2020539">
                    <a:moveTo>
                      <a:pt x="98695" y="2020539"/>
                    </a:moveTo>
                    <a:cubicBezTo>
                      <a:pt x="86572" y="1944050"/>
                      <a:pt x="111026" y="1892507"/>
                      <a:pt x="118341" y="1839191"/>
                    </a:cubicBezTo>
                    <a:cubicBezTo>
                      <a:pt x="125656" y="1785875"/>
                      <a:pt x="140854" y="1764722"/>
                      <a:pt x="142586" y="1700645"/>
                    </a:cubicBezTo>
                    <a:cubicBezTo>
                      <a:pt x="144318" y="1636568"/>
                      <a:pt x="125845" y="1530350"/>
                      <a:pt x="128731" y="1454727"/>
                    </a:cubicBezTo>
                    <a:cubicBezTo>
                      <a:pt x="131617" y="1379104"/>
                      <a:pt x="172604" y="1303482"/>
                      <a:pt x="159904" y="1246909"/>
                    </a:cubicBezTo>
                    <a:cubicBezTo>
                      <a:pt x="147204" y="1190336"/>
                      <a:pt x="78508" y="1170132"/>
                      <a:pt x="52531" y="1115291"/>
                    </a:cubicBezTo>
                    <a:cubicBezTo>
                      <a:pt x="26554" y="1060450"/>
                      <a:pt x="0" y="969818"/>
                      <a:pt x="4041" y="917863"/>
                    </a:cubicBezTo>
                    <a:cubicBezTo>
                      <a:pt x="8082" y="865908"/>
                      <a:pt x="47913" y="834158"/>
                      <a:pt x="76777" y="803563"/>
                    </a:cubicBezTo>
                    <a:cubicBezTo>
                      <a:pt x="105640" y="772968"/>
                      <a:pt x="151245" y="767195"/>
                      <a:pt x="177222" y="734291"/>
                    </a:cubicBezTo>
                    <a:cubicBezTo>
                      <a:pt x="203199" y="701387"/>
                      <a:pt x="181841" y="655781"/>
                      <a:pt x="232641" y="606136"/>
                    </a:cubicBezTo>
                    <a:cubicBezTo>
                      <a:pt x="283441" y="556491"/>
                      <a:pt x="415636" y="483177"/>
                      <a:pt x="482022" y="436418"/>
                    </a:cubicBezTo>
                    <a:cubicBezTo>
                      <a:pt x="548408" y="389659"/>
                      <a:pt x="591704" y="370032"/>
                      <a:pt x="630959" y="325582"/>
                    </a:cubicBezTo>
                    <a:cubicBezTo>
                      <a:pt x="670214" y="281132"/>
                      <a:pt x="680605" y="215900"/>
                      <a:pt x="717550" y="169718"/>
                    </a:cubicBezTo>
                    <a:cubicBezTo>
                      <a:pt x="754495" y="123536"/>
                      <a:pt x="801254" y="76777"/>
                      <a:pt x="852631" y="48491"/>
                    </a:cubicBezTo>
                    <a:cubicBezTo>
                      <a:pt x="904008" y="20205"/>
                      <a:pt x="964910" y="10102"/>
                      <a:pt x="1025813" y="0"/>
                    </a:cubicBezTo>
                  </a:path>
                </a:pathLst>
              </a:custGeom>
              <a:noFill/>
              <a:ln w="28575" cap="flat" cmpd="sng" algn="ctr">
                <a:solidFill>
                  <a:srgbClr val="70AD47">
                    <a:lumMod val="50000"/>
                  </a:srgbClr>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0000"/>
                  </a:solidFill>
                  <a:effectLst/>
                  <a:uLnTx/>
                  <a:uFillTx/>
                </a:endParaRPr>
              </a:p>
            </p:txBody>
          </p:sp>
          <p:sp>
            <p:nvSpPr>
              <p:cNvPr id="16" name="TextBox 15"/>
              <p:cNvSpPr txBox="1"/>
              <p:nvPr/>
            </p:nvSpPr>
            <p:spPr>
              <a:xfrm flipH="1">
                <a:off x="3589773" y="1301959"/>
                <a:ext cx="730765"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C00000"/>
                    </a:solidFill>
                    <a:effectLst/>
                    <a:uLnTx/>
                    <a:uFillTx/>
                    <a:cs typeface="Segoe UI" panose="020B0502040204020203" pitchFamily="34" charset="0"/>
                  </a:rPr>
                  <a:t>AMRITSAR</a:t>
                </a:r>
              </a:p>
            </p:txBody>
          </p:sp>
          <p:sp>
            <p:nvSpPr>
              <p:cNvPr id="17" name="Oval 16"/>
              <p:cNvSpPr/>
              <p:nvPr/>
            </p:nvSpPr>
            <p:spPr>
              <a:xfrm>
                <a:off x="3592080" y="1425174"/>
                <a:ext cx="80317" cy="76829"/>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18" name="Oval 17"/>
              <p:cNvSpPr/>
              <p:nvPr/>
            </p:nvSpPr>
            <p:spPr>
              <a:xfrm>
                <a:off x="3786474" y="1970225"/>
                <a:ext cx="80318" cy="76831"/>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19" name="TextBox 18"/>
              <p:cNvSpPr txBox="1"/>
              <p:nvPr/>
            </p:nvSpPr>
            <p:spPr>
              <a:xfrm flipH="1">
                <a:off x="3977340" y="1862829"/>
                <a:ext cx="549164"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C00000"/>
                    </a:solidFill>
                    <a:effectLst/>
                    <a:uLnTx/>
                    <a:uFillTx/>
                    <a:cs typeface="Segoe UI" panose="020B0502040204020203" pitchFamily="34" charset="0"/>
                  </a:rPr>
                  <a:t>DADRI</a:t>
                </a:r>
              </a:p>
            </p:txBody>
          </p:sp>
          <p:sp>
            <p:nvSpPr>
              <p:cNvPr id="20" name="Oval 19"/>
              <p:cNvSpPr/>
              <p:nvPr/>
            </p:nvSpPr>
            <p:spPr>
              <a:xfrm>
                <a:off x="3960507" y="1924150"/>
                <a:ext cx="80317" cy="76829"/>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21" name="Oval 20"/>
              <p:cNvSpPr/>
              <p:nvPr/>
            </p:nvSpPr>
            <p:spPr>
              <a:xfrm>
                <a:off x="3704590" y="1486846"/>
                <a:ext cx="80317" cy="76829"/>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22" name="TextBox 21"/>
              <p:cNvSpPr txBox="1"/>
              <p:nvPr/>
            </p:nvSpPr>
            <p:spPr>
              <a:xfrm flipH="1">
                <a:off x="3803134" y="1446745"/>
                <a:ext cx="730765"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smtClean="0">
                    <a:ln>
                      <a:noFill/>
                    </a:ln>
                    <a:solidFill>
                      <a:srgbClr val="C00000"/>
                    </a:solidFill>
                    <a:effectLst/>
                    <a:uLnTx/>
                    <a:uFillTx/>
                    <a:cs typeface="Segoe UI" panose="020B0502040204020203" pitchFamily="34" charset="0"/>
                  </a:rPr>
                  <a:t>LUDHIANA</a:t>
                </a:r>
                <a:endParaRPr kumimoji="0" lang="en-US" sz="600" b="1" i="0" u="none" strike="noStrike" kern="0" cap="none" spc="0" normalizeH="0" baseline="0" noProof="0" dirty="0">
                  <a:ln>
                    <a:noFill/>
                  </a:ln>
                  <a:solidFill>
                    <a:srgbClr val="C00000"/>
                  </a:solidFill>
                  <a:effectLst/>
                  <a:uLnTx/>
                  <a:uFillTx/>
                  <a:cs typeface="Segoe UI" panose="020B0502040204020203" pitchFamily="34" charset="0"/>
                </a:endParaRPr>
              </a:p>
            </p:txBody>
          </p:sp>
          <p:sp>
            <p:nvSpPr>
              <p:cNvPr id="23" name="Rectangle 22"/>
              <p:cNvSpPr/>
              <p:nvPr/>
            </p:nvSpPr>
            <p:spPr>
              <a:xfrm>
                <a:off x="2764271" y="2721886"/>
                <a:ext cx="68479" cy="66766"/>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24" name="TextBox 23"/>
              <p:cNvSpPr txBox="1"/>
              <p:nvPr/>
            </p:nvSpPr>
            <p:spPr>
              <a:xfrm>
                <a:off x="2129404" y="2575249"/>
                <a:ext cx="673826" cy="204952"/>
              </a:xfrm>
              <a:prstGeom prst="rect">
                <a:avLst/>
              </a:prstGeom>
              <a:noFill/>
            </p:spPr>
            <p:txBody>
              <a:bodyPr wrap="square" rtlCol="0">
                <a:spAutoFit/>
              </a:bodyPr>
              <a:lstStyle/>
              <a:p>
                <a:pPr marL="0" marR="0" lvl="0" indent="0" algn="r"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prstClr val="black"/>
                    </a:solidFill>
                    <a:effectLst/>
                    <a:uLnTx/>
                    <a:uFillTx/>
                    <a:cs typeface="Segoe UI" panose="020B0502040204020203" pitchFamily="34" charset="0"/>
                  </a:rPr>
                  <a:t>KANDLA</a:t>
                </a:r>
              </a:p>
            </p:txBody>
          </p:sp>
          <p:sp>
            <p:nvSpPr>
              <p:cNvPr id="25" name="TextBox 24"/>
              <p:cNvSpPr txBox="1"/>
              <p:nvPr/>
            </p:nvSpPr>
            <p:spPr>
              <a:xfrm>
                <a:off x="2571750" y="3394827"/>
                <a:ext cx="518022" cy="204952"/>
              </a:xfrm>
              <a:prstGeom prst="rect">
                <a:avLst/>
              </a:prstGeom>
              <a:noFill/>
            </p:spPr>
            <p:txBody>
              <a:bodyPr wrap="square" rtlCol="0">
                <a:spAutoFit/>
              </a:bodyPr>
              <a:lstStyle/>
              <a:p>
                <a:pPr marL="0" marR="0" lvl="0" indent="0" algn="r"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C00000"/>
                    </a:solidFill>
                    <a:effectLst/>
                    <a:uLnTx/>
                    <a:uFillTx/>
                    <a:cs typeface="Segoe UI" panose="020B0502040204020203" pitchFamily="34" charset="0"/>
                  </a:rPr>
                  <a:t>MUMBAI</a:t>
                </a:r>
              </a:p>
            </p:txBody>
          </p:sp>
          <p:sp>
            <p:nvSpPr>
              <p:cNvPr id="26" name="TextBox 25"/>
              <p:cNvSpPr txBox="1"/>
              <p:nvPr/>
            </p:nvSpPr>
            <p:spPr>
              <a:xfrm flipH="1">
                <a:off x="2339492" y="3284477"/>
                <a:ext cx="772109" cy="204952"/>
              </a:xfrm>
              <a:prstGeom prst="rect">
                <a:avLst/>
              </a:prstGeom>
              <a:noFill/>
            </p:spPr>
            <p:txBody>
              <a:bodyPr wrap="square" rtlCol="0">
                <a:spAutoFit/>
              </a:bodyPr>
              <a:lstStyle/>
              <a:p>
                <a:pPr marL="0" marR="0" lvl="0" indent="0" algn="r" defTabSz="929146" eaLnBrk="1" fontAlgn="auto" latinLnBrk="0" hangingPunct="1">
                  <a:lnSpc>
                    <a:spcPct val="100000"/>
                  </a:lnSpc>
                  <a:spcBef>
                    <a:spcPts val="0"/>
                  </a:spcBef>
                  <a:spcAft>
                    <a:spcPts val="0"/>
                  </a:spcAft>
                  <a:buClrTx/>
                  <a:buSzTx/>
                  <a:buFontTx/>
                  <a:buNone/>
                  <a:tabLst/>
                  <a:defRPr/>
                </a:pPr>
                <a:r>
                  <a:rPr kumimoji="0" lang="en-US" sz="600" b="0" i="1" u="none" strike="noStrike" kern="0" cap="none" spc="0" normalizeH="0" baseline="0" noProof="0" dirty="0" smtClean="0">
                    <a:ln>
                      <a:noFill/>
                    </a:ln>
                    <a:solidFill>
                      <a:prstClr val="black"/>
                    </a:solidFill>
                    <a:effectLst/>
                    <a:uLnTx/>
                    <a:uFillTx/>
                    <a:cs typeface="Segoe UI" panose="020B0502040204020203" pitchFamily="34" charset="0"/>
                  </a:rPr>
                  <a:t>VADHAVAN</a:t>
                </a:r>
                <a:endParaRPr kumimoji="0" lang="en-US" sz="600" b="0" i="1" u="none" strike="noStrike" kern="0" cap="none" spc="0" normalizeH="0" baseline="0" noProof="0" dirty="0">
                  <a:ln>
                    <a:noFill/>
                  </a:ln>
                  <a:solidFill>
                    <a:prstClr val="black"/>
                  </a:solidFill>
                  <a:effectLst/>
                  <a:uLnTx/>
                  <a:uFillTx/>
                  <a:cs typeface="Segoe UI" panose="020B0502040204020203" pitchFamily="34" charset="0"/>
                </a:endParaRPr>
              </a:p>
            </p:txBody>
          </p:sp>
          <p:sp>
            <p:nvSpPr>
              <p:cNvPr id="27" name="Rectangle 26"/>
              <p:cNvSpPr/>
              <p:nvPr/>
            </p:nvSpPr>
            <p:spPr>
              <a:xfrm>
                <a:off x="3098468" y="3351301"/>
                <a:ext cx="68477" cy="66767"/>
              </a:xfrm>
              <a:prstGeom prst="rect">
                <a:avLst/>
              </a:prstGeom>
              <a:solidFill>
                <a:sysClr val="windowText" lastClr="000000"/>
              </a:solidFill>
              <a:ln w="22225" cap="flat" cmpd="sng" algn="ctr">
                <a:solidFill>
                  <a:srgbClr val="C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28" name="TextBox 27"/>
              <p:cNvSpPr txBox="1"/>
              <p:nvPr/>
            </p:nvSpPr>
            <p:spPr>
              <a:xfrm flipH="1">
                <a:off x="5273030" y="3191048"/>
                <a:ext cx="1295409"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0" i="1" u="none" strike="noStrike" kern="0" cap="none" spc="0" normalizeH="0" baseline="0" noProof="0" dirty="0" smtClean="0">
                    <a:ln>
                      <a:noFill/>
                    </a:ln>
                    <a:solidFill>
                      <a:prstClr val="black"/>
                    </a:solidFill>
                    <a:effectLst/>
                    <a:uLnTx/>
                    <a:uFillTx/>
                    <a:cs typeface="Segoe UI" panose="020B0502040204020203" pitchFamily="34" charset="0"/>
                  </a:rPr>
                  <a:t>PARADIP OUTER HARBOUR</a:t>
                </a:r>
                <a:endParaRPr kumimoji="0" lang="en-US" sz="600" b="0" i="1" u="none" strike="noStrike" kern="0" cap="none" spc="0" normalizeH="0" baseline="0" noProof="0" dirty="0">
                  <a:ln>
                    <a:noFill/>
                  </a:ln>
                  <a:solidFill>
                    <a:prstClr val="black"/>
                  </a:solidFill>
                  <a:effectLst/>
                  <a:uLnTx/>
                  <a:uFillTx/>
                  <a:cs typeface="Segoe UI" panose="020B0502040204020203" pitchFamily="34" charset="0"/>
                </a:endParaRPr>
              </a:p>
            </p:txBody>
          </p:sp>
          <p:sp>
            <p:nvSpPr>
              <p:cNvPr id="29" name="Oval 28"/>
              <p:cNvSpPr/>
              <p:nvPr/>
            </p:nvSpPr>
            <p:spPr>
              <a:xfrm>
                <a:off x="5446654" y="2902958"/>
                <a:ext cx="80317" cy="76829"/>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30" name="Rectangle 29"/>
              <p:cNvSpPr/>
              <p:nvPr/>
            </p:nvSpPr>
            <p:spPr>
              <a:xfrm>
                <a:off x="5531420" y="3008722"/>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31" name="Rectangle 30"/>
              <p:cNvSpPr/>
              <p:nvPr/>
            </p:nvSpPr>
            <p:spPr>
              <a:xfrm>
                <a:off x="5146773" y="3326870"/>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32" name="Oval 31"/>
              <p:cNvSpPr/>
              <p:nvPr/>
            </p:nvSpPr>
            <p:spPr>
              <a:xfrm>
                <a:off x="5047246" y="3310148"/>
                <a:ext cx="77393" cy="74032"/>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33" name="Rectangle 32"/>
              <p:cNvSpPr/>
              <p:nvPr/>
            </p:nvSpPr>
            <p:spPr>
              <a:xfrm>
                <a:off x="5422567" y="3032532"/>
                <a:ext cx="68477" cy="66767"/>
              </a:xfrm>
              <a:prstGeom prst="rect">
                <a:avLst/>
              </a:prstGeom>
              <a:solidFill>
                <a:sysClr val="windowText" lastClr="000000"/>
              </a:solidFill>
              <a:ln w="22225" cap="flat" cmpd="sng" algn="ctr">
                <a:solidFill>
                  <a:srgbClr val="C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34" name="TextBox 33"/>
              <p:cNvSpPr txBox="1"/>
              <p:nvPr/>
            </p:nvSpPr>
            <p:spPr>
              <a:xfrm flipH="1">
                <a:off x="5341771" y="3086357"/>
                <a:ext cx="772109"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0" i="1" u="none" strike="noStrike" kern="0" cap="none" spc="0" normalizeH="0" baseline="0" noProof="0" dirty="0" smtClean="0">
                    <a:ln>
                      <a:noFill/>
                    </a:ln>
                    <a:solidFill>
                      <a:prstClr val="black"/>
                    </a:solidFill>
                    <a:effectLst/>
                    <a:uLnTx/>
                    <a:uFillTx/>
                    <a:cs typeface="Segoe UI" panose="020B0502040204020203" pitchFamily="34" charset="0"/>
                  </a:rPr>
                  <a:t>TAJPUR</a:t>
                </a:r>
                <a:endParaRPr kumimoji="0" lang="en-US" sz="600" b="0" i="1" u="none" strike="noStrike" kern="0" cap="none" spc="0" normalizeH="0" baseline="0" noProof="0" dirty="0">
                  <a:ln>
                    <a:noFill/>
                  </a:ln>
                  <a:solidFill>
                    <a:prstClr val="black"/>
                  </a:solidFill>
                  <a:effectLst/>
                  <a:uLnTx/>
                  <a:uFillTx/>
                  <a:cs typeface="Segoe UI" panose="020B0502040204020203" pitchFamily="34" charset="0"/>
                </a:endParaRPr>
              </a:p>
            </p:txBody>
          </p:sp>
          <p:sp>
            <p:nvSpPr>
              <p:cNvPr id="35" name="Rectangle 34"/>
              <p:cNvSpPr/>
              <p:nvPr/>
            </p:nvSpPr>
            <p:spPr>
              <a:xfrm>
                <a:off x="5209207" y="3253512"/>
                <a:ext cx="68477" cy="66767"/>
              </a:xfrm>
              <a:prstGeom prst="rect">
                <a:avLst/>
              </a:prstGeom>
              <a:solidFill>
                <a:sysClr val="windowText" lastClr="000000"/>
              </a:solidFill>
              <a:ln w="22225" cap="flat" cmpd="sng" algn="ctr">
                <a:solidFill>
                  <a:srgbClr val="C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36" name="TextBox 35"/>
              <p:cNvSpPr txBox="1"/>
              <p:nvPr/>
            </p:nvSpPr>
            <p:spPr>
              <a:xfrm flipH="1">
                <a:off x="5173970" y="3312968"/>
                <a:ext cx="525790"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1" u="none" strike="noStrike" kern="0" cap="none" spc="0" normalizeH="0" baseline="0" noProof="0" dirty="0" smtClean="0">
                    <a:ln>
                      <a:noFill/>
                    </a:ln>
                    <a:solidFill>
                      <a:prstClr val="black"/>
                    </a:solidFill>
                    <a:effectLst/>
                    <a:uLnTx/>
                    <a:uFillTx/>
                    <a:cs typeface="Segoe UI" panose="020B0502040204020203" pitchFamily="34" charset="0"/>
                  </a:rPr>
                  <a:t>PARADIP</a:t>
                </a:r>
                <a:endParaRPr kumimoji="0" lang="en-US" sz="600" b="1" i="1" u="none" strike="noStrike" kern="0" cap="none" spc="0" normalizeH="0" baseline="0" noProof="0" dirty="0">
                  <a:ln>
                    <a:noFill/>
                  </a:ln>
                  <a:solidFill>
                    <a:prstClr val="black"/>
                  </a:solidFill>
                  <a:effectLst/>
                  <a:uLnTx/>
                  <a:uFillTx/>
                  <a:cs typeface="Segoe UI" panose="020B0502040204020203" pitchFamily="34" charset="0"/>
                </a:endParaRPr>
              </a:p>
            </p:txBody>
          </p:sp>
          <p:sp>
            <p:nvSpPr>
              <p:cNvPr id="37" name="Rectangle 36"/>
              <p:cNvSpPr/>
              <p:nvPr/>
            </p:nvSpPr>
            <p:spPr>
              <a:xfrm>
                <a:off x="5376887" y="2792571"/>
                <a:ext cx="435766" cy="120650"/>
              </a:xfrm>
              <a:prstGeom prst="rect">
                <a:avLst/>
              </a:prstGeom>
              <a:noFill/>
              <a:ln w="12700" cap="flat" cmpd="sng" algn="ctr">
                <a:noFill/>
                <a:prstDash val="solid"/>
                <a:miter lim="800000"/>
              </a:ln>
              <a:effectLst/>
            </p:spPr>
            <p:txBody>
              <a:bodyPr lIns="0" rIns="0" rtlCol="0" anchor="ctr"/>
              <a:lstStyle/>
              <a:p>
                <a:pPr marL="0" marR="0" lvl="0" indent="0" algn="r"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C00000"/>
                    </a:solidFill>
                    <a:effectLst/>
                    <a:uLnTx/>
                    <a:uFillTx/>
                  </a:rPr>
                  <a:t>KOLKATA</a:t>
                </a:r>
                <a:endParaRPr kumimoji="0" lang="en-IN" sz="600" b="1" i="0" u="none" strike="noStrike" kern="0" cap="none" spc="0" normalizeH="0" baseline="0" noProof="0" dirty="0">
                  <a:ln>
                    <a:noFill/>
                  </a:ln>
                  <a:solidFill>
                    <a:srgbClr val="C00000"/>
                  </a:solidFill>
                  <a:effectLst/>
                  <a:uLnTx/>
                  <a:uFillTx/>
                </a:endParaRPr>
              </a:p>
            </p:txBody>
          </p:sp>
          <p:sp>
            <p:nvSpPr>
              <p:cNvPr id="38" name="Rectangle 37"/>
              <p:cNvSpPr/>
              <p:nvPr/>
            </p:nvSpPr>
            <p:spPr>
              <a:xfrm>
                <a:off x="5553334" y="2928712"/>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39" name="TextBox 38"/>
              <p:cNvSpPr txBox="1"/>
              <p:nvPr/>
            </p:nvSpPr>
            <p:spPr>
              <a:xfrm flipH="1">
                <a:off x="5551164" y="2956255"/>
                <a:ext cx="506736"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1" u="none" strike="noStrike" kern="0" cap="none" spc="0" normalizeH="0" baseline="0" noProof="0" dirty="0" smtClean="0">
                    <a:ln>
                      <a:noFill/>
                    </a:ln>
                    <a:solidFill>
                      <a:prstClr val="black"/>
                    </a:solidFill>
                    <a:effectLst/>
                    <a:uLnTx/>
                    <a:uFillTx/>
                    <a:cs typeface="Segoe UI" panose="020B0502040204020203" pitchFamily="34" charset="0"/>
                  </a:rPr>
                  <a:t>HALDIA</a:t>
                </a:r>
                <a:endParaRPr kumimoji="0" lang="en-US" sz="600" b="1" i="1" u="none" strike="noStrike" kern="0" cap="none" spc="0" normalizeH="0" baseline="0" noProof="0" dirty="0">
                  <a:ln>
                    <a:noFill/>
                  </a:ln>
                  <a:solidFill>
                    <a:prstClr val="black"/>
                  </a:solidFill>
                  <a:effectLst/>
                  <a:uLnTx/>
                  <a:uFillTx/>
                  <a:cs typeface="Segoe UI" panose="020B0502040204020203" pitchFamily="34" charset="0"/>
                </a:endParaRPr>
              </a:p>
            </p:txBody>
          </p:sp>
          <p:sp>
            <p:nvSpPr>
              <p:cNvPr id="40" name="Freeform 39"/>
              <p:cNvSpPr/>
              <p:nvPr/>
            </p:nvSpPr>
            <p:spPr>
              <a:xfrm>
                <a:off x="3151505" y="3609340"/>
                <a:ext cx="746760" cy="1056005"/>
              </a:xfrm>
              <a:custGeom>
                <a:avLst/>
                <a:gdLst>
                  <a:gd name="connsiteX0" fmla="*/ 0 w 1120775"/>
                  <a:gd name="connsiteY0" fmla="*/ 0 h 1025525"/>
                  <a:gd name="connsiteX1" fmla="*/ 28575 w 1120775"/>
                  <a:gd name="connsiteY1" fmla="*/ 34925 h 1025525"/>
                  <a:gd name="connsiteX2" fmla="*/ 60325 w 1120775"/>
                  <a:gd name="connsiteY2" fmla="*/ 57150 h 1025525"/>
                  <a:gd name="connsiteX3" fmla="*/ 101600 w 1120775"/>
                  <a:gd name="connsiteY3" fmla="*/ 73025 h 1025525"/>
                  <a:gd name="connsiteX4" fmla="*/ 114300 w 1120775"/>
                  <a:gd name="connsiteY4" fmla="*/ 101600 h 1025525"/>
                  <a:gd name="connsiteX5" fmla="*/ 133350 w 1120775"/>
                  <a:gd name="connsiteY5" fmla="*/ 142875 h 1025525"/>
                  <a:gd name="connsiteX6" fmla="*/ 155575 w 1120775"/>
                  <a:gd name="connsiteY6" fmla="*/ 174625 h 1025525"/>
                  <a:gd name="connsiteX7" fmla="*/ 139700 w 1120775"/>
                  <a:gd name="connsiteY7" fmla="*/ 206375 h 1025525"/>
                  <a:gd name="connsiteX8" fmla="*/ 155575 w 1120775"/>
                  <a:gd name="connsiteY8" fmla="*/ 228600 h 1025525"/>
                  <a:gd name="connsiteX9" fmla="*/ 158750 w 1120775"/>
                  <a:gd name="connsiteY9" fmla="*/ 247650 h 1025525"/>
                  <a:gd name="connsiteX10" fmla="*/ 158750 w 1120775"/>
                  <a:gd name="connsiteY10" fmla="*/ 247650 h 1025525"/>
                  <a:gd name="connsiteX11" fmla="*/ 174625 w 1120775"/>
                  <a:gd name="connsiteY11" fmla="*/ 292100 h 1025525"/>
                  <a:gd name="connsiteX12" fmla="*/ 174625 w 1120775"/>
                  <a:gd name="connsiteY12" fmla="*/ 320675 h 1025525"/>
                  <a:gd name="connsiteX13" fmla="*/ 174625 w 1120775"/>
                  <a:gd name="connsiteY13" fmla="*/ 317500 h 1025525"/>
                  <a:gd name="connsiteX14" fmla="*/ 187325 w 1120775"/>
                  <a:gd name="connsiteY14" fmla="*/ 339725 h 1025525"/>
                  <a:gd name="connsiteX15" fmla="*/ 187325 w 1120775"/>
                  <a:gd name="connsiteY15" fmla="*/ 339725 h 1025525"/>
                  <a:gd name="connsiteX16" fmla="*/ 187325 w 1120775"/>
                  <a:gd name="connsiteY16" fmla="*/ 384175 h 1025525"/>
                  <a:gd name="connsiteX17" fmla="*/ 187325 w 1120775"/>
                  <a:gd name="connsiteY17" fmla="*/ 384175 h 1025525"/>
                  <a:gd name="connsiteX18" fmla="*/ 225425 w 1120775"/>
                  <a:gd name="connsiteY18" fmla="*/ 454025 h 1025525"/>
                  <a:gd name="connsiteX19" fmla="*/ 228600 w 1120775"/>
                  <a:gd name="connsiteY19" fmla="*/ 485775 h 1025525"/>
                  <a:gd name="connsiteX20" fmla="*/ 225425 w 1120775"/>
                  <a:gd name="connsiteY20" fmla="*/ 511175 h 1025525"/>
                  <a:gd name="connsiteX21" fmla="*/ 254000 w 1120775"/>
                  <a:gd name="connsiteY21" fmla="*/ 536575 h 1025525"/>
                  <a:gd name="connsiteX22" fmla="*/ 273050 w 1120775"/>
                  <a:gd name="connsiteY22" fmla="*/ 571500 h 1025525"/>
                  <a:gd name="connsiteX23" fmla="*/ 292100 w 1120775"/>
                  <a:gd name="connsiteY23" fmla="*/ 568325 h 1025525"/>
                  <a:gd name="connsiteX24" fmla="*/ 301625 w 1120775"/>
                  <a:gd name="connsiteY24" fmla="*/ 590550 h 1025525"/>
                  <a:gd name="connsiteX25" fmla="*/ 301625 w 1120775"/>
                  <a:gd name="connsiteY25" fmla="*/ 590550 h 1025525"/>
                  <a:gd name="connsiteX26" fmla="*/ 323850 w 1120775"/>
                  <a:gd name="connsiteY26" fmla="*/ 596900 h 1025525"/>
                  <a:gd name="connsiteX27" fmla="*/ 323850 w 1120775"/>
                  <a:gd name="connsiteY27" fmla="*/ 631825 h 1025525"/>
                  <a:gd name="connsiteX28" fmla="*/ 371475 w 1120775"/>
                  <a:gd name="connsiteY28" fmla="*/ 688975 h 1025525"/>
                  <a:gd name="connsiteX29" fmla="*/ 434975 w 1120775"/>
                  <a:gd name="connsiteY29" fmla="*/ 730250 h 1025525"/>
                  <a:gd name="connsiteX30" fmla="*/ 473075 w 1120775"/>
                  <a:gd name="connsiteY30" fmla="*/ 739775 h 1025525"/>
                  <a:gd name="connsiteX31" fmla="*/ 498475 w 1120775"/>
                  <a:gd name="connsiteY31" fmla="*/ 762000 h 1025525"/>
                  <a:gd name="connsiteX32" fmla="*/ 520700 w 1120775"/>
                  <a:gd name="connsiteY32" fmla="*/ 774700 h 1025525"/>
                  <a:gd name="connsiteX33" fmla="*/ 533400 w 1120775"/>
                  <a:gd name="connsiteY33" fmla="*/ 800100 h 1025525"/>
                  <a:gd name="connsiteX34" fmla="*/ 546100 w 1120775"/>
                  <a:gd name="connsiteY34" fmla="*/ 815975 h 1025525"/>
                  <a:gd name="connsiteX35" fmla="*/ 577850 w 1120775"/>
                  <a:gd name="connsiteY35" fmla="*/ 835025 h 1025525"/>
                  <a:gd name="connsiteX36" fmla="*/ 593725 w 1120775"/>
                  <a:gd name="connsiteY36" fmla="*/ 873125 h 1025525"/>
                  <a:gd name="connsiteX37" fmla="*/ 631825 w 1120775"/>
                  <a:gd name="connsiteY37" fmla="*/ 911225 h 1025525"/>
                  <a:gd name="connsiteX38" fmla="*/ 654050 w 1120775"/>
                  <a:gd name="connsiteY38" fmla="*/ 933450 h 1025525"/>
                  <a:gd name="connsiteX39" fmla="*/ 685800 w 1120775"/>
                  <a:gd name="connsiteY39" fmla="*/ 958850 h 1025525"/>
                  <a:gd name="connsiteX40" fmla="*/ 717550 w 1120775"/>
                  <a:gd name="connsiteY40" fmla="*/ 990600 h 1025525"/>
                  <a:gd name="connsiteX41" fmla="*/ 762000 w 1120775"/>
                  <a:gd name="connsiteY41" fmla="*/ 1012825 h 1025525"/>
                  <a:gd name="connsiteX42" fmla="*/ 800100 w 1120775"/>
                  <a:gd name="connsiteY42" fmla="*/ 1025525 h 1025525"/>
                  <a:gd name="connsiteX43" fmla="*/ 800100 w 1120775"/>
                  <a:gd name="connsiteY43" fmla="*/ 1025525 h 1025525"/>
                  <a:gd name="connsiteX44" fmla="*/ 850900 w 1120775"/>
                  <a:gd name="connsiteY44" fmla="*/ 993775 h 1025525"/>
                  <a:gd name="connsiteX45" fmla="*/ 873125 w 1120775"/>
                  <a:gd name="connsiteY45" fmla="*/ 977900 h 1025525"/>
                  <a:gd name="connsiteX46" fmla="*/ 895350 w 1120775"/>
                  <a:gd name="connsiteY46" fmla="*/ 962025 h 1025525"/>
                  <a:gd name="connsiteX47" fmla="*/ 946150 w 1120775"/>
                  <a:gd name="connsiteY47" fmla="*/ 962025 h 1025525"/>
                  <a:gd name="connsiteX48" fmla="*/ 990600 w 1120775"/>
                  <a:gd name="connsiteY48" fmla="*/ 974725 h 1025525"/>
                  <a:gd name="connsiteX49" fmla="*/ 1031875 w 1120775"/>
                  <a:gd name="connsiteY49" fmla="*/ 962025 h 1025525"/>
                  <a:gd name="connsiteX50" fmla="*/ 1054100 w 1120775"/>
                  <a:gd name="connsiteY50" fmla="*/ 949325 h 1025525"/>
                  <a:gd name="connsiteX51" fmla="*/ 1076325 w 1120775"/>
                  <a:gd name="connsiteY51" fmla="*/ 927100 h 1025525"/>
                  <a:gd name="connsiteX52" fmla="*/ 1057275 w 1120775"/>
                  <a:gd name="connsiteY52" fmla="*/ 882650 h 1025525"/>
                  <a:gd name="connsiteX53" fmla="*/ 1054100 w 1120775"/>
                  <a:gd name="connsiteY53" fmla="*/ 850900 h 1025525"/>
                  <a:gd name="connsiteX54" fmla="*/ 1035050 w 1120775"/>
                  <a:gd name="connsiteY54" fmla="*/ 819150 h 1025525"/>
                  <a:gd name="connsiteX55" fmla="*/ 1031875 w 1120775"/>
                  <a:gd name="connsiteY55" fmla="*/ 774700 h 1025525"/>
                  <a:gd name="connsiteX56" fmla="*/ 1038225 w 1120775"/>
                  <a:gd name="connsiteY56" fmla="*/ 730250 h 1025525"/>
                  <a:gd name="connsiteX57" fmla="*/ 1041400 w 1120775"/>
                  <a:gd name="connsiteY57" fmla="*/ 679450 h 1025525"/>
                  <a:gd name="connsiteX58" fmla="*/ 1044575 w 1120775"/>
                  <a:gd name="connsiteY58" fmla="*/ 600075 h 1025525"/>
                  <a:gd name="connsiteX59" fmla="*/ 1054100 w 1120775"/>
                  <a:gd name="connsiteY59" fmla="*/ 568325 h 1025525"/>
                  <a:gd name="connsiteX60" fmla="*/ 1050925 w 1120775"/>
                  <a:gd name="connsiteY60" fmla="*/ 530225 h 1025525"/>
                  <a:gd name="connsiteX61" fmla="*/ 1063625 w 1120775"/>
                  <a:gd name="connsiteY61" fmla="*/ 495300 h 1025525"/>
                  <a:gd name="connsiteX62" fmla="*/ 1092200 w 1120775"/>
                  <a:gd name="connsiteY62" fmla="*/ 454025 h 1025525"/>
                  <a:gd name="connsiteX63" fmla="*/ 1117600 w 1120775"/>
                  <a:gd name="connsiteY63" fmla="*/ 438150 h 1025525"/>
                  <a:gd name="connsiteX64" fmla="*/ 1120775 w 1120775"/>
                  <a:gd name="connsiteY64" fmla="*/ 419100 h 1025525"/>
                  <a:gd name="connsiteX0" fmla="*/ 0 w 1117600"/>
                  <a:gd name="connsiteY0" fmla="*/ 0 h 1025525"/>
                  <a:gd name="connsiteX1" fmla="*/ 28575 w 1117600"/>
                  <a:gd name="connsiteY1" fmla="*/ 34925 h 1025525"/>
                  <a:gd name="connsiteX2" fmla="*/ 60325 w 1117600"/>
                  <a:gd name="connsiteY2" fmla="*/ 57150 h 1025525"/>
                  <a:gd name="connsiteX3" fmla="*/ 101600 w 1117600"/>
                  <a:gd name="connsiteY3" fmla="*/ 73025 h 1025525"/>
                  <a:gd name="connsiteX4" fmla="*/ 114300 w 1117600"/>
                  <a:gd name="connsiteY4" fmla="*/ 101600 h 1025525"/>
                  <a:gd name="connsiteX5" fmla="*/ 133350 w 1117600"/>
                  <a:gd name="connsiteY5" fmla="*/ 142875 h 1025525"/>
                  <a:gd name="connsiteX6" fmla="*/ 155575 w 1117600"/>
                  <a:gd name="connsiteY6" fmla="*/ 174625 h 1025525"/>
                  <a:gd name="connsiteX7" fmla="*/ 139700 w 1117600"/>
                  <a:gd name="connsiteY7" fmla="*/ 206375 h 1025525"/>
                  <a:gd name="connsiteX8" fmla="*/ 155575 w 1117600"/>
                  <a:gd name="connsiteY8" fmla="*/ 228600 h 1025525"/>
                  <a:gd name="connsiteX9" fmla="*/ 158750 w 1117600"/>
                  <a:gd name="connsiteY9" fmla="*/ 247650 h 1025525"/>
                  <a:gd name="connsiteX10" fmla="*/ 158750 w 1117600"/>
                  <a:gd name="connsiteY10" fmla="*/ 247650 h 1025525"/>
                  <a:gd name="connsiteX11" fmla="*/ 174625 w 1117600"/>
                  <a:gd name="connsiteY11" fmla="*/ 292100 h 1025525"/>
                  <a:gd name="connsiteX12" fmla="*/ 174625 w 1117600"/>
                  <a:gd name="connsiteY12" fmla="*/ 320675 h 1025525"/>
                  <a:gd name="connsiteX13" fmla="*/ 174625 w 1117600"/>
                  <a:gd name="connsiteY13" fmla="*/ 317500 h 1025525"/>
                  <a:gd name="connsiteX14" fmla="*/ 187325 w 1117600"/>
                  <a:gd name="connsiteY14" fmla="*/ 339725 h 1025525"/>
                  <a:gd name="connsiteX15" fmla="*/ 187325 w 1117600"/>
                  <a:gd name="connsiteY15" fmla="*/ 339725 h 1025525"/>
                  <a:gd name="connsiteX16" fmla="*/ 187325 w 1117600"/>
                  <a:gd name="connsiteY16" fmla="*/ 384175 h 1025525"/>
                  <a:gd name="connsiteX17" fmla="*/ 187325 w 1117600"/>
                  <a:gd name="connsiteY17" fmla="*/ 384175 h 1025525"/>
                  <a:gd name="connsiteX18" fmla="*/ 225425 w 1117600"/>
                  <a:gd name="connsiteY18" fmla="*/ 454025 h 1025525"/>
                  <a:gd name="connsiteX19" fmla="*/ 228600 w 1117600"/>
                  <a:gd name="connsiteY19" fmla="*/ 485775 h 1025525"/>
                  <a:gd name="connsiteX20" fmla="*/ 225425 w 1117600"/>
                  <a:gd name="connsiteY20" fmla="*/ 511175 h 1025525"/>
                  <a:gd name="connsiteX21" fmla="*/ 254000 w 1117600"/>
                  <a:gd name="connsiteY21" fmla="*/ 536575 h 1025525"/>
                  <a:gd name="connsiteX22" fmla="*/ 273050 w 1117600"/>
                  <a:gd name="connsiteY22" fmla="*/ 571500 h 1025525"/>
                  <a:gd name="connsiteX23" fmla="*/ 292100 w 1117600"/>
                  <a:gd name="connsiteY23" fmla="*/ 568325 h 1025525"/>
                  <a:gd name="connsiteX24" fmla="*/ 301625 w 1117600"/>
                  <a:gd name="connsiteY24" fmla="*/ 590550 h 1025525"/>
                  <a:gd name="connsiteX25" fmla="*/ 301625 w 1117600"/>
                  <a:gd name="connsiteY25" fmla="*/ 590550 h 1025525"/>
                  <a:gd name="connsiteX26" fmla="*/ 323850 w 1117600"/>
                  <a:gd name="connsiteY26" fmla="*/ 596900 h 1025525"/>
                  <a:gd name="connsiteX27" fmla="*/ 323850 w 1117600"/>
                  <a:gd name="connsiteY27" fmla="*/ 631825 h 1025525"/>
                  <a:gd name="connsiteX28" fmla="*/ 371475 w 1117600"/>
                  <a:gd name="connsiteY28" fmla="*/ 688975 h 1025525"/>
                  <a:gd name="connsiteX29" fmla="*/ 434975 w 1117600"/>
                  <a:gd name="connsiteY29" fmla="*/ 730250 h 1025525"/>
                  <a:gd name="connsiteX30" fmla="*/ 473075 w 1117600"/>
                  <a:gd name="connsiteY30" fmla="*/ 739775 h 1025525"/>
                  <a:gd name="connsiteX31" fmla="*/ 498475 w 1117600"/>
                  <a:gd name="connsiteY31" fmla="*/ 762000 h 1025525"/>
                  <a:gd name="connsiteX32" fmla="*/ 520700 w 1117600"/>
                  <a:gd name="connsiteY32" fmla="*/ 774700 h 1025525"/>
                  <a:gd name="connsiteX33" fmla="*/ 533400 w 1117600"/>
                  <a:gd name="connsiteY33" fmla="*/ 800100 h 1025525"/>
                  <a:gd name="connsiteX34" fmla="*/ 546100 w 1117600"/>
                  <a:gd name="connsiteY34" fmla="*/ 815975 h 1025525"/>
                  <a:gd name="connsiteX35" fmla="*/ 577850 w 1117600"/>
                  <a:gd name="connsiteY35" fmla="*/ 835025 h 1025525"/>
                  <a:gd name="connsiteX36" fmla="*/ 593725 w 1117600"/>
                  <a:gd name="connsiteY36" fmla="*/ 873125 h 1025525"/>
                  <a:gd name="connsiteX37" fmla="*/ 631825 w 1117600"/>
                  <a:gd name="connsiteY37" fmla="*/ 911225 h 1025525"/>
                  <a:gd name="connsiteX38" fmla="*/ 654050 w 1117600"/>
                  <a:gd name="connsiteY38" fmla="*/ 933450 h 1025525"/>
                  <a:gd name="connsiteX39" fmla="*/ 685800 w 1117600"/>
                  <a:gd name="connsiteY39" fmla="*/ 958850 h 1025525"/>
                  <a:gd name="connsiteX40" fmla="*/ 717550 w 1117600"/>
                  <a:gd name="connsiteY40" fmla="*/ 990600 h 1025525"/>
                  <a:gd name="connsiteX41" fmla="*/ 762000 w 1117600"/>
                  <a:gd name="connsiteY41" fmla="*/ 1012825 h 1025525"/>
                  <a:gd name="connsiteX42" fmla="*/ 800100 w 1117600"/>
                  <a:gd name="connsiteY42" fmla="*/ 1025525 h 1025525"/>
                  <a:gd name="connsiteX43" fmla="*/ 800100 w 1117600"/>
                  <a:gd name="connsiteY43" fmla="*/ 1025525 h 1025525"/>
                  <a:gd name="connsiteX44" fmla="*/ 850900 w 1117600"/>
                  <a:gd name="connsiteY44" fmla="*/ 993775 h 1025525"/>
                  <a:gd name="connsiteX45" fmla="*/ 873125 w 1117600"/>
                  <a:gd name="connsiteY45" fmla="*/ 977900 h 1025525"/>
                  <a:gd name="connsiteX46" fmla="*/ 895350 w 1117600"/>
                  <a:gd name="connsiteY46" fmla="*/ 962025 h 1025525"/>
                  <a:gd name="connsiteX47" fmla="*/ 946150 w 1117600"/>
                  <a:gd name="connsiteY47" fmla="*/ 962025 h 1025525"/>
                  <a:gd name="connsiteX48" fmla="*/ 990600 w 1117600"/>
                  <a:gd name="connsiteY48" fmla="*/ 974725 h 1025525"/>
                  <a:gd name="connsiteX49" fmla="*/ 1031875 w 1117600"/>
                  <a:gd name="connsiteY49" fmla="*/ 962025 h 1025525"/>
                  <a:gd name="connsiteX50" fmla="*/ 1054100 w 1117600"/>
                  <a:gd name="connsiteY50" fmla="*/ 949325 h 1025525"/>
                  <a:gd name="connsiteX51" fmla="*/ 1076325 w 1117600"/>
                  <a:gd name="connsiteY51" fmla="*/ 927100 h 1025525"/>
                  <a:gd name="connsiteX52" fmla="*/ 1057275 w 1117600"/>
                  <a:gd name="connsiteY52" fmla="*/ 882650 h 1025525"/>
                  <a:gd name="connsiteX53" fmla="*/ 1054100 w 1117600"/>
                  <a:gd name="connsiteY53" fmla="*/ 850900 h 1025525"/>
                  <a:gd name="connsiteX54" fmla="*/ 1035050 w 1117600"/>
                  <a:gd name="connsiteY54" fmla="*/ 819150 h 1025525"/>
                  <a:gd name="connsiteX55" fmla="*/ 1031875 w 1117600"/>
                  <a:gd name="connsiteY55" fmla="*/ 774700 h 1025525"/>
                  <a:gd name="connsiteX56" fmla="*/ 1038225 w 1117600"/>
                  <a:gd name="connsiteY56" fmla="*/ 730250 h 1025525"/>
                  <a:gd name="connsiteX57" fmla="*/ 1041400 w 1117600"/>
                  <a:gd name="connsiteY57" fmla="*/ 679450 h 1025525"/>
                  <a:gd name="connsiteX58" fmla="*/ 1044575 w 1117600"/>
                  <a:gd name="connsiteY58" fmla="*/ 600075 h 1025525"/>
                  <a:gd name="connsiteX59" fmla="*/ 1054100 w 1117600"/>
                  <a:gd name="connsiteY59" fmla="*/ 568325 h 1025525"/>
                  <a:gd name="connsiteX60" fmla="*/ 1050925 w 1117600"/>
                  <a:gd name="connsiteY60" fmla="*/ 530225 h 1025525"/>
                  <a:gd name="connsiteX61" fmla="*/ 1063625 w 1117600"/>
                  <a:gd name="connsiteY61" fmla="*/ 495300 h 1025525"/>
                  <a:gd name="connsiteX62" fmla="*/ 1092200 w 1117600"/>
                  <a:gd name="connsiteY62" fmla="*/ 454025 h 1025525"/>
                  <a:gd name="connsiteX63" fmla="*/ 1117600 w 1117600"/>
                  <a:gd name="connsiteY63" fmla="*/ 438150 h 1025525"/>
                  <a:gd name="connsiteX0" fmla="*/ 0 w 1092200"/>
                  <a:gd name="connsiteY0" fmla="*/ 0 h 1025525"/>
                  <a:gd name="connsiteX1" fmla="*/ 28575 w 1092200"/>
                  <a:gd name="connsiteY1" fmla="*/ 34925 h 1025525"/>
                  <a:gd name="connsiteX2" fmla="*/ 60325 w 1092200"/>
                  <a:gd name="connsiteY2" fmla="*/ 57150 h 1025525"/>
                  <a:gd name="connsiteX3" fmla="*/ 101600 w 1092200"/>
                  <a:gd name="connsiteY3" fmla="*/ 73025 h 1025525"/>
                  <a:gd name="connsiteX4" fmla="*/ 114300 w 1092200"/>
                  <a:gd name="connsiteY4" fmla="*/ 101600 h 1025525"/>
                  <a:gd name="connsiteX5" fmla="*/ 133350 w 1092200"/>
                  <a:gd name="connsiteY5" fmla="*/ 142875 h 1025525"/>
                  <a:gd name="connsiteX6" fmla="*/ 155575 w 1092200"/>
                  <a:gd name="connsiteY6" fmla="*/ 174625 h 1025525"/>
                  <a:gd name="connsiteX7" fmla="*/ 139700 w 1092200"/>
                  <a:gd name="connsiteY7" fmla="*/ 206375 h 1025525"/>
                  <a:gd name="connsiteX8" fmla="*/ 155575 w 1092200"/>
                  <a:gd name="connsiteY8" fmla="*/ 228600 h 1025525"/>
                  <a:gd name="connsiteX9" fmla="*/ 158750 w 1092200"/>
                  <a:gd name="connsiteY9" fmla="*/ 247650 h 1025525"/>
                  <a:gd name="connsiteX10" fmla="*/ 158750 w 1092200"/>
                  <a:gd name="connsiteY10" fmla="*/ 247650 h 1025525"/>
                  <a:gd name="connsiteX11" fmla="*/ 174625 w 1092200"/>
                  <a:gd name="connsiteY11" fmla="*/ 292100 h 1025525"/>
                  <a:gd name="connsiteX12" fmla="*/ 174625 w 1092200"/>
                  <a:gd name="connsiteY12" fmla="*/ 320675 h 1025525"/>
                  <a:gd name="connsiteX13" fmla="*/ 174625 w 1092200"/>
                  <a:gd name="connsiteY13" fmla="*/ 317500 h 1025525"/>
                  <a:gd name="connsiteX14" fmla="*/ 187325 w 1092200"/>
                  <a:gd name="connsiteY14" fmla="*/ 339725 h 1025525"/>
                  <a:gd name="connsiteX15" fmla="*/ 187325 w 1092200"/>
                  <a:gd name="connsiteY15" fmla="*/ 339725 h 1025525"/>
                  <a:gd name="connsiteX16" fmla="*/ 187325 w 1092200"/>
                  <a:gd name="connsiteY16" fmla="*/ 384175 h 1025525"/>
                  <a:gd name="connsiteX17" fmla="*/ 187325 w 1092200"/>
                  <a:gd name="connsiteY17" fmla="*/ 384175 h 1025525"/>
                  <a:gd name="connsiteX18" fmla="*/ 225425 w 1092200"/>
                  <a:gd name="connsiteY18" fmla="*/ 454025 h 1025525"/>
                  <a:gd name="connsiteX19" fmla="*/ 228600 w 1092200"/>
                  <a:gd name="connsiteY19" fmla="*/ 485775 h 1025525"/>
                  <a:gd name="connsiteX20" fmla="*/ 225425 w 1092200"/>
                  <a:gd name="connsiteY20" fmla="*/ 511175 h 1025525"/>
                  <a:gd name="connsiteX21" fmla="*/ 254000 w 1092200"/>
                  <a:gd name="connsiteY21" fmla="*/ 536575 h 1025525"/>
                  <a:gd name="connsiteX22" fmla="*/ 273050 w 1092200"/>
                  <a:gd name="connsiteY22" fmla="*/ 571500 h 1025525"/>
                  <a:gd name="connsiteX23" fmla="*/ 292100 w 1092200"/>
                  <a:gd name="connsiteY23" fmla="*/ 568325 h 1025525"/>
                  <a:gd name="connsiteX24" fmla="*/ 301625 w 1092200"/>
                  <a:gd name="connsiteY24" fmla="*/ 590550 h 1025525"/>
                  <a:gd name="connsiteX25" fmla="*/ 301625 w 1092200"/>
                  <a:gd name="connsiteY25" fmla="*/ 590550 h 1025525"/>
                  <a:gd name="connsiteX26" fmla="*/ 323850 w 1092200"/>
                  <a:gd name="connsiteY26" fmla="*/ 596900 h 1025525"/>
                  <a:gd name="connsiteX27" fmla="*/ 323850 w 1092200"/>
                  <a:gd name="connsiteY27" fmla="*/ 631825 h 1025525"/>
                  <a:gd name="connsiteX28" fmla="*/ 371475 w 1092200"/>
                  <a:gd name="connsiteY28" fmla="*/ 688975 h 1025525"/>
                  <a:gd name="connsiteX29" fmla="*/ 434975 w 1092200"/>
                  <a:gd name="connsiteY29" fmla="*/ 730250 h 1025525"/>
                  <a:gd name="connsiteX30" fmla="*/ 473075 w 1092200"/>
                  <a:gd name="connsiteY30" fmla="*/ 739775 h 1025525"/>
                  <a:gd name="connsiteX31" fmla="*/ 498475 w 1092200"/>
                  <a:gd name="connsiteY31" fmla="*/ 762000 h 1025525"/>
                  <a:gd name="connsiteX32" fmla="*/ 520700 w 1092200"/>
                  <a:gd name="connsiteY32" fmla="*/ 774700 h 1025525"/>
                  <a:gd name="connsiteX33" fmla="*/ 533400 w 1092200"/>
                  <a:gd name="connsiteY33" fmla="*/ 800100 h 1025525"/>
                  <a:gd name="connsiteX34" fmla="*/ 546100 w 1092200"/>
                  <a:gd name="connsiteY34" fmla="*/ 815975 h 1025525"/>
                  <a:gd name="connsiteX35" fmla="*/ 577850 w 1092200"/>
                  <a:gd name="connsiteY35" fmla="*/ 835025 h 1025525"/>
                  <a:gd name="connsiteX36" fmla="*/ 593725 w 1092200"/>
                  <a:gd name="connsiteY36" fmla="*/ 873125 h 1025525"/>
                  <a:gd name="connsiteX37" fmla="*/ 631825 w 1092200"/>
                  <a:gd name="connsiteY37" fmla="*/ 911225 h 1025525"/>
                  <a:gd name="connsiteX38" fmla="*/ 654050 w 1092200"/>
                  <a:gd name="connsiteY38" fmla="*/ 933450 h 1025525"/>
                  <a:gd name="connsiteX39" fmla="*/ 685800 w 1092200"/>
                  <a:gd name="connsiteY39" fmla="*/ 958850 h 1025525"/>
                  <a:gd name="connsiteX40" fmla="*/ 717550 w 1092200"/>
                  <a:gd name="connsiteY40" fmla="*/ 990600 h 1025525"/>
                  <a:gd name="connsiteX41" fmla="*/ 762000 w 1092200"/>
                  <a:gd name="connsiteY41" fmla="*/ 1012825 h 1025525"/>
                  <a:gd name="connsiteX42" fmla="*/ 800100 w 1092200"/>
                  <a:gd name="connsiteY42" fmla="*/ 1025525 h 1025525"/>
                  <a:gd name="connsiteX43" fmla="*/ 800100 w 1092200"/>
                  <a:gd name="connsiteY43" fmla="*/ 1025525 h 1025525"/>
                  <a:gd name="connsiteX44" fmla="*/ 850900 w 1092200"/>
                  <a:gd name="connsiteY44" fmla="*/ 993775 h 1025525"/>
                  <a:gd name="connsiteX45" fmla="*/ 873125 w 1092200"/>
                  <a:gd name="connsiteY45" fmla="*/ 977900 h 1025525"/>
                  <a:gd name="connsiteX46" fmla="*/ 895350 w 1092200"/>
                  <a:gd name="connsiteY46" fmla="*/ 962025 h 1025525"/>
                  <a:gd name="connsiteX47" fmla="*/ 946150 w 1092200"/>
                  <a:gd name="connsiteY47" fmla="*/ 962025 h 1025525"/>
                  <a:gd name="connsiteX48" fmla="*/ 990600 w 1092200"/>
                  <a:gd name="connsiteY48" fmla="*/ 974725 h 1025525"/>
                  <a:gd name="connsiteX49" fmla="*/ 1031875 w 1092200"/>
                  <a:gd name="connsiteY49" fmla="*/ 962025 h 1025525"/>
                  <a:gd name="connsiteX50" fmla="*/ 1054100 w 1092200"/>
                  <a:gd name="connsiteY50" fmla="*/ 949325 h 1025525"/>
                  <a:gd name="connsiteX51" fmla="*/ 1076325 w 1092200"/>
                  <a:gd name="connsiteY51" fmla="*/ 927100 h 1025525"/>
                  <a:gd name="connsiteX52" fmla="*/ 1057275 w 1092200"/>
                  <a:gd name="connsiteY52" fmla="*/ 882650 h 1025525"/>
                  <a:gd name="connsiteX53" fmla="*/ 1054100 w 1092200"/>
                  <a:gd name="connsiteY53" fmla="*/ 850900 h 1025525"/>
                  <a:gd name="connsiteX54" fmla="*/ 1035050 w 1092200"/>
                  <a:gd name="connsiteY54" fmla="*/ 819150 h 1025525"/>
                  <a:gd name="connsiteX55" fmla="*/ 1031875 w 1092200"/>
                  <a:gd name="connsiteY55" fmla="*/ 774700 h 1025525"/>
                  <a:gd name="connsiteX56" fmla="*/ 1038225 w 1092200"/>
                  <a:gd name="connsiteY56" fmla="*/ 730250 h 1025525"/>
                  <a:gd name="connsiteX57" fmla="*/ 1041400 w 1092200"/>
                  <a:gd name="connsiteY57" fmla="*/ 679450 h 1025525"/>
                  <a:gd name="connsiteX58" fmla="*/ 1044575 w 1092200"/>
                  <a:gd name="connsiteY58" fmla="*/ 600075 h 1025525"/>
                  <a:gd name="connsiteX59" fmla="*/ 1054100 w 1092200"/>
                  <a:gd name="connsiteY59" fmla="*/ 568325 h 1025525"/>
                  <a:gd name="connsiteX60" fmla="*/ 1050925 w 1092200"/>
                  <a:gd name="connsiteY60" fmla="*/ 530225 h 1025525"/>
                  <a:gd name="connsiteX61" fmla="*/ 1063625 w 1092200"/>
                  <a:gd name="connsiteY61" fmla="*/ 495300 h 1025525"/>
                  <a:gd name="connsiteX62" fmla="*/ 1092200 w 1092200"/>
                  <a:gd name="connsiteY62" fmla="*/ 454025 h 1025525"/>
                  <a:gd name="connsiteX0" fmla="*/ 0 w 1092200"/>
                  <a:gd name="connsiteY0" fmla="*/ 0 h 1025525"/>
                  <a:gd name="connsiteX1" fmla="*/ 28575 w 1092200"/>
                  <a:gd name="connsiteY1" fmla="*/ 34925 h 1025525"/>
                  <a:gd name="connsiteX2" fmla="*/ 60325 w 1092200"/>
                  <a:gd name="connsiteY2" fmla="*/ 57150 h 1025525"/>
                  <a:gd name="connsiteX3" fmla="*/ 101600 w 1092200"/>
                  <a:gd name="connsiteY3" fmla="*/ 73025 h 1025525"/>
                  <a:gd name="connsiteX4" fmla="*/ 114300 w 1092200"/>
                  <a:gd name="connsiteY4" fmla="*/ 101600 h 1025525"/>
                  <a:gd name="connsiteX5" fmla="*/ 133350 w 1092200"/>
                  <a:gd name="connsiteY5" fmla="*/ 142875 h 1025525"/>
                  <a:gd name="connsiteX6" fmla="*/ 155575 w 1092200"/>
                  <a:gd name="connsiteY6" fmla="*/ 174625 h 1025525"/>
                  <a:gd name="connsiteX7" fmla="*/ 139700 w 1092200"/>
                  <a:gd name="connsiteY7" fmla="*/ 206375 h 1025525"/>
                  <a:gd name="connsiteX8" fmla="*/ 155575 w 1092200"/>
                  <a:gd name="connsiteY8" fmla="*/ 228600 h 1025525"/>
                  <a:gd name="connsiteX9" fmla="*/ 158750 w 1092200"/>
                  <a:gd name="connsiteY9" fmla="*/ 247650 h 1025525"/>
                  <a:gd name="connsiteX10" fmla="*/ 158750 w 1092200"/>
                  <a:gd name="connsiteY10" fmla="*/ 247650 h 1025525"/>
                  <a:gd name="connsiteX11" fmla="*/ 174625 w 1092200"/>
                  <a:gd name="connsiteY11" fmla="*/ 292100 h 1025525"/>
                  <a:gd name="connsiteX12" fmla="*/ 174625 w 1092200"/>
                  <a:gd name="connsiteY12" fmla="*/ 320675 h 1025525"/>
                  <a:gd name="connsiteX13" fmla="*/ 174625 w 1092200"/>
                  <a:gd name="connsiteY13" fmla="*/ 317500 h 1025525"/>
                  <a:gd name="connsiteX14" fmla="*/ 187325 w 1092200"/>
                  <a:gd name="connsiteY14" fmla="*/ 339725 h 1025525"/>
                  <a:gd name="connsiteX15" fmla="*/ 187325 w 1092200"/>
                  <a:gd name="connsiteY15" fmla="*/ 339725 h 1025525"/>
                  <a:gd name="connsiteX16" fmla="*/ 187325 w 1092200"/>
                  <a:gd name="connsiteY16" fmla="*/ 384175 h 1025525"/>
                  <a:gd name="connsiteX17" fmla="*/ 187325 w 1092200"/>
                  <a:gd name="connsiteY17" fmla="*/ 384175 h 1025525"/>
                  <a:gd name="connsiteX18" fmla="*/ 225425 w 1092200"/>
                  <a:gd name="connsiteY18" fmla="*/ 454025 h 1025525"/>
                  <a:gd name="connsiteX19" fmla="*/ 228600 w 1092200"/>
                  <a:gd name="connsiteY19" fmla="*/ 485775 h 1025525"/>
                  <a:gd name="connsiteX20" fmla="*/ 225425 w 1092200"/>
                  <a:gd name="connsiteY20" fmla="*/ 511175 h 1025525"/>
                  <a:gd name="connsiteX21" fmla="*/ 254000 w 1092200"/>
                  <a:gd name="connsiteY21" fmla="*/ 536575 h 1025525"/>
                  <a:gd name="connsiteX22" fmla="*/ 273050 w 1092200"/>
                  <a:gd name="connsiteY22" fmla="*/ 571500 h 1025525"/>
                  <a:gd name="connsiteX23" fmla="*/ 292100 w 1092200"/>
                  <a:gd name="connsiteY23" fmla="*/ 568325 h 1025525"/>
                  <a:gd name="connsiteX24" fmla="*/ 301625 w 1092200"/>
                  <a:gd name="connsiteY24" fmla="*/ 590550 h 1025525"/>
                  <a:gd name="connsiteX25" fmla="*/ 301625 w 1092200"/>
                  <a:gd name="connsiteY25" fmla="*/ 590550 h 1025525"/>
                  <a:gd name="connsiteX26" fmla="*/ 323850 w 1092200"/>
                  <a:gd name="connsiteY26" fmla="*/ 596900 h 1025525"/>
                  <a:gd name="connsiteX27" fmla="*/ 323850 w 1092200"/>
                  <a:gd name="connsiteY27" fmla="*/ 631825 h 1025525"/>
                  <a:gd name="connsiteX28" fmla="*/ 371475 w 1092200"/>
                  <a:gd name="connsiteY28" fmla="*/ 688975 h 1025525"/>
                  <a:gd name="connsiteX29" fmla="*/ 434975 w 1092200"/>
                  <a:gd name="connsiteY29" fmla="*/ 730250 h 1025525"/>
                  <a:gd name="connsiteX30" fmla="*/ 473075 w 1092200"/>
                  <a:gd name="connsiteY30" fmla="*/ 739775 h 1025525"/>
                  <a:gd name="connsiteX31" fmla="*/ 498475 w 1092200"/>
                  <a:gd name="connsiteY31" fmla="*/ 762000 h 1025525"/>
                  <a:gd name="connsiteX32" fmla="*/ 520700 w 1092200"/>
                  <a:gd name="connsiteY32" fmla="*/ 774700 h 1025525"/>
                  <a:gd name="connsiteX33" fmla="*/ 533400 w 1092200"/>
                  <a:gd name="connsiteY33" fmla="*/ 800100 h 1025525"/>
                  <a:gd name="connsiteX34" fmla="*/ 546100 w 1092200"/>
                  <a:gd name="connsiteY34" fmla="*/ 815975 h 1025525"/>
                  <a:gd name="connsiteX35" fmla="*/ 577850 w 1092200"/>
                  <a:gd name="connsiteY35" fmla="*/ 835025 h 1025525"/>
                  <a:gd name="connsiteX36" fmla="*/ 593725 w 1092200"/>
                  <a:gd name="connsiteY36" fmla="*/ 873125 h 1025525"/>
                  <a:gd name="connsiteX37" fmla="*/ 631825 w 1092200"/>
                  <a:gd name="connsiteY37" fmla="*/ 911225 h 1025525"/>
                  <a:gd name="connsiteX38" fmla="*/ 654050 w 1092200"/>
                  <a:gd name="connsiteY38" fmla="*/ 933450 h 1025525"/>
                  <a:gd name="connsiteX39" fmla="*/ 685800 w 1092200"/>
                  <a:gd name="connsiteY39" fmla="*/ 958850 h 1025525"/>
                  <a:gd name="connsiteX40" fmla="*/ 717550 w 1092200"/>
                  <a:gd name="connsiteY40" fmla="*/ 990600 h 1025525"/>
                  <a:gd name="connsiteX41" fmla="*/ 762000 w 1092200"/>
                  <a:gd name="connsiteY41" fmla="*/ 1012825 h 1025525"/>
                  <a:gd name="connsiteX42" fmla="*/ 800100 w 1092200"/>
                  <a:gd name="connsiteY42" fmla="*/ 1025525 h 1025525"/>
                  <a:gd name="connsiteX43" fmla="*/ 800100 w 1092200"/>
                  <a:gd name="connsiteY43" fmla="*/ 1025525 h 1025525"/>
                  <a:gd name="connsiteX44" fmla="*/ 850900 w 1092200"/>
                  <a:gd name="connsiteY44" fmla="*/ 993775 h 1025525"/>
                  <a:gd name="connsiteX45" fmla="*/ 873125 w 1092200"/>
                  <a:gd name="connsiteY45" fmla="*/ 977900 h 1025525"/>
                  <a:gd name="connsiteX46" fmla="*/ 895350 w 1092200"/>
                  <a:gd name="connsiteY46" fmla="*/ 962025 h 1025525"/>
                  <a:gd name="connsiteX47" fmla="*/ 946150 w 1092200"/>
                  <a:gd name="connsiteY47" fmla="*/ 962025 h 1025525"/>
                  <a:gd name="connsiteX48" fmla="*/ 990600 w 1092200"/>
                  <a:gd name="connsiteY48" fmla="*/ 974725 h 1025525"/>
                  <a:gd name="connsiteX49" fmla="*/ 1031875 w 1092200"/>
                  <a:gd name="connsiteY49" fmla="*/ 962025 h 1025525"/>
                  <a:gd name="connsiteX50" fmla="*/ 1054100 w 1092200"/>
                  <a:gd name="connsiteY50" fmla="*/ 949325 h 1025525"/>
                  <a:gd name="connsiteX51" fmla="*/ 1076325 w 1092200"/>
                  <a:gd name="connsiteY51" fmla="*/ 927100 h 1025525"/>
                  <a:gd name="connsiteX52" fmla="*/ 1057275 w 1092200"/>
                  <a:gd name="connsiteY52" fmla="*/ 882650 h 1025525"/>
                  <a:gd name="connsiteX53" fmla="*/ 1054100 w 1092200"/>
                  <a:gd name="connsiteY53" fmla="*/ 850900 h 1025525"/>
                  <a:gd name="connsiteX54" fmla="*/ 1035050 w 1092200"/>
                  <a:gd name="connsiteY54" fmla="*/ 819150 h 1025525"/>
                  <a:gd name="connsiteX55" fmla="*/ 1031875 w 1092200"/>
                  <a:gd name="connsiteY55" fmla="*/ 774700 h 1025525"/>
                  <a:gd name="connsiteX56" fmla="*/ 1038225 w 1092200"/>
                  <a:gd name="connsiteY56" fmla="*/ 730250 h 1025525"/>
                  <a:gd name="connsiteX57" fmla="*/ 1041400 w 1092200"/>
                  <a:gd name="connsiteY57" fmla="*/ 679450 h 1025525"/>
                  <a:gd name="connsiteX58" fmla="*/ 1044575 w 1092200"/>
                  <a:gd name="connsiteY58" fmla="*/ 600075 h 1025525"/>
                  <a:gd name="connsiteX59" fmla="*/ 1054100 w 1092200"/>
                  <a:gd name="connsiteY59" fmla="*/ 568325 h 1025525"/>
                  <a:gd name="connsiteX60" fmla="*/ 1063625 w 1092200"/>
                  <a:gd name="connsiteY60" fmla="*/ 495300 h 1025525"/>
                  <a:gd name="connsiteX61" fmla="*/ 1092200 w 1092200"/>
                  <a:gd name="connsiteY61" fmla="*/ 454025 h 1025525"/>
                  <a:gd name="connsiteX0" fmla="*/ 0 w 1092200"/>
                  <a:gd name="connsiteY0" fmla="*/ 0 h 1025525"/>
                  <a:gd name="connsiteX1" fmla="*/ 28575 w 1092200"/>
                  <a:gd name="connsiteY1" fmla="*/ 34925 h 1025525"/>
                  <a:gd name="connsiteX2" fmla="*/ 60325 w 1092200"/>
                  <a:gd name="connsiteY2" fmla="*/ 57150 h 1025525"/>
                  <a:gd name="connsiteX3" fmla="*/ 101600 w 1092200"/>
                  <a:gd name="connsiteY3" fmla="*/ 73025 h 1025525"/>
                  <a:gd name="connsiteX4" fmla="*/ 114300 w 1092200"/>
                  <a:gd name="connsiteY4" fmla="*/ 101600 h 1025525"/>
                  <a:gd name="connsiteX5" fmla="*/ 133350 w 1092200"/>
                  <a:gd name="connsiteY5" fmla="*/ 142875 h 1025525"/>
                  <a:gd name="connsiteX6" fmla="*/ 155575 w 1092200"/>
                  <a:gd name="connsiteY6" fmla="*/ 174625 h 1025525"/>
                  <a:gd name="connsiteX7" fmla="*/ 139700 w 1092200"/>
                  <a:gd name="connsiteY7" fmla="*/ 206375 h 1025525"/>
                  <a:gd name="connsiteX8" fmla="*/ 155575 w 1092200"/>
                  <a:gd name="connsiteY8" fmla="*/ 228600 h 1025525"/>
                  <a:gd name="connsiteX9" fmla="*/ 158750 w 1092200"/>
                  <a:gd name="connsiteY9" fmla="*/ 247650 h 1025525"/>
                  <a:gd name="connsiteX10" fmla="*/ 158750 w 1092200"/>
                  <a:gd name="connsiteY10" fmla="*/ 247650 h 1025525"/>
                  <a:gd name="connsiteX11" fmla="*/ 174625 w 1092200"/>
                  <a:gd name="connsiteY11" fmla="*/ 292100 h 1025525"/>
                  <a:gd name="connsiteX12" fmla="*/ 174625 w 1092200"/>
                  <a:gd name="connsiteY12" fmla="*/ 320675 h 1025525"/>
                  <a:gd name="connsiteX13" fmla="*/ 174625 w 1092200"/>
                  <a:gd name="connsiteY13" fmla="*/ 317500 h 1025525"/>
                  <a:gd name="connsiteX14" fmla="*/ 187325 w 1092200"/>
                  <a:gd name="connsiteY14" fmla="*/ 339725 h 1025525"/>
                  <a:gd name="connsiteX15" fmla="*/ 187325 w 1092200"/>
                  <a:gd name="connsiteY15" fmla="*/ 339725 h 1025525"/>
                  <a:gd name="connsiteX16" fmla="*/ 187325 w 1092200"/>
                  <a:gd name="connsiteY16" fmla="*/ 384175 h 1025525"/>
                  <a:gd name="connsiteX17" fmla="*/ 187325 w 1092200"/>
                  <a:gd name="connsiteY17" fmla="*/ 384175 h 1025525"/>
                  <a:gd name="connsiteX18" fmla="*/ 225425 w 1092200"/>
                  <a:gd name="connsiteY18" fmla="*/ 454025 h 1025525"/>
                  <a:gd name="connsiteX19" fmla="*/ 228600 w 1092200"/>
                  <a:gd name="connsiteY19" fmla="*/ 485775 h 1025525"/>
                  <a:gd name="connsiteX20" fmla="*/ 225425 w 1092200"/>
                  <a:gd name="connsiteY20" fmla="*/ 511175 h 1025525"/>
                  <a:gd name="connsiteX21" fmla="*/ 254000 w 1092200"/>
                  <a:gd name="connsiteY21" fmla="*/ 536575 h 1025525"/>
                  <a:gd name="connsiteX22" fmla="*/ 273050 w 1092200"/>
                  <a:gd name="connsiteY22" fmla="*/ 571500 h 1025525"/>
                  <a:gd name="connsiteX23" fmla="*/ 292100 w 1092200"/>
                  <a:gd name="connsiteY23" fmla="*/ 568325 h 1025525"/>
                  <a:gd name="connsiteX24" fmla="*/ 301625 w 1092200"/>
                  <a:gd name="connsiteY24" fmla="*/ 590550 h 1025525"/>
                  <a:gd name="connsiteX25" fmla="*/ 301625 w 1092200"/>
                  <a:gd name="connsiteY25" fmla="*/ 590550 h 1025525"/>
                  <a:gd name="connsiteX26" fmla="*/ 323850 w 1092200"/>
                  <a:gd name="connsiteY26" fmla="*/ 596900 h 1025525"/>
                  <a:gd name="connsiteX27" fmla="*/ 323850 w 1092200"/>
                  <a:gd name="connsiteY27" fmla="*/ 631825 h 1025525"/>
                  <a:gd name="connsiteX28" fmla="*/ 371475 w 1092200"/>
                  <a:gd name="connsiteY28" fmla="*/ 688975 h 1025525"/>
                  <a:gd name="connsiteX29" fmla="*/ 434975 w 1092200"/>
                  <a:gd name="connsiteY29" fmla="*/ 730250 h 1025525"/>
                  <a:gd name="connsiteX30" fmla="*/ 473075 w 1092200"/>
                  <a:gd name="connsiteY30" fmla="*/ 739775 h 1025525"/>
                  <a:gd name="connsiteX31" fmla="*/ 498475 w 1092200"/>
                  <a:gd name="connsiteY31" fmla="*/ 762000 h 1025525"/>
                  <a:gd name="connsiteX32" fmla="*/ 520700 w 1092200"/>
                  <a:gd name="connsiteY32" fmla="*/ 774700 h 1025525"/>
                  <a:gd name="connsiteX33" fmla="*/ 533400 w 1092200"/>
                  <a:gd name="connsiteY33" fmla="*/ 800100 h 1025525"/>
                  <a:gd name="connsiteX34" fmla="*/ 546100 w 1092200"/>
                  <a:gd name="connsiteY34" fmla="*/ 815975 h 1025525"/>
                  <a:gd name="connsiteX35" fmla="*/ 577850 w 1092200"/>
                  <a:gd name="connsiteY35" fmla="*/ 835025 h 1025525"/>
                  <a:gd name="connsiteX36" fmla="*/ 593725 w 1092200"/>
                  <a:gd name="connsiteY36" fmla="*/ 873125 h 1025525"/>
                  <a:gd name="connsiteX37" fmla="*/ 631825 w 1092200"/>
                  <a:gd name="connsiteY37" fmla="*/ 911225 h 1025525"/>
                  <a:gd name="connsiteX38" fmla="*/ 654050 w 1092200"/>
                  <a:gd name="connsiteY38" fmla="*/ 933450 h 1025525"/>
                  <a:gd name="connsiteX39" fmla="*/ 685800 w 1092200"/>
                  <a:gd name="connsiteY39" fmla="*/ 958850 h 1025525"/>
                  <a:gd name="connsiteX40" fmla="*/ 717550 w 1092200"/>
                  <a:gd name="connsiteY40" fmla="*/ 990600 h 1025525"/>
                  <a:gd name="connsiteX41" fmla="*/ 762000 w 1092200"/>
                  <a:gd name="connsiteY41" fmla="*/ 1012825 h 1025525"/>
                  <a:gd name="connsiteX42" fmla="*/ 800100 w 1092200"/>
                  <a:gd name="connsiteY42" fmla="*/ 1025525 h 1025525"/>
                  <a:gd name="connsiteX43" fmla="*/ 800100 w 1092200"/>
                  <a:gd name="connsiteY43" fmla="*/ 1025525 h 1025525"/>
                  <a:gd name="connsiteX44" fmla="*/ 850900 w 1092200"/>
                  <a:gd name="connsiteY44" fmla="*/ 993775 h 1025525"/>
                  <a:gd name="connsiteX45" fmla="*/ 873125 w 1092200"/>
                  <a:gd name="connsiteY45" fmla="*/ 977900 h 1025525"/>
                  <a:gd name="connsiteX46" fmla="*/ 895350 w 1092200"/>
                  <a:gd name="connsiteY46" fmla="*/ 962025 h 1025525"/>
                  <a:gd name="connsiteX47" fmla="*/ 946150 w 1092200"/>
                  <a:gd name="connsiteY47" fmla="*/ 962025 h 1025525"/>
                  <a:gd name="connsiteX48" fmla="*/ 990600 w 1092200"/>
                  <a:gd name="connsiteY48" fmla="*/ 974725 h 1025525"/>
                  <a:gd name="connsiteX49" fmla="*/ 1031875 w 1092200"/>
                  <a:gd name="connsiteY49" fmla="*/ 962025 h 1025525"/>
                  <a:gd name="connsiteX50" fmla="*/ 1054100 w 1092200"/>
                  <a:gd name="connsiteY50" fmla="*/ 949325 h 1025525"/>
                  <a:gd name="connsiteX51" fmla="*/ 1076325 w 1092200"/>
                  <a:gd name="connsiteY51" fmla="*/ 927100 h 1025525"/>
                  <a:gd name="connsiteX52" fmla="*/ 1057275 w 1092200"/>
                  <a:gd name="connsiteY52" fmla="*/ 882650 h 1025525"/>
                  <a:gd name="connsiteX53" fmla="*/ 1054100 w 1092200"/>
                  <a:gd name="connsiteY53" fmla="*/ 850900 h 1025525"/>
                  <a:gd name="connsiteX54" fmla="*/ 1035050 w 1092200"/>
                  <a:gd name="connsiteY54" fmla="*/ 819150 h 1025525"/>
                  <a:gd name="connsiteX55" fmla="*/ 1031875 w 1092200"/>
                  <a:gd name="connsiteY55" fmla="*/ 774700 h 1025525"/>
                  <a:gd name="connsiteX56" fmla="*/ 1038225 w 1092200"/>
                  <a:gd name="connsiteY56" fmla="*/ 730250 h 1025525"/>
                  <a:gd name="connsiteX57" fmla="*/ 1041400 w 1092200"/>
                  <a:gd name="connsiteY57" fmla="*/ 679450 h 1025525"/>
                  <a:gd name="connsiteX58" fmla="*/ 1044575 w 1092200"/>
                  <a:gd name="connsiteY58" fmla="*/ 600075 h 1025525"/>
                  <a:gd name="connsiteX59" fmla="*/ 1054100 w 1092200"/>
                  <a:gd name="connsiteY59" fmla="*/ 568325 h 1025525"/>
                  <a:gd name="connsiteX60" fmla="*/ 1092200 w 1092200"/>
                  <a:gd name="connsiteY60" fmla="*/ 454025 h 1025525"/>
                  <a:gd name="connsiteX0" fmla="*/ 0 w 1076325"/>
                  <a:gd name="connsiteY0" fmla="*/ 0 h 1025525"/>
                  <a:gd name="connsiteX1" fmla="*/ 28575 w 1076325"/>
                  <a:gd name="connsiteY1" fmla="*/ 34925 h 1025525"/>
                  <a:gd name="connsiteX2" fmla="*/ 60325 w 1076325"/>
                  <a:gd name="connsiteY2" fmla="*/ 57150 h 1025525"/>
                  <a:gd name="connsiteX3" fmla="*/ 101600 w 1076325"/>
                  <a:gd name="connsiteY3" fmla="*/ 73025 h 1025525"/>
                  <a:gd name="connsiteX4" fmla="*/ 114300 w 1076325"/>
                  <a:gd name="connsiteY4" fmla="*/ 101600 h 1025525"/>
                  <a:gd name="connsiteX5" fmla="*/ 133350 w 1076325"/>
                  <a:gd name="connsiteY5" fmla="*/ 142875 h 1025525"/>
                  <a:gd name="connsiteX6" fmla="*/ 155575 w 1076325"/>
                  <a:gd name="connsiteY6" fmla="*/ 174625 h 1025525"/>
                  <a:gd name="connsiteX7" fmla="*/ 139700 w 1076325"/>
                  <a:gd name="connsiteY7" fmla="*/ 206375 h 1025525"/>
                  <a:gd name="connsiteX8" fmla="*/ 155575 w 1076325"/>
                  <a:gd name="connsiteY8" fmla="*/ 228600 h 1025525"/>
                  <a:gd name="connsiteX9" fmla="*/ 158750 w 1076325"/>
                  <a:gd name="connsiteY9" fmla="*/ 247650 h 1025525"/>
                  <a:gd name="connsiteX10" fmla="*/ 158750 w 1076325"/>
                  <a:gd name="connsiteY10" fmla="*/ 247650 h 1025525"/>
                  <a:gd name="connsiteX11" fmla="*/ 174625 w 1076325"/>
                  <a:gd name="connsiteY11" fmla="*/ 292100 h 1025525"/>
                  <a:gd name="connsiteX12" fmla="*/ 174625 w 1076325"/>
                  <a:gd name="connsiteY12" fmla="*/ 320675 h 1025525"/>
                  <a:gd name="connsiteX13" fmla="*/ 174625 w 1076325"/>
                  <a:gd name="connsiteY13" fmla="*/ 317500 h 1025525"/>
                  <a:gd name="connsiteX14" fmla="*/ 187325 w 1076325"/>
                  <a:gd name="connsiteY14" fmla="*/ 339725 h 1025525"/>
                  <a:gd name="connsiteX15" fmla="*/ 187325 w 1076325"/>
                  <a:gd name="connsiteY15" fmla="*/ 339725 h 1025525"/>
                  <a:gd name="connsiteX16" fmla="*/ 187325 w 1076325"/>
                  <a:gd name="connsiteY16" fmla="*/ 384175 h 1025525"/>
                  <a:gd name="connsiteX17" fmla="*/ 187325 w 1076325"/>
                  <a:gd name="connsiteY17" fmla="*/ 384175 h 1025525"/>
                  <a:gd name="connsiteX18" fmla="*/ 225425 w 1076325"/>
                  <a:gd name="connsiteY18" fmla="*/ 454025 h 1025525"/>
                  <a:gd name="connsiteX19" fmla="*/ 228600 w 1076325"/>
                  <a:gd name="connsiteY19" fmla="*/ 485775 h 1025525"/>
                  <a:gd name="connsiteX20" fmla="*/ 225425 w 1076325"/>
                  <a:gd name="connsiteY20" fmla="*/ 511175 h 1025525"/>
                  <a:gd name="connsiteX21" fmla="*/ 254000 w 1076325"/>
                  <a:gd name="connsiteY21" fmla="*/ 536575 h 1025525"/>
                  <a:gd name="connsiteX22" fmla="*/ 273050 w 1076325"/>
                  <a:gd name="connsiteY22" fmla="*/ 571500 h 1025525"/>
                  <a:gd name="connsiteX23" fmla="*/ 292100 w 1076325"/>
                  <a:gd name="connsiteY23" fmla="*/ 568325 h 1025525"/>
                  <a:gd name="connsiteX24" fmla="*/ 301625 w 1076325"/>
                  <a:gd name="connsiteY24" fmla="*/ 590550 h 1025525"/>
                  <a:gd name="connsiteX25" fmla="*/ 301625 w 1076325"/>
                  <a:gd name="connsiteY25" fmla="*/ 590550 h 1025525"/>
                  <a:gd name="connsiteX26" fmla="*/ 323850 w 1076325"/>
                  <a:gd name="connsiteY26" fmla="*/ 596900 h 1025525"/>
                  <a:gd name="connsiteX27" fmla="*/ 323850 w 1076325"/>
                  <a:gd name="connsiteY27" fmla="*/ 631825 h 1025525"/>
                  <a:gd name="connsiteX28" fmla="*/ 371475 w 1076325"/>
                  <a:gd name="connsiteY28" fmla="*/ 688975 h 1025525"/>
                  <a:gd name="connsiteX29" fmla="*/ 434975 w 1076325"/>
                  <a:gd name="connsiteY29" fmla="*/ 730250 h 1025525"/>
                  <a:gd name="connsiteX30" fmla="*/ 473075 w 1076325"/>
                  <a:gd name="connsiteY30" fmla="*/ 739775 h 1025525"/>
                  <a:gd name="connsiteX31" fmla="*/ 498475 w 1076325"/>
                  <a:gd name="connsiteY31" fmla="*/ 762000 h 1025525"/>
                  <a:gd name="connsiteX32" fmla="*/ 520700 w 1076325"/>
                  <a:gd name="connsiteY32" fmla="*/ 774700 h 1025525"/>
                  <a:gd name="connsiteX33" fmla="*/ 533400 w 1076325"/>
                  <a:gd name="connsiteY33" fmla="*/ 800100 h 1025525"/>
                  <a:gd name="connsiteX34" fmla="*/ 546100 w 1076325"/>
                  <a:gd name="connsiteY34" fmla="*/ 815975 h 1025525"/>
                  <a:gd name="connsiteX35" fmla="*/ 577850 w 1076325"/>
                  <a:gd name="connsiteY35" fmla="*/ 835025 h 1025525"/>
                  <a:gd name="connsiteX36" fmla="*/ 593725 w 1076325"/>
                  <a:gd name="connsiteY36" fmla="*/ 873125 h 1025525"/>
                  <a:gd name="connsiteX37" fmla="*/ 631825 w 1076325"/>
                  <a:gd name="connsiteY37" fmla="*/ 911225 h 1025525"/>
                  <a:gd name="connsiteX38" fmla="*/ 654050 w 1076325"/>
                  <a:gd name="connsiteY38" fmla="*/ 933450 h 1025525"/>
                  <a:gd name="connsiteX39" fmla="*/ 685800 w 1076325"/>
                  <a:gd name="connsiteY39" fmla="*/ 958850 h 1025525"/>
                  <a:gd name="connsiteX40" fmla="*/ 717550 w 1076325"/>
                  <a:gd name="connsiteY40" fmla="*/ 990600 h 1025525"/>
                  <a:gd name="connsiteX41" fmla="*/ 762000 w 1076325"/>
                  <a:gd name="connsiteY41" fmla="*/ 1012825 h 1025525"/>
                  <a:gd name="connsiteX42" fmla="*/ 800100 w 1076325"/>
                  <a:gd name="connsiteY42" fmla="*/ 1025525 h 1025525"/>
                  <a:gd name="connsiteX43" fmla="*/ 800100 w 1076325"/>
                  <a:gd name="connsiteY43" fmla="*/ 1025525 h 1025525"/>
                  <a:gd name="connsiteX44" fmla="*/ 850900 w 1076325"/>
                  <a:gd name="connsiteY44" fmla="*/ 993775 h 1025525"/>
                  <a:gd name="connsiteX45" fmla="*/ 873125 w 1076325"/>
                  <a:gd name="connsiteY45" fmla="*/ 977900 h 1025525"/>
                  <a:gd name="connsiteX46" fmla="*/ 895350 w 1076325"/>
                  <a:gd name="connsiteY46" fmla="*/ 962025 h 1025525"/>
                  <a:gd name="connsiteX47" fmla="*/ 946150 w 1076325"/>
                  <a:gd name="connsiteY47" fmla="*/ 962025 h 1025525"/>
                  <a:gd name="connsiteX48" fmla="*/ 990600 w 1076325"/>
                  <a:gd name="connsiteY48" fmla="*/ 974725 h 1025525"/>
                  <a:gd name="connsiteX49" fmla="*/ 1031875 w 1076325"/>
                  <a:gd name="connsiteY49" fmla="*/ 962025 h 1025525"/>
                  <a:gd name="connsiteX50" fmla="*/ 1054100 w 1076325"/>
                  <a:gd name="connsiteY50" fmla="*/ 949325 h 1025525"/>
                  <a:gd name="connsiteX51" fmla="*/ 1076325 w 1076325"/>
                  <a:gd name="connsiteY51" fmla="*/ 927100 h 1025525"/>
                  <a:gd name="connsiteX52" fmla="*/ 1057275 w 1076325"/>
                  <a:gd name="connsiteY52" fmla="*/ 882650 h 1025525"/>
                  <a:gd name="connsiteX53" fmla="*/ 1054100 w 1076325"/>
                  <a:gd name="connsiteY53" fmla="*/ 850900 h 1025525"/>
                  <a:gd name="connsiteX54" fmla="*/ 1035050 w 1076325"/>
                  <a:gd name="connsiteY54" fmla="*/ 819150 h 1025525"/>
                  <a:gd name="connsiteX55" fmla="*/ 1031875 w 1076325"/>
                  <a:gd name="connsiteY55" fmla="*/ 774700 h 1025525"/>
                  <a:gd name="connsiteX56" fmla="*/ 1038225 w 1076325"/>
                  <a:gd name="connsiteY56" fmla="*/ 730250 h 1025525"/>
                  <a:gd name="connsiteX57" fmla="*/ 1041400 w 1076325"/>
                  <a:gd name="connsiteY57" fmla="*/ 679450 h 1025525"/>
                  <a:gd name="connsiteX58" fmla="*/ 1044575 w 1076325"/>
                  <a:gd name="connsiteY58" fmla="*/ 600075 h 1025525"/>
                  <a:gd name="connsiteX59" fmla="*/ 1054100 w 1076325"/>
                  <a:gd name="connsiteY59" fmla="*/ 568325 h 1025525"/>
                  <a:gd name="connsiteX0" fmla="*/ 0 w 1076325"/>
                  <a:gd name="connsiteY0" fmla="*/ 0 h 1025525"/>
                  <a:gd name="connsiteX1" fmla="*/ 28575 w 1076325"/>
                  <a:gd name="connsiteY1" fmla="*/ 34925 h 1025525"/>
                  <a:gd name="connsiteX2" fmla="*/ 60325 w 1076325"/>
                  <a:gd name="connsiteY2" fmla="*/ 57150 h 1025525"/>
                  <a:gd name="connsiteX3" fmla="*/ 101600 w 1076325"/>
                  <a:gd name="connsiteY3" fmla="*/ 73025 h 1025525"/>
                  <a:gd name="connsiteX4" fmla="*/ 114300 w 1076325"/>
                  <a:gd name="connsiteY4" fmla="*/ 101600 h 1025525"/>
                  <a:gd name="connsiteX5" fmla="*/ 133350 w 1076325"/>
                  <a:gd name="connsiteY5" fmla="*/ 142875 h 1025525"/>
                  <a:gd name="connsiteX6" fmla="*/ 155575 w 1076325"/>
                  <a:gd name="connsiteY6" fmla="*/ 174625 h 1025525"/>
                  <a:gd name="connsiteX7" fmla="*/ 139700 w 1076325"/>
                  <a:gd name="connsiteY7" fmla="*/ 206375 h 1025525"/>
                  <a:gd name="connsiteX8" fmla="*/ 155575 w 1076325"/>
                  <a:gd name="connsiteY8" fmla="*/ 228600 h 1025525"/>
                  <a:gd name="connsiteX9" fmla="*/ 158750 w 1076325"/>
                  <a:gd name="connsiteY9" fmla="*/ 247650 h 1025525"/>
                  <a:gd name="connsiteX10" fmla="*/ 158750 w 1076325"/>
                  <a:gd name="connsiteY10" fmla="*/ 247650 h 1025525"/>
                  <a:gd name="connsiteX11" fmla="*/ 174625 w 1076325"/>
                  <a:gd name="connsiteY11" fmla="*/ 292100 h 1025525"/>
                  <a:gd name="connsiteX12" fmla="*/ 174625 w 1076325"/>
                  <a:gd name="connsiteY12" fmla="*/ 320675 h 1025525"/>
                  <a:gd name="connsiteX13" fmla="*/ 174625 w 1076325"/>
                  <a:gd name="connsiteY13" fmla="*/ 317500 h 1025525"/>
                  <a:gd name="connsiteX14" fmla="*/ 187325 w 1076325"/>
                  <a:gd name="connsiteY14" fmla="*/ 339725 h 1025525"/>
                  <a:gd name="connsiteX15" fmla="*/ 187325 w 1076325"/>
                  <a:gd name="connsiteY15" fmla="*/ 339725 h 1025525"/>
                  <a:gd name="connsiteX16" fmla="*/ 187325 w 1076325"/>
                  <a:gd name="connsiteY16" fmla="*/ 384175 h 1025525"/>
                  <a:gd name="connsiteX17" fmla="*/ 187325 w 1076325"/>
                  <a:gd name="connsiteY17" fmla="*/ 384175 h 1025525"/>
                  <a:gd name="connsiteX18" fmla="*/ 225425 w 1076325"/>
                  <a:gd name="connsiteY18" fmla="*/ 454025 h 1025525"/>
                  <a:gd name="connsiteX19" fmla="*/ 228600 w 1076325"/>
                  <a:gd name="connsiteY19" fmla="*/ 485775 h 1025525"/>
                  <a:gd name="connsiteX20" fmla="*/ 225425 w 1076325"/>
                  <a:gd name="connsiteY20" fmla="*/ 511175 h 1025525"/>
                  <a:gd name="connsiteX21" fmla="*/ 254000 w 1076325"/>
                  <a:gd name="connsiteY21" fmla="*/ 536575 h 1025525"/>
                  <a:gd name="connsiteX22" fmla="*/ 273050 w 1076325"/>
                  <a:gd name="connsiteY22" fmla="*/ 571500 h 1025525"/>
                  <a:gd name="connsiteX23" fmla="*/ 292100 w 1076325"/>
                  <a:gd name="connsiteY23" fmla="*/ 568325 h 1025525"/>
                  <a:gd name="connsiteX24" fmla="*/ 301625 w 1076325"/>
                  <a:gd name="connsiteY24" fmla="*/ 590550 h 1025525"/>
                  <a:gd name="connsiteX25" fmla="*/ 301625 w 1076325"/>
                  <a:gd name="connsiteY25" fmla="*/ 590550 h 1025525"/>
                  <a:gd name="connsiteX26" fmla="*/ 323850 w 1076325"/>
                  <a:gd name="connsiteY26" fmla="*/ 596900 h 1025525"/>
                  <a:gd name="connsiteX27" fmla="*/ 323850 w 1076325"/>
                  <a:gd name="connsiteY27" fmla="*/ 631825 h 1025525"/>
                  <a:gd name="connsiteX28" fmla="*/ 371475 w 1076325"/>
                  <a:gd name="connsiteY28" fmla="*/ 688975 h 1025525"/>
                  <a:gd name="connsiteX29" fmla="*/ 434975 w 1076325"/>
                  <a:gd name="connsiteY29" fmla="*/ 730250 h 1025525"/>
                  <a:gd name="connsiteX30" fmla="*/ 473075 w 1076325"/>
                  <a:gd name="connsiteY30" fmla="*/ 739775 h 1025525"/>
                  <a:gd name="connsiteX31" fmla="*/ 498475 w 1076325"/>
                  <a:gd name="connsiteY31" fmla="*/ 762000 h 1025525"/>
                  <a:gd name="connsiteX32" fmla="*/ 520700 w 1076325"/>
                  <a:gd name="connsiteY32" fmla="*/ 774700 h 1025525"/>
                  <a:gd name="connsiteX33" fmla="*/ 533400 w 1076325"/>
                  <a:gd name="connsiteY33" fmla="*/ 800100 h 1025525"/>
                  <a:gd name="connsiteX34" fmla="*/ 546100 w 1076325"/>
                  <a:gd name="connsiteY34" fmla="*/ 815975 h 1025525"/>
                  <a:gd name="connsiteX35" fmla="*/ 577850 w 1076325"/>
                  <a:gd name="connsiteY35" fmla="*/ 835025 h 1025525"/>
                  <a:gd name="connsiteX36" fmla="*/ 593725 w 1076325"/>
                  <a:gd name="connsiteY36" fmla="*/ 873125 h 1025525"/>
                  <a:gd name="connsiteX37" fmla="*/ 631825 w 1076325"/>
                  <a:gd name="connsiteY37" fmla="*/ 911225 h 1025525"/>
                  <a:gd name="connsiteX38" fmla="*/ 654050 w 1076325"/>
                  <a:gd name="connsiteY38" fmla="*/ 933450 h 1025525"/>
                  <a:gd name="connsiteX39" fmla="*/ 685800 w 1076325"/>
                  <a:gd name="connsiteY39" fmla="*/ 958850 h 1025525"/>
                  <a:gd name="connsiteX40" fmla="*/ 717550 w 1076325"/>
                  <a:gd name="connsiteY40" fmla="*/ 990600 h 1025525"/>
                  <a:gd name="connsiteX41" fmla="*/ 762000 w 1076325"/>
                  <a:gd name="connsiteY41" fmla="*/ 1012825 h 1025525"/>
                  <a:gd name="connsiteX42" fmla="*/ 800100 w 1076325"/>
                  <a:gd name="connsiteY42" fmla="*/ 1025525 h 1025525"/>
                  <a:gd name="connsiteX43" fmla="*/ 800100 w 1076325"/>
                  <a:gd name="connsiteY43" fmla="*/ 1025525 h 1025525"/>
                  <a:gd name="connsiteX44" fmla="*/ 850900 w 1076325"/>
                  <a:gd name="connsiteY44" fmla="*/ 993775 h 1025525"/>
                  <a:gd name="connsiteX45" fmla="*/ 873125 w 1076325"/>
                  <a:gd name="connsiteY45" fmla="*/ 977900 h 1025525"/>
                  <a:gd name="connsiteX46" fmla="*/ 895350 w 1076325"/>
                  <a:gd name="connsiteY46" fmla="*/ 962025 h 1025525"/>
                  <a:gd name="connsiteX47" fmla="*/ 946150 w 1076325"/>
                  <a:gd name="connsiteY47" fmla="*/ 962025 h 1025525"/>
                  <a:gd name="connsiteX48" fmla="*/ 990600 w 1076325"/>
                  <a:gd name="connsiteY48" fmla="*/ 974725 h 1025525"/>
                  <a:gd name="connsiteX49" fmla="*/ 1031875 w 1076325"/>
                  <a:gd name="connsiteY49" fmla="*/ 962025 h 1025525"/>
                  <a:gd name="connsiteX50" fmla="*/ 1054100 w 1076325"/>
                  <a:gd name="connsiteY50" fmla="*/ 949325 h 1025525"/>
                  <a:gd name="connsiteX51" fmla="*/ 1076325 w 1076325"/>
                  <a:gd name="connsiteY51" fmla="*/ 927100 h 1025525"/>
                  <a:gd name="connsiteX52" fmla="*/ 1057275 w 1076325"/>
                  <a:gd name="connsiteY52" fmla="*/ 882650 h 1025525"/>
                  <a:gd name="connsiteX53" fmla="*/ 1054100 w 1076325"/>
                  <a:gd name="connsiteY53" fmla="*/ 850900 h 1025525"/>
                  <a:gd name="connsiteX54" fmla="*/ 1035050 w 1076325"/>
                  <a:gd name="connsiteY54" fmla="*/ 819150 h 1025525"/>
                  <a:gd name="connsiteX55" fmla="*/ 1031875 w 1076325"/>
                  <a:gd name="connsiteY55" fmla="*/ 774700 h 1025525"/>
                  <a:gd name="connsiteX56" fmla="*/ 1038225 w 1076325"/>
                  <a:gd name="connsiteY56" fmla="*/ 730250 h 1025525"/>
                  <a:gd name="connsiteX57" fmla="*/ 1041400 w 1076325"/>
                  <a:gd name="connsiteY57" fmla="*/ 679450 h 1025525"/>
                  <a:gd name="connsiteX58" fmla="*/ 1044575 w 1076325"/>
                  <a:gd name="connsiteY58" fmla="*/ 600075 h 1025525"/>
                  <a:gd name="connsiteX0" fmla="*/ 0 w 1076325"/>
                  <a:gd name="connsiteY0" fmla="*/ 0 h 1025525"/>
                  <a:gd name="connsiteX1" fmla="*/ 28575 w 1076325"/>
                  <a:gd name="connsiteY1" fmla="*/ 34925 h 1025525"/>
                  <a:gd name="connsiteX2" fmla="*/ 60325 w 1076325"/>
                  <a:gd name="connsiteY2" fmla="*/ 57150 h 1025525"/>
                  <a:gd name="connsiteX3" fmla="*/ 101600 w 1076325"/>
                  <a:gd name="connsiteY3" fmla="*/ 73025 h 1025525"/>
                  <a:gd name="connsiteX4" fmla="*/ 114300 w 1076325"/>
                  <a:gd name="connsiteY4" fmla="*/ 101600 h 1025525"/>
                  <a:gd name="connsiteX5" fmla="*/ 133350 w 1076325"/>
                  <a:gd name="connsiteY5" fmla="*/ 142875 h 1025525"/>
                  <a:gd name="connsiteX6" fmla="*/ 155575 w 1076325"/>
                  <a:gd name="connsiteY6" fmla="*/ 174625 h 1025525"/>
                  <a:gd name="connsiteX7" fmla="*/ 139700 w 1076325"/>
                  <a:gd name="connsiteY7" fmla="*/ 206375 h 1025525"/>
                  <a:gd name="connsiteX8" fmla="*/ 155575 w 1076325"/>
                  <a:gd name="connsiteY8" fmla="*/ 228600 h 1025525"/>
                  <a:gd name="connsiteX9" fmla="*/ 158750 w 1076325"/>
                  <a:gd name="connsiteY9" fmla="*/ 247650 h 1025525"/>
                  <a:gd name="connsiteX10" fmla="*/ 158750 w 1076325"/>
                  <a:gd name="connsiteY10" fmla="*/ 247650 h 1025525"/>
                  <a:gd name="connsiteX11" fmla="*/ 174625 w 1076325"/>
                  <a:gd name="connsiteY11" fmla="*/ 292100 h 1025525"/>
                  <a:gd name="connsiteX12" fmla="*/ 174625 w 1076325"/>
                  <a:gd name="connsiteY12" fmla="*/ 320675 h 1025525"/>
                  <a:gd name="connsiteX13" fmla="*/ 174625 w 1076325"/>
                  <a:gd name="connsiteY13" fmla="*/ 317500 h 1025525"/>
                  <a:gd name="connsiteX14" fmla="*/ 187325 w 1076325"/>
                  <a:gd name="connsiteY14" fmla="*/ 339725 h 1025525"/>
                  <a:gd name="connsiteX15" fmla="*/ 187325 w 1076325"/>
                  <a:gd name="connsiteY15" fmla="*/ 339725 h 1025525"/>
                  <a:gd name="connsiteX16" fmla="*/ 187325 w 1076325"/>
                  <a:gd name="connsiteY16" fmla="*/ 384175 h 1025525"/>
                  <a:gd name="connsiteX17" fmla="*/ 187325 w 1076325"/>
                  <a:gd name="connsiteY17" fmla="*/ 384175 h 1025525"/>
                  <a:gd name="connsiteX18" fmla="*/ 225425 w 1076325"/>
                  <a:gd name="connsiteY18" fmla="*/ 454025 h 1025525"/>
                  <a:gd name="connsiteX19" fmla="*/ 228600 w 1076325"/>
                  <a:gd name="connsiteY19" fmla="*/ 485775 h 1025525"/>
                  <a:gd name="connsiteX20" fmla="*/ 225425 w 1076325"/>
                  <a:gd name="connsiteY20" fmla="*/ 511175 h 1025525"/>
                  <a:gd name="connsiteX21" fmla="*/ 254000 w 1076325"/>
                  <a:gd name="connsiteY21" fmla="*/ 536575 h 1025525"/>
                  <a:gd name="connsiteX22" fmla="*/ 273050 w 1076325"/>
                  <a:gd name="connsiteY22" fmla="*/ 571500 h 1025525"/>
                  <a:gd name="connsiteX23" fmla="*/ 292100 w 1076325"/>
                  <a:gd name="connsiteY23" fmla="*/ 568325 h 1025525"/>
                  <a:gd name="connsiteX24" fmla="*/ 301625 w 1076325"/>
                  <a:gd name="connsiteY24" fmla="*/ 590550 h 1025525"/>
                  <a:gd name="connsiteX25" fmla="*/ 301625 w 1076325"/>
                  <a:gd name="connsiteY25" fmla="*/ 590550 h 1025525"/>
                  <a:gd name="connsiteX26" fmla="*/ 323850 w 1076325"/>
                  <a:gd name="connsiteY26" fmla="*/ 596900 h 1025525"/>
                  <a:gd name="connsiteX27" fmla="*/ 323850 w 1076325"/>
                  <a:gd name="connsiteY27" fmla="*/ 631825 h 1025525"/>
                  <a:gd name="connsiteX28" fmla="*/ 371475 w 1076325"/>
                  <a:gd name="connsiteY28" fmla="*/ 688975 h 1025525"/>
                  <a:gd name="connsiteX29" fmla="*/ 434975 w 1076325"/>
                  <a:gd name="connsiteY29" fmla="*/ 730250 h 1025525"/>
                  <a:gd name="connsiteX30" fmla="*/ 473075 w 1076325"/>
                  <a:gd name="connsiteY30" fmla="*/ 739775 h 1025525"/>
                  <a:gd name="connsiteX31" fmla="*/ 498475 w 1076325"/>
                  <a:gd name="connsiteY31" fmla="*/ 762000 h 1025525"/>
                  <a:gd name="connsiteX32" fmla="*/ 520700 w 1076325"/>
                  <a:gd name="connsiteY32" fmla="*/ 774700 h 1025525"/>
                  <a:gd name="connsiteX33" fmla="*/ 533400 w 1076325"/>
                  <a:gd name="connsiteY33" fmla="*/ 800100 h 1025525"/>
                  <a:gd name="connsiteX34" fmla="*/ 546100 w 1076325"/>
                  <a:gd name="connsiteY34" fmla="*/ 815975 h 1025525"/>
                  <a:gd name="connsiteX35" fmla="*/ 577850 w 1076325"/>
                  <a:gd name="connsiteY35" fmla="*/ 835025 h 1025525"/>
                  <a:gd name="connsiteX36" fmla="*/ 593725 w 1076325"/>
                  <a:gd name="connsiteY36" fmla="*/ 873125 h 1025525"/>
                  <a:gd name="connsiteX37" fmla="*/ 631825 w 1076325"/>
                  <a:gd name="connsiteY37" fmla="*/ 911225 h 1025525"/>
                  <a:gd name="connsiteX38" fmla="*/ 654050 w 1076325"/>
                  <a:gd name="connsiteY38" fmla="*/ 933450 h 1025525"/>
                  <a:gd name="connsiteX39" fmla="*/ 685800 w 1076325"/>
                  <a:gd name="connsiteY39" fmla="*/ 958850 h 1025525"/>
                  <a:gd name="connsiteX40" fmla="*/ 717550 w 1076325"/>
                  <a:gd name="connsiteY40" fmla="*/ 990600 h 1025525"/>
                  <a:gd name="connsiteX41" fmla="*/ 762000 w 1076325"/>
                  <a:gd name="connsiteY41" fmla="*/ 1012825 h 1025525"/>
                  <a:gd name="connsiteX42" fmla="*/ 800100 w 1076325"/>
                  <a:gd name="connsiteY42" fmla="*/ 1025525 h 1025525"/>
                  <a:gd name="connsiteX43" fmla="*/ 800100 w 1076325"/>
                  <a:gd name="connsiteY43" fmla="*/ 1025525 h 1025525"/>
                  <a:gd name="connsiteX44" fmla="*/ 850900 w 1076325"/>
                  <a:gd name="connsiteY44" fmla="*/ 993775 h 1025525"/>
                  <a:gd name="connsiteX45" fmla="*/ 873125 w 1076325"/>
                  <a:gd name="connsiteY45" fmla="*/ 977900 h 1025525"/>
                  <a:gd name="connsiteX46" fmla="*/ 895350 w 1076325"/>
                  <a:gd name="connsiteY46" fmla="*/ 962025 h 1025525"/>
                  <a:gd name="connsiteX47" fmla="*/ 946150 w 1076325"/>
                  <a:gd name="connsiteY47" fmla="*/ 962025 h 1025525"/>
                  <a:gd name="connsiteX48" fmla="*/ 990600 w 1076325"/>
                  <a:gd name="connsiteY48" fmla="*/ 974725 h 1025525"/>
                  <a:gd name="connsiteX49" fmla="*/ 1031875 w 1076325"/>
                  <a:gd name="connsiteY49" fmla="*/ 962025 h 1025525"/>
                  <a:gd name="connsiteX50" fmla="*/ 1054100 w 1076325"/>
                  <a:gd name="connsiteY50" fmla="*/ 949325 h 1025525"/>
                  <a:gd name="connsiteX51" fmla="*/ 1076325 w 1076325"/>
                  <a:gd name="connsiteY51" fmla="*/ 927100 h 1025525"/>
                  <a:gd name="connsiteX52" fmla="*/ 1057275 w 1076325"/>
                  <a:gd name="connsiteY52" fmla="*/ 882650 h 1025525"/>
                  <a:gd name="connsiteX53" fmla="*/ 1054100 w 1076325"/>
                  <a:gd name="connsiteY53" fmla="*/ 850900 h 1025525"/>
                  <a:gd name="connsiteX54" fmla="*/ 1035050 w 1076325"/>
                  <a:gd name="connsiteY54" fmla="*/ 819150 h 1025525"/>
                  <a:gd name="connsiteX55" fmla="*/ 1031875 w 1076325"/>
                  <a:gd name="connsiteY55" fmla="*/ 774700 h 1025525"/>
                  <a:gd name="connsiteX56" fmla="*/ 1038225 w 1076325"/>
                  <a:gd name="connsiteY56" fmla="*/ 730250 h 1025525"/>
                  <a:gd name="connsiteX57" fmla="*/ 1041400 w 1076325"/>
                  <a:gd name="connsiteY57" fmla="*/ 679450 h 1025525"/>
                  <a:gd name="connsiteX0" fmla="*/ 0 w 1076325"/>
                  <a:gd name="connsiteY0" fmla="*/ 0 h 1025525"/>
                  <a:gd name="connsiteX1" fmla="*/ 28575 w 1076325"/>
                  <a:gd name="connsiteY1" fmla="*/ 34925 h 1025525"/>
                  <a:gd name="connsiteX2" fmla="*/ 60325 w 1076325"/>
                  <a:gd name="connsiteY2" fmla="*/ 57150 h 1025525"/>
                  <a:gd name="connsiteX3" fmla="*/ 101600 w 1076325"/>
                  <a:gd name="connsiteY3" fmla="*/ 73025 h 1025525"/>
                  <a:gd name="connsiteX4" fmla="*/ 114300 w 1076325"/>
                  <a:gd name="connsiteY4" fmla="*/ 101600 h 1025525"/>
                  <a:gd name="connsiteX5" fmla="*/ 133350 w 1076325"/>
                  <a:gd name="connsiteY5" fmla="*/ 142875 h 1025525"/>
                  <a:gd name="connsiteX6" fmla="*/ 155575 w 1076325"/>
                  <a:gd name="connsiteY6" fmla="*/ 174625 h 1025525"/>
                  <a:gd name="connsiteX7" fmla="*/ 139700 w 1076325"/>
                  <a:gd name="connsiteY7" fmla="*/ 206375 h 1025525"/>
                  <a:gd name="connsiteX8" fmla="*/ 155575 w 1076325"/>
                  <a:gd name="connsiteY8" fmla="*/ 228600 h 1025525"/>
                  <a:gd name="connsiteX9" fmla="*/ 158750 w 1076325"/>
                  <a:gd name="connsiteY9" fmla="*/ 247650 h 1025525"/>
                  <a:gd name="connsiteX10" fmla="*/ 158750 w 1076325"/>
                  <a:gd name="connsiteY10" fmla="*/ 247650 h 1025525"/>
                  <a:gd name="connsiteX11" fmla="*/ 174625 w 1076325"/>
                  <a:gd name="connsiteY11" fmla="*/ 292100 h 1025525"/>
                  <a:gd name="connsiteX12" fmla="*/ 174625 w 1076325"/>
                  <a:gd name="connsiteY12" fmla="*/ 320675 h 1025525"/>
                  <a:gd name="connsiteX13" fmla="*/ 174625 w 1076325"/>
                  <a:gd name="connsiteY13" fmla="*/ 317500 h 1025525"/>
                  <a:gd name="connsiteX14" fmla="*/ 187325 w 1076325"/>
                  <a:gd name="connsiteY14" fmla="*/ 339725 h 1025525"/>
                  <a:gd name="connsiteX15" fmla="*/ 187325 w 1076325"/>
                  <a:gd name="connsiteY15" fmla="*/ 339725 h 1025525"/>
                  <a:gd name="connsiteX16" fmla="*/ 187325 w 1076325"/>
                  <a:gd name="connsiteY16" fmla="*/ 384175 h 1025525"/>
                  <a:gd name="connsiteX17" fmla="*/ 187325 w 1076325"/>
                  <a:gd name="connsiteY17" fmla="*/ 384175 h 1025525"/>
                  <a:gd name="connsiteX18" fmla="*/ 225425 w 1076325"/>
                  <a:gd name="connsiteY18" fmla="*/ 454025 h 1025525"/>
                  <a:gd name="connsiteX19" fmla="*/ 228600 w 1076325"/>
                  <a:gd name="connsiteY19" fmla="*/ 485775 h 1025525"/>
                  <a:gd name="connsiteX20" fmla="*/ 225425 w 1076325"/>
                  <a:gd name="connsiteY20" fmla="*/ 511175 h 1025525"/>
                  <a:gd name="connsiteX21" fmla="*/ 254000 w 1076325"/>
                  <a:gd name="connsiteY21" fmla="*/ 536575 h 1025525"/>
                  <a:gd name="connsiteX22" fmla="*/ 273050 w 1076325"/>
                  <a:gd name="connsiteY22" fmla="*/ 571500 h 1025525"/>
                  <a:gd name="connsiteX23" fmla="*/ 292100 w 1076325"/>
                  <a:gd name="connsiteY23" fmla="*/ 568325 h 1025525"/>
                  <a:gd name="connsiteX24" fmla="*/ 301625 w 1076325"/>
                  <a:gd name="connsiteY24" fmla="*/ 590550 h 1025525"/>
                  <a:gd name="connsiteX25" fmla="*/ 301625 w 1076325"/>
                  <a:gd name="connsiteY25" fmla="*/ 590550 h 1025525"/>
                  <a:gd name="connsiteX26" fmla="*/ 323850 w 1076325"/>
                  <a:gd name="connsiteY26" fmla="*/ 596900 h 1025525"/>
                  <a:gd name="connsiteX27" fmla="*/ 323850 w 1076325"/>
                  <a:gd name="connsiteY27" fmla="*/ 631825 h 1025525"/>
                  <a:gd name="connsiteX28" fmla="*/ 371475 w 1076325"/>
                  <a:gd name="connsiteY28" fmla="*/ 688975 h 1025525"/>
                  <a:gd name="connsiteX29" fmla="*/ 434975 w 1076325"/>
                  <a:gd name="connsiteY29" fmla="*/ 730250 h 1025525"/>
                  <a:gd name="connsiteX30" fmla="*/ 473075 w 1076325"/>
                  <a:gd name="connsiteY30" fmla="*/ 739775 h 1025525"/>
                  <a:gd name="connsiteX31" fmla="*/ 498475 w 1076325"/>
                  <a:gd name="connsiteY31" fmla="*/ 762000 h 1025525"/>
                  <a:gd name="connsiteX32" fmla="*/ 520700 w 1076325"/>
                  <a:gd name="connsiteY32" fmla="*/ 774700 h 1025525"/>
                  <a:gd name="connsiteX33" fmla="*/ 533400 w 1076325"/>
                  <a:gd name="connsiteY33" fmla="*/ 800100 h 1025525"/>
                  <a:gd name="connsiteX34" fmla="*/ 546100 w 1076325"/>
                  <a:gd name="connsiteY34" fmla="*/ 815975 h 1025525"/>
                  <a:gd name="connsiteX35" fmla="*/ 577850 w 1076325"/>
                  <a:gd name="connsiteY35" fmla="*/ 835025 h 1025525"/>
                  <a:gd name="connsiteX36" fmla="*/ 593725 w 1076325"/>
                  <a:gd name="connsiteY36" fmla="*/ 873125 h 1025525"/>
                  <a:gd name="connsiteX37" fmla="*/ 631825 w 1076325"/>
                  <a:gd name="connsiteY37" fmla="*/ 911225 h 1025525"/>
                  <a:gd name="connsiteX38" fmla="*/ 654050 w 1076325"/>
                  <a:gd name="connsiteY38" fmla="*/ 933450 h 1025525"/>
                  <a:gd name="connsiteX39" fmla="*/ 685800 w 1076325"/>
                  <a:gd name="connsiteY39" fmla="*/ 958850 h 1025525"/>
                  <a:gd name="connsiteX40" fmla="*/ 717550 w 1076325"/>
                  <a:gd name="connsiteY40" fmla="*/ 990600 h 1025525"/>
                  <a:gd name="connsiteX41" fmla="*/ 762000 w 1076325"/>
                  <a:gd name="connsiteY41" fmla="*/ 1012825 h 1025525"/>
                  <a:gd name="connsiteX42" fmla="*/ 800100 w 1076325"/>
                  <a:gd name="connsiteY42" fmla="*/ 1025525 h 1025525"/>
                  <a:gd name="connsiteX43" fmla="*/ 800100 w 1076325"/>
                  <a:gd name="connsiteY43" fmla="*/ 1025525 h 1025525"/>
                  <a:gd name="connsiteX44" fmla="*/ 850900 w 1076325"/>
                  <a:gd name="connsiteY44" fmla="*/ 993775 h 1025525"/>
                  <a:gd name="connsiteX45" fmla="*/ 873125 w 1076325"/>
                  <a:gd name="connsiteY45" fmla="*/ 977900 h 1025525"/>
                  <a:gd name="connsiteX46" fmla="*/ 895350 w 1076325"/>
                  <a:gd name="connsiteY46" fmla="*/ 962025 h 1025525"/>
                  <a:gd name="connsiteX47" fmla="*/ 946150 w 1076325"/>
                  <a:gd name="connsiteY47" fmla="*/ 962025 h 1025525"/>
                  <a:gd name="connsiteX48" fmla="*/ 990600 w 1076325"/>
                  <a:gd name="connsiteY48" fmla="*/ 974725 h 1025525"/>
                  <a:gd name="connsiteX49" fmla="*/ 1031875 w 1076325"/>
                  <a:gd name="connsiteY49" fmla="*/ 962025 h 1025525"/>
                  <a:gd name="connsiteX50" fmla="*/ 1054100 w 1076325"/>
                  <a:gd name="connsiteY50" fmla="*/ 949325 h 1025525"/>
                  <a:gd name="connsiteX51" fmla="*/ 1076325 w 1076325"/>
                  <a:gd name="connsiteY51" fmla="*/ 927100 h 1025525"/>
                  <a:gd name="connsiteX52" fmla="*/ 1057275 w 1076325"/>
                  <a:gd name="connsiteY52" fmla="*/ 882650 h 1025525"/>
                  <a:gd name="connsiteX53" fmla="*/ 1054100 w 1076325"/>
                  <a:gd name="connsiteY53" fmla="*/ 850900 h 1025525"/>
                  <a:gd name="connsiteX54" fmla="*/ 1035050 w 1076325"/>
                  <a:gd name="connsiteY54" fmla="*/ 819150 h 1025525"/>
                  <a:gd name="connsiteX55" fmla="*/ 1031875 w 1076325"/>
                  <a:gd name="connsiteY55" fmla="*/ 774700 h 1025525"/>
                  <a:gd name="connsiteX56" fmla="*/ 1038225 w 1076325"/>
                  <a:gd name="connsiteY56" fmla="*/ 730250 h 1025525"/>
                  <a:gd name="connsiteX0" fmla="*/ 0 w 1076325"/>
                  <a:gd name="connsiteY0" fmla="*/ 0 h 1025525"/>
                  <a:gd name="connsiteX1" fmla="*/ 28575 w 1076325"/>
                  <a:gd name="connsiteY1" fmla="*/ 34925 h 1025525"/>
                  <a:gd name="connsiteX2" fmla="*/ 60325 w 1076325"/>
                  <a:gd name="connsiteY2" fmla="*/ 57150 h 1025525"/>
                  <a:gd name="connsiteX3" fmla="*/ 101600 w 1076325"/>
                  <a:gd name="connsiteY3" fmla="*/ 73025 h 1025525"/>
                  <a:gd name="connsiteX4" fmla="*/ 114300 w 1076325"/>
                  <a:gd name="connsiteY4" fmla="*/ 101600 h 1025525"/>
                  <a:gd name="connsiteX5" fmla="*/ 133350 w 1076325"/>
                  <a:gd name="connsiteY5" fmla="*/ 142875 h 1025525"/>
                  <a:gd name="connsiteX6" fmla="*/ 155575 w 1076325"/>
                  <a:gd name="connsiteY6" fmla="*/ 174625 h 1025525"/>
                  <a:gd name="connsiteX7" fmla="*/ 139700 w 1076325"/>
                  <a:gd name="connsiteY7" fmla="*/ 206375 h 1025525"/>
                  <a:gd name="connsiteX8" fmla="*/ 155575 w 1076325"/>
                  <a:gd name="connsiteY8" fmla="*/ 228600 h 1025525"/>
                  <a:gd name="connsiteX9" fmla="*/ 158750 w 1076325"/>
                  <a:gd name="connsiteY9" fmla="*/ 247650 h 1025525"/>
                  <a:gd name="connsiteX10" fmla="*/ 158750 w 1076325"/>
                  <a:gd name="connsiteY10" fmla="*/ 247650 h 1025525"/>
                  <a:gd name="connsiteX11" fmla="*/ 174625 w 1076325"/>
                  <a:gd name="connsiteY11" fmla="*/ 292100 h 1025525"/>
                  <a:gd name="connsiteX12" fmla="*/ 174625 w 1076325"/>
                  <a:gd name="connsiteY12" fmla="*/ 320675 h 1025525"/>
                  <a:gd name="connsiteX13" fmla="*/ 174625 w 1076325"/>
                  <a:gd name="connsiteY13" fmla="*/ 317500 h 1025525"/>
                  <a:gd name="connsiteX14" fmla="*/ 187325 w 1076325"/>
                  <a:gd name="connsiteY14" fmla="*/ 339725 h 1025525"/>
                  <a:gd name="connsiteX15" fmla="*/ 187325 w 1076325"/>
                  <a:gd name="connsiteY15" fmla="*/ 339725 h 1025525"/>
                  <a:gd name="connsiteX16" fmla="*/ 187325 w 1076325"/>
                  <a:gd name="connsiteY16" fmla="*/ 384175 h 1025525"/>
                  <a:gd name="connsiteX17" fmla="*/ 187325 w 1076325"/>
                  <a:gd name="connsiteY17" fmla="*/ 384175 h 1025525"/>
                  <a:gd name="connsiteX18" fmla="*/ 225425 w 1076325"/>
                  <a:gd name="connsiteY18" fmla="*/ 454025 h 1025525"/>
                  <a:gd name="connsiteX19" fmla="*/ 228600 w 1076325"/>
                  <a:gd name="connsiteY19" fmla="*/ 485775 h 1025525"/>
                  <a:gd name="connsiteX20" fmla="*/ 225425 w 1076325"/>
                  <a:gd name="connsiteY20" fmla="*/ 511175 h 1025525"/>
                  <a:gd name="connsiteX21" fmla="*/ 254000 w 1076325"/>
                  <a:gd name="connsiteY21" fmla="*/ 536575 h 1025525"/>
                  <a:gd name="connsiteX22" fmla="*/ 273050 w 1076325"/>
                  <a:gd name="connsiteY22" fmla="*/ 571500 h 1025525"/>
                  <a:gd name="connsiteX23" fmla="*/ 292100 w 1076325"/>
                  <a:gd name="connsiteY23" fmla="*/ 568325 h 1025525"/>
                  <a:gd name="connsiteX24" fmla="*/ 301625 w 1076325"/>
                  <a:gd name="connsiteY24" fmla="*/ 590550 h 1025525"/>
                  <a:gd name="connsiteX25" fmla="*/ 301625 w 1076325"/>
                  <a:gd name="connsiteY25" fmla="*/ 590550 h 1025525"/>
                  <a:gd name="connsiteX26" fmla="*/ 323850 w 1076325"/>
                  <a:gd name="connsiteY26" fmla="*/ 596900 h 1025525"/>
                  <a:gd name="connsiteX27" fmla="*/ 323850 w 1076325"/>
                  <a:gd name="connsiteY27" fmla="*/ 631825 h 1025525"/>
                  <a:gd name="connsiteX28" fmla="*/ 371475 w 1076325"/>
                  <a:gd name="connsiteY28" fmla="*/ 688975 h 1025525"/>
                  <a:gd name="connsiteX29" fmla="*/ 434975 w 1076325"/>
                  <a:gd name="connsiteY29" fmla="*/ 730250 h 1025525"/>
                  <a:gd name="connsiteX30" fmla="*/ 473075 w 1076325"/>
                  <a:gd name="connsiteY30" fmla="*/ 739775 h 1025525"/>
                  <a:gd name="connsiteX31" fmla="*/ 498475 w 1076325"/>
                  <a:gd name="connsiteY31" fmla="*/ 762000 h 1025525"/>
                  <a:gd name="connsiteX32" fmla="*/ 520700 w 1076325"/>
                  <a:gd name="connsiteY32" fmla="*/ 774700 h 1025525"/>
                  <a:gd name="connsiteX33" fmla="*/ 533400 w 1076325"/>
                  <a:gd name="connsiteY33" fmla="*/ 800100 h 1025525"/>
                  <a:gd name="connsiteX34" fmla="*/ 546100 w 1076325"/>
                  <a:gd name="connsiteY34" fmla="*/ 815975 h 1025525"/>
                  <a:gd name="connsiteX35" fmla="*/ 577850 w 1076325"/>
                  <a:gd name="connsiteY35" fmla="*/ 835025 h 1025525"/>
                  <a:gd name="connsiteX36" fmla="*/ 593725 w 1076325"/>
                  <a:gd name="connsiteY36" fmla="*/ 873125 h 1025525"/>
                  <a:gd name="connsiteX37" fmla="*/ 631825 w 1076325"/>
                  <a:gd name="connsiteY37" fmla="*/ 911225 h 1025525"/>
                  <a:gd name="connsiteX38" fmla="*/ 654050 w 1076325"/>
                  <a:gd name="connsiteY38" fmla="*/ 933450 h 1025525"/>
                  <a:gd name="connsiteX39" fmla="*/ 685800 w 1076325"/>
                  <a:gd name="connsiteY39" fmla="*/ 958850 h 1025525"/>
                  <a:gd name="connsiteX40" fmla="*/ 717550 w 1076325"/>
                  <a:gd name="connsiteY40" fmla="*/ 990600 h 1025525"/>
                  <a:gd name="connsiteX41" fmla="*/ 762000 w 1076325"/>
                  <a:gd name="connsiteY41" fmla="*/ 1012825 h 1025525"/>
                  <a:gd name="connsiteX42" fmla="*/ 800100 w 1076325"/>
                  <a:gd name="connsiteY42" fmla="*/ 1025525 h 1025525"/>
                  <a:gd name="connsiteX43" fmla="*/ 800100 w 1076325"/>
                  <a:gd name="connsiteY43" fmla="*/ 1025525 h 1025525"/>
                  <a:gd name="connsiteX44" fmla="*/ 850900 w 1076325"/>
                  <a:gd name="connsiteY44" fmla="*/ 993775 h 1025525"/>
                  <a:gd name="connsiteX45" fmla="*/ 873125 w 1076325"/>
                  <a:gd name="connsiteY45" fmla="*/ 977900 h 1025525"/>
                  <a:gd name="connsiteX46" fmla="*/ 895350 w 1076325"/>
                  <a:gd name="connsiteY46" fmla="*/ 962025 h 1025525"/>
                  <a:gd name="connsiteX47" fmla="*/ 946150 w 1076325"/>
                  <a:gd name="connsiteY47" fmla="*/ 962025 h 1025525"/>
                  <a:gd name="connsiteX48" fmla="*/ 990600 w 1076325"/>
                  <a:gd name="connsiteY48" fmla="*/ 974725 h 1025525"/>
                  <a:gd name="connsiteX49" fmla="*/ 1031875 w 1076325"/>
                  <a:gd name="connsiteY49" fmla="*/ 962025 h 1025525"/>
                  <a:gd name="connsiteX50" fmla="*/ 1054100 w 1076325"/>
                  <a:gd name="connsiteY50" fmla="*/ 949325 h 1025525"/>
                  <a:gd name="connsiteX51" fmla="*/ 1076325 w 1076325"/>
                  <a:gd name="connsiteY51" fmla="*/ 927100 h 1025525"/>
                  <a:gd name="connsiteX52" fmla="*/ 1057275 w 1076325"/>
                  <a:gd name="connsiteY52" fmla="*/ 882650 h 1025525"/>
                  <a:gd name="connsiteX53" fmla="*/ 1054100 w 1076325"/>
                  <a:gd name="connsiteY53" fmla="*/ 850900 h 1025525"/>
                  <a:gd name="connsiteX54" fmla="*/ 1035050 w 1076325"/>
                  <a:gd name="connsiteY54" fmla="*/ 819150 h 1025525"/>
                  <a:gd name="connsiteX55" fmla="*/ 1031875 w 1076325"/>
                  <a:gd name="connsiteY55" fmla="*/ 774700 h 1025525"/>
                  <a:gd name="connsiteX0" fmla="*/ 0 w 1076325"/>
                  <a:gd name="connsiteY0" fmla="*/ 0 h 1025525"/>
                  <a:gd name="connsiteX1" fmla="*/ 28575 w 1076325"/>
                  <a:gd name="connsiteY1" fmla="*/ 34925 h 1025525"/>
                  <a:gd name="connsiteX2" fmla="*/ 60325 w 1076325"/>
                  <a:gd name="connsiteY2" fmla="*/ 57150 h 1025525"/>
                  <a:gd name="connsiteX3" fmla="*/ 101600 w 1076325"/>
                  <a:gd name="connsiteY3" fmla="*/ 73025 h 1025525"/>
                  <a:gd name="connsiteX4" fmla="*/ 114300 w 1076325"/>
                  <a:gd name="connsiteY4" fmla="*/ 101600 h 1025525"/>
                  <a:gd name="connsiteX5" fmla="*/ 133350 w 1076325"/>
                  <a:gd name="connsiteY5" fmla="*/ 142875 h 1025525"/>
                  <a:gd name="connsiteX6" fmla="*/ 155575 w 1076325"/>
                  <a:gd name="connsiteY6" fmla="*/ 174625 h 1025525"/>
                  <a:gd name="connsiteX7" fmla="*/ 139700 w 1076325"/>
                  <a:gd name="connsiteY7" fmla="*/ 206375 h 1025525"/>
                  <a:gd name="connsiteX8" fmla="*/ 155575 w 1076325"/>
                  <a:gd name="connsiteY8" fmla="*/ 228600 h 1025525"/>
                  <a:gd name="connsiteX9" fmla="*/ 158750 w 1076325"/>
                  <a:gd name="connsiteY9" fmla="*/ 247650 h 1025525"/>
                  <a:gd name="connsiteX10" fmla="*/ 158750 w 1076325"/>
                  <a:gd name="connsiteY10" fmla="*/ 247650 h 1025525"/>
                  <a:gd name="connsiteX11" fmla="*/ 174625 w 1076325"/>
                  <a:gd name="connsiteY11" fmla="*/ 292100 h 1025525"/>
                  <a:gd name="connsiteX12" fmla="*/ 174625 w 1076325"/>
                  <a:gd name="connsiteY12" fmla="*/ 320675 h 1025525"/>
                  <a:gd name="connsiteX13" fmla="*/ 174625 w 1076325"/>
                  <a:gd name="connsiteY13" fmla="*/ 317500 h 1025525"/>
                  <a:gd name="connsiteX14" fmla="*/ 187325 w 1076325"/>
                  <a:gd name="connsiteY14" fmla="*/ 339725 h 1025525"/>
                  <a:gd name="connsiteX15" fmla="*/ 187325 w 1076325"/>
                  <a:gd name="connsiteY15" fmla="*/ 339725 h 1025525"/>
                  <a:gd name="connsiteX16" fmla="*/ 187325 w 1076325"/>
                  <a:gd name="connsiteY16" fmla="*/ 384175 h 1025525"/>
                  <a:gd name="connsiteX17" fmla="*/ 187325 w 1076325"/>
                  <a:gd name="connsiteY17" fmla="*/ 384175 h 1025525"/>
                  <a:gd name="connsiteX18" fmla="*/ 225425 w 1076325"/>
                  <a:gd name="connsiteY18" fmla="*/ 454025 h 1025525"/>
                  <a:gd name="connsiteX19" fmla="*/ 228600 w 1076325"/>
                  <a:gd name="connsiteY19" fmla="*/ 485775 h 1025525"/>
                  <a:gd name="connsiteX20" fmla="*/ 225425 w 1076325"/>
                  <a:gd name="connsiteY20" fmla="*/ 511175 h 1025525"/>
                  <a:gd name="connsiteX21" fmla="*/ 254000 w 1076325"/>
                  <a:gd name="connsiteY21" fmla="*/ 536575 h 1025525"/>
                  <a:gd name="connsiteX22" fmla="*/ 273050 w 1076325"/>
                  <a:gd name="connsiteY22" fmla="*/ 571500 h 1025525"/>
                  <a:gd name="connsiteX23" fmla="*/ 292100 w 1076325"/>
                  <a:gd name="connsiteY23" fmla="*/ 568325 h 1025525"/>
                  <a:gd name="connsiteX24" fmla="*/ 301625 w 1076325"/>
                  <a:gd name="connsiteY24" fmla="*/ 590550 h 1025525"/>
                  <a:gd name="connsiteX25" fmla="*/ 301625 w 1076325"/>
                  <a:gd name="connsiteY25" fmla="*/ 590550 h 1025525"/>
                  <a:gd name="connsiteX26" fmla="*/ 323850 w 1076325"/>
                  <a:gd name="connsiteY26" fmla="*/ 596900 h 1025525"/>
                  <a:gd name="connsiteX27" fmla="*/ 323850 w 1076325"/>
                  <a:gd name="connsiteY27" fmla="*/ 631825 h 1025525"/>
                  <a:gd name="connsiteX28" fmla="*/ 371475 w 1076325"/>
                  <a:gd name="connsiteY28" fmla="*/ 688975 h 1025525"/>
                  <a:gd name="connsiteX29" fmla="*/ 434975 w 1076325"/>
                  <a:gd name="connsiteY29" fmla="*/ 730250 h 1025525"/>
                  <a:gd name="connsiteX30" fmla="*/ 473075 w 1076325"/>
                  <a:gd name="connsiteY30" fmla="*/ 739775 h 1025525"/>
                  <a:gd name="connsiteX31" fmla="*/ 498475 w 1076325"/>
                  <a:gd name="connsiteY31" fmla="*/ 762000 h 1025525"/>
                  <a:gd name="connsiteX32" fmla="*/ 520700 w 1076325"/>
                  <a:gd name="connsiteY32" fmla="*/ 774700 h 1025525"/>
                  <a:gd name="connsiteX33" fmla="*/ 533400 w 1076325"/>
                  <a:gd name="connsiteY33" fmla="*/ 800100 h 1025525"/>
                  <a:gd name="connsiteX34" fmla="*/ 546100 w 1076325"/>
                  <a:gd name="connsiteY34" fmla="*/ 815975 h 1025525"/>
                  <a:gd name="connsiteX35" fmla="*/ 577850 w 1076325"/>
                  <a:gd name="connsiteY35" fmla="*/ 835025 h 1025525"/>
                  <a:gd name="connsiteX36" fmla="*/ 593725 w 1076325"/>
                  <a:gd name="connsiteY36" fmla="*/ 873125 h 1025525"/>
                  <a:gd name="connsiteX37" fmla="*/ 631825 w 1076325"/>
                  <a:gd name="connsiteY37" fmla="*/ 911225 h 1025525"/>
                  <a:gd name="connsiteX38" fmla="*/ 654050 w 1076325"/>
                  <a:gd name="connsiteY38" fmla="*/ 933450 h 1025525"/>
                  <a:gd name="connsiteX39" fmla="*/ 685800 w 1076325"/>
                  <a:gd name="connsiteY39" fmla="*/ 958850 h 1025525"/>
                  <a:gd name="connsiteX40" fmla="*/ 717550 w 1076325"/>
                  <a:gd name="connsiteY40" fmla="*/ 990600 h 1025525"/>
                  <a:gd name="connsiteX41" fmla="*/ 762000 w 1076325"/>
                  <a:gd name="connsiteY41" fmla="*/ 1012825 h 1025525"/>
                  <a:gd name="connsiteX42" fmla="*/ 800100 w 1076325"/>
                  <a:gd name="connsiteY42" fmla="*/ 1025525 h 1025525"/>
                  <a:gd name="connsiteX43" fmla="*/ 800100 w 1076325"/>
                  <a:gd name="connsiteY43" fmla="*/ 1025525 h 1025525"/>
                  <a:gd name="connsiteX44" fmla="*/ 850900 w 1076325"/>
                  <a:gd name="connsiteY44" fmla="*/ 993775 h 1025525"/>
                  <a:gd name="connsiteX45" fmla="*/ 873125 w 1076325"/>
                  <a:gd name="connsiteY45" fmla="*/ 977900 h 1025525"/>
                  <a:gd name="connsiteX46" fmla="*/ 895350 w 1076325"/>
                  <a:gd name="connsiteY46" fmla="*/ 962025 h 1025525"/>
                  <a:gd name="connsiteX47" fmla="*/ 946150 w 1076325"/>
                  <a:gd name="connsiteY47" fmla="*/ 962025 h 1025525"/>
                  <a:gd name="connsiteX48" fmla="*/ 990600 w 1076325"/>
                  <a:gd name="connsiteY48" fmla="*/ 974725 h 1025525"/>
                  <a:gd name="connsiteX49" fmla="*/ 1031875 w 1076325"/>
                  <a:gd name="connsiteY49" fmla="*/ 962025 h 1025525"/>
                  <a:gd name="connsiteX50" fmla="*/ 1054100 w 1076325"/>
                  <a:gd name="connsiteY50" fmla="*/ 949325 h 1025525"/>
                  <a:gd name="connsiteX51" fmla="*/ 1076325 w 1076325"/>
                  <a:gd name="connsiteY51" fmla="*/ 927100 h 1025525"/>
                  <a:gd name="connsiteX52" fmla="*/ 1057275 w 1076325"/>
                  <a:gd name="connsiteY52" fmla="*/ 882650 h 1025525"/>
                  <a:gd name="connsiteX53" fmla="*/ 1054100 w 1076325"/>
                  <a:gd name="connsiteY53" fmla="*/ 850900 h 1025525"/>
                  <a:gd name="connsiteX54" fmla="*/ 1035050 w 1076325"/>
                  <a:gd name="connsiteY54" fmla="*/ 819150 h 1025525"/>
                  <a:gd name="connsiteX0" fmla="*/ 0 w 1076325"/>
                  <a:gd name="connsiteY0" fmla="*/ 0 h 1025525"/>
                  <a:gd name="connsiteX1" fmla="*/ 28575 w 1076325"/>
                  <a:gd name="connsiteY1" fmla="*/ 34925 h 1025525"/>
                  <a:gd name="connsiteX2" fmla="*/ 60325 w 1076325"/>
                  <a:gd name="connsiteY2" fmla="*/ 57150 h 1025525"/>
                  <a:gd name="connsiteX3" fmla="*/ 101600 w 1076325"/>
                  <a:gd name="connsiteY3" fmla="*/ 73025 h 1025525"/>
                  <a:gd name="connsiteX4" fmla="*/ 114300 w 1076325"/>
                  <a:gd name="connsiteY4" fmla="*/ 101600 h 1025525"/>
                  <a:gd name="connsiteX5" fmla="*/ 133350 w 1076325"/>
                  <a:gd name="connsiteY5" fmla="*/ 142875 h 1025525"/>
                  <a:gd name="connsiteX6" fmla="*/ 155575 w 1076325"/>
                  <a:gd name="connsiteY6" fmla="*/ 174625 h 1025525"/>
                  <a:gd name="connsiteX7" fmla="*/ 139700 w 1076325"/>
                  <a:gd name="connsiteY7" fmla="*/ 206375 h 1025525"/>
                  <a:gd name="connsiteX8" fmla="*/ 155575 w 1076325"/>
                  <a:gd name="connsiteY8" fmla="*/ 228600 h 1025525"/>
                  <a:gd name="connsiteX9" fmla="*/ 158750 w 1076325"/>
                  <a:gd name="connsiteY9" fmla="*/ 247650 h 1025525"/>
                  <a:gd name="connsiteX10" fmla="*/ 158750 w 1076325"/>
                  <a:gd name="connsiteY10" fmla="*/ 247650 h 1025525"/>
                  <a:gd name="connsiteX11" fmla="*/ 174625 w 1076325"/>
                  <a:gd name="connsiteY11" fmla="*/ 292100 h 1025525"/>
                  <a:gd name="connsiteX12" fmla="*/ 174625 w 1076325"/>
                  <a:gd name="connsiteY12" fmla="*/ 320675 h 1025525"/>
                  <a:gd name="connsiteX13" fmla="*/ 174625 w 1076325"/>
                  <a:gd name="connsiteY13" fmla="*/ 317500 h 1025525"/>
                  <a:gd name="connsiteX14" fmla="*/ 187325 w 1076325"/>
                  <a:gd name="connsiteY14" fmla="*/ 339725 h 1025525"/>
                  <a:gd name="connsiteX15" fmla="*/ 187325 w 1076325"/>
                  <a:gd name="connsiteY15" fmla="*/ 339725 h 1025525"/>
                  <a:gd name="connsiteX16" fmla="*/ 187325 w 1076325"/>
                  <a:gd name="connsiteY16" fmla="*/ 384175 h 1025525"/>
                  <a:gd name="connsiteX17" fmla="*/ 187325 w 1076325"/>
                  <a:gd name="connsiteY17" fmla="*/ 384175 h 1025525"/>
                  <a:gd name="connsiteX18" fmla="*/ 225425 w 1076325"/>
                  <a:gd name="connsiteY18" fmla="*/ 454025 h 1025525"/>
                  <a:gd name="connsiteX19" fmla="*/ 228600 w 1076325"/>
                  <a:gd name="connsiteY19" fmla="*/ 485775 h 1025525"/>
                  <a:gd name="connsiteX20" fmla="*/ 225425 w 1076325"/>
                  <a:gd name="connsiteY20" fmla="*/ 511175 h 1025525"/>
                  <a:gd name="connsiteX21" fmla="*/ 254000 w 1076325"/>
                  <a:gd name="connsiteY21" fmla="*/ 536575 h 1025525"/>
                  <a:gd name="connsiteX22" fmla="*/ 273050 w 1076325"/>
                  <a:gd name="connsiteY22" fmla="*/ 571500 h 1025525"/>
                  <a:gd name="connsiteX23" fmla="*/ 292100 w 1076325"/>
                  <a:gd name="connsiteY23" fmla="*/ 568325 h 1025525"/>
                  <a:gd name="connsiteX24" fmla="*/ 301625 w 1076325"/>
                  <a:gd name="connsiteY24" fmla="*/ 590550 h 1025525"/>
                  <a:gd name="connsiteX25" fmla="*/ 301625 w 1076325"/>
                  <a:gd name="connsiteY25" fmla="*/ 590550 h 1025525"/>
                  <a:gd name="connsiteX26" fmla="*/ 323850 w 1076325"/>
                  <a:gd name="connsiteY26" fmla="*/ 596900 h 1025525"/>
                  <a:gd name="connsiteX27" fmla="*/ 323850 w 1076325"/>
                  <a:gd name="connsiteY27" fmla="*/ 631825 h 1025525"/>
                  <a:gd name="connsiteX28" fmla="*/ 371475 w 1076325"/>
                  <a:gd name="connsiteY28" fmla="*/ 688975 h 1025525"/>
                  <a:gd name="connsiteX29" fmla="*/ 434975 w 1076325"/>
                  <a:gd name="connsiteY29" fmla="*/ 730250 h 1025525"/>
                  <a:gd name="connsiteX30" fmla="*/ 473075 w 1076325"/>
                  <a:gd name="connsiteY30" fmla="*/ 739775 h 1025525"/>
                  <a:gd name="connsiteX31" fmla="*/ 498475 w 1076325"/>
                  <a:gd name="connsiteY31" fmla="*/ 762000 h 1025525"/>
                  <a:gd name="connsiteX32" fmla="*/ 520700 w 1076325"/>
                  <a:gd name="connsiteY32" fmla="*/ 774700 h 1025525"/>
                  <a:gd name="connsiteX33" fmla="*/ 533400 w 1076325"/>
                  <a:gd name="connsiteY33" fmla="*/ 800100 h 1025525"/>
                  <a:gd name="connsiteX34" fmla="*/ 546100 w 1076325"/>
                  <a:gd name="connsiteY34" fmla="*/ 815975 h 1025525"/>
                  <a:gd name="connsiteX35" fmla="*/ 577850 w 1076325"/>
                  <a:gd name="connsiteY35" fmla="*/ 835025 h 1025525"/>
                  <a:gd name="connsiteX36" fmla="*/ 593725 w 1076325"/>
                  <a:gd name="connsiteY36" fmla="*/ 873125 h 1025525"/>
                  <a:gd name="connsiteX37" fmla="*/ 631825 w 1076325"/>
                  <a:gd name="connsiteY37" fmla="*/ 911225 h 1025525"/>
                  <a:gd name="connsiteX38" fmla="*/ 654050 w 1076325"/>
                  <a:gd name="connsiteY38" fmla="*/ 933450 h 1025525"/>
                  <a:gd name="connsiteX39" fmla="*/ 685800 w 1076325"/>
                  <a:gd name="connsiteY39" fmla="*/ 958850 h 1025525"/>
                  <a:gd name="connsiteX40" fmla="*/ 717550 w 1076325"/>
                  <a:gd name="connsiteY40" fmla="*/ 990600 h 1025525"/>
                  <a:gd name="connsiteX41" fmla="*/ 762000 w 1076325"/>
                  <a:gd name="connsiteY41" fmla="*/ 1012825 h 1025525"/>
                  <a:gd name="connsiteX42" fmla="*/ 800100 w 1076325"/>
                  <a:gd name="connsiteY42" fmla="*/ 1025525 h 1025525"/>
                  <a:gd name="connsiteX43" fmla="*/ 800100 w 1076325"/>
                  <a:gd name="connsiteY43" fmla="*/ 1025525 h 1025525"/>
                  <a:gd name="connsiteX44" fmla="*/ 850900 w 1076325"/>
                  <a:gd name="connsiteY44" fmla="*/ 993775 h 1025525"/>
                  <a:gd name="connsiteX45" fmla="*/ 873125 w 1076325"/>
                  <a:gd name="connsiteY45" fmla="*/ 977900 h 1025525"/>
                  <a:gd name="connsiteX46" fmla="*/ 895350 w 1076325"/>
                  <a:gd name="connsiteY46" fmla="*/ 962025 h 1025525"/>
                  <a:gd name="connsiteX47" fmla="*/ 946150 w 1076325"/>
                  <a:gd name="connsiteY47" fmla="*/ 962025 h 1025525"/>
                  <a:gd name="connsiteX48" fmla="*/ 990600 w 1076325"/>
                  <a:gd name="connsiteY48" fmla="*/ 974725 h 1025525"/>
                  <a:gd name="connsiteX49" fmla="*/ 1031875 w 1076325"/>
                  <a:gd name="connsiteY49" fmla="*/ 962025 h 1025525"/>
                  <a:gd name="connsiteX50" fmla="*/ 1054100 w 1076325"/>
                  <a:gd name="connsiteY50" fmla="*/ 949325 h 1025525"/>
                  <a:gd name="connsiteX51" fmla="*/ 1076325 w 1076325"/>
                  <a:gd name="connsiteY51" fmla="*/ 927100 h 1025525"/>
                  <a:gd name="connsiteX52" fmla="*/ 1057275 w 1076325"/>
                  <a:gd name="connsiteY52" fmla="*/ 882650 h 1025525"/>
                  <a:gd name="connsiteX53" fmla="*/ 1054100 w 1076325"/>
                  <a:gd name="connsiteY53" fmla="*/ 850900 h 1025525"/>
                  <a:gd name="connsiteX0" fmla="*/ 0 w 1076325"/>
                  <a:gd name="connsiteY0" fmla="*/ 0 h 1025525"/>
                  <a:gd name="connsiteX1" fmla="*/ 28575 w 1076325"/>
                  <a:gd name="connsiteY1" fmla="*/ 34925 h 1025525"/>
                  <a:gd name="connsiteX2" fmla="*/ 60325 w 1076325"/>
                  <a:gd name="connsiteY2" fmla="*/ 57150 h 1025525"/>
                  <a:gd name="connsiteX3" fmla="*/ 101600 w 1076325"/>
                  <a:gd name="connsiteY3" fmla="*/ 73025 h 1025525"/>
                  <a:gd name="connsiteX4" fmla="*/ 114300 w 1076325"/>
                  <a:gd name="connsiteY4" fmla="*/ 101600 h 1025525"/>
                  <a:gd name="connsiteX5" fmla="*/ 133350 w 1076325"/>
                  <a:gd name="connsiteY5" fmla="*/ 142875 h 1025525"/>
                  <a:gd name="connsiteX6" fmla="*/ 155575 w 1076325"/>
                  <a:gd name="connsiteY6" fmla="*/ 174625 h 1025525"/>
                  <a:gd name="connsiteX7" fmla="*/ 139700 w 1076325"/>
                  <a:gd name="connsiteY7" fmla="*/ 206375 h 1025525"/>
                  <a:gd name="connsiteX8" fmla="*/ 155575 w 1076325"/>
                  <a:gd name="connsiteY8" fmla="*/ 228600 h 1025525"/>
                  <a:gd name="connsiteX9" fmla="*/ 158750 w 1076325"/>
                  <a:gd name="connsiteY9" fmla="*/ 247650 h 1025525"/>
                  <a:gd name="connsiteX10" fmla="*/ 158750 w 1076325"/>
                  <a:gd name="connsiteY10" fmla="*/ 247650 h 1025525"/>
                  <a:gd name="connsiteX11" fmla="*/ 174625 w 1076325"/>
                  <a:gd name="connsiteY11" fmla="*/ 292100 h 1025525"/>
                  <a:gd name="connsiteX12" fmla="*/ 174625 w 1076325"/>
                  <a:gd name="connsiteY12" fmla="*/ 320675 h 1025525"/>
                  <a:gd name="connsiteX13" fmla="*/ 174625 w 1076325"/>
                  <a:gd name="connsiteY13" fmla="*/ 317500 h 1025525"/>
                  <a:gd name="connsiteX14" fmla="*/ 187325 w 1076325"/>
                  <a:gd name="connsiteY14" fmla="*/ 339725 h 1025525"/>
                  <a:gd name="connsiteX15" fmla="*/ 187325 w 1076325"/>
                  <a:gd name="connsiteY15" fmla="*/ 339725 h 1025525"/>
                  <a:gd name="connsiteX16" fmla="*/ 187325 w 1076325"/>
                  <a:gd name="connsiteY16" fmla="*/ 384175 h 1025525"/>
                  <a:gd name="connsiteX17" fmla="*/ 187325 w 1076325"/>
                  <a:gd name="connsiteY17" fmla="*/ 384175 h 1025525"/>
                  <a:gd name="connsiteX18" fmla="*/ 225425 w 1076325"/>
                  <a:gd name="connsiteY18" fmla="*/ 454025 h 1025525"/>
                  <a:gd name="connsiteX19" fmla="*/ 228600 w 1076325"/>
                  <a:gd name="connsiteY19" fmla="*/ 485775 h 1025525"/>
                  <a:gd name="connsiteX20" fmla="*/ 225425 w 1076325"/>
                  <a:gd name="connsiteY20" fmla="*/ 511175 h 1025525"/>
                  <a:gd name="connsiteX21" fmla="*/ 254000 w 1076325"/>
                  <a:gd name="connsiteY21" fmla="*/ 536575 h 1025525"/>
                  <a:gd name="connsiteX22" fmla="*/ 273050 w 1076325"/>
                  <a:gd name="connsiteY22" fmla="*/ 571500 h 1025525"/>
                  <a:gd name="connsiteX23" fmla="*/ 292100 w 1076325"/>
                  <a:gd name="connsiteY23" fmla="*/ 568325 h 1025525"/>
                  <a:gd name="connsiteX24" fmla="*/ 301625 w 1076325"/>
                  <a:gd name="connsiteY24" fmla="*/ 590550 h 1025525"/>
                  <a:gd name="connsiteX25" fmla="*/ 301625 w 1076325"/>
                  <a:gd name="connsiteY25" fmla="*/ 590550 h 1025525"/>
                  <a:gd name="connsiteX26" fmla="*/ 323850 w 1076325"/>
                  <a:gd name="connsiteY26" fmla="*/ 596900 h 1025525"/>
                  <a:gd name="connsiteX27" fmla="*/ 323850 w 1076325"/>
                  <a:gd name="connsiteY27" fmla="*/ 631825 h 1025525"/>
                  <a:gd name="connsiteX28" fmla="*/ 371475 w 1076325"/>
                  <a:gd name="connsiteY28" fmla="*/ 688975 h 1025525"/>
                  <a:gd name="connsiteX29" fmla="*/ 434975 w 1076325"/>
                  <a:gd name="connsiteY29" fmla="*/ 730250 h 1025525"/>
                  <a:gd name="connsiteX30" fmla="*/ 473075 w 1076325"/>
                  <a:gd name="connsiteY30" fmla="*/ 739775 h 1025525"/>
                  <a:gd name="connsiteX31" fmla="*/ 498475 w 1076325"/>
                  <a:gd name="connsiteY31" fmla="*/ 762000 h 1025525"/>
                  <a:gd name="connsiteX32" fmla="*/ 520700 w 1076325"/>
                  <a:gd name="connsiteY32" fmla="*/ 774700 h 1025525"/>
                  <a:gd name="connsiteX33" fmla="*/ 533400 w 1076325"/>
                  <a:gd name="connsiteY33" fmla="*/ 800100 h 1025525"/>
                  <a:gd name="connsiteX34" fmla="*/ 546100 w 1076325"/>
                  <a:gd name="connsiteY34" fmla="*/ 815975 h 1025525"/>
                  <a:gd name="connsiteX35" fmla="*/ 577850 w 1076325"/>
                  <a:gd name="connsiteY35" fmla="*/ 835025 h 1025525"/>
                  <a:gd name="connsiteX36" fmla="*/ 593725 w 1076325"/>
                  <a:gd name="connsiteY36" fmla="*/ 873125 h 1025525"/>
                  <a:gd name="connsiteX37" fmla="*/ 631825 w 1076325"/>
                  <a:gd name="connsiteY37" fmla="*/ 911225 h 1025525"/>
                  <a:gd name="connsiteX38" fmla="*/ 654050 w 1076325"/>
                  <a:gd name="connsiteY38" fmla="*/ 933450 h 1025525"/>
                  <a:gd name="connsiteX39" fmla="*/ 685800 w 1076325"/>
                  <a:gd name="connsiteY39" fmla="*/ 958850 h 1025525"/>
                  <a:gd name="connsiteX40" fmla="*/ 717550 w 1076325"/>
                  <a:gd name="connsiteY40" fmla="*/ 990600 h 1025525"/>
                  <a:gd name="connsiteX41" fmla="*/ 762000 w 1076325"/>
                  <a:gd name="connsiteY41" fmla="*/ 1012825 h 1025525"/>
                  <a:gd name="connsiteX42" fmla="*/ 800100 w 1076325"/>
                  <a:gd name="connsiteY42" fmla="*/ 1025525 h 1025525"/>
                  <a:gd name="connsiteX43" fmla="*/ 800100 w 1076325"/>
                  <a:gd name="connsiteY43" fmla="*/ 1025525 h 1025525"/>
                  <a:gd name="connsiteX44" fmla="*/ 850900 w 1076325"/>
                  <a:gd name="connsiteY44" fmla="*/ 993775 h 1025525"/>
                  <a:gd name="connsiteX45" fmla="*/ 873125 w 1076325"/>
                  <a:gd name="connsiteY45" fmla="*/ 977900 h 1025525"/>
                  <a:gd name="connsiteX46" fmla="*/ 895350 w 1076325"/>
                  <a:gd name="connsiteY46" fmla="*/ 962025 h 1025525"/>
                  <a:gd name="connsiteX47" fmla="*/ 946150 w 1076325"/>
                  <a:gd name="connsiteY47" fmla="*/ 962025 h 1025525"/>
                  <a:gd name="connsiteX48" fmla="*/ 990600 w 1076325"/>
                  <a:gd name="connsiteY48" fmla="*/ 974725 h 1025525"/>
                  <a:gd name="connsiteX49" fmla="*/ 1031875 w 1076325"/>
                  <a:gd name="connsiteY49" fmla="*/ 962025 h 1025525"/>
                  <a:gd name="connsiteX50" fmla="*/ 1054100 w 1076325"/>
                  <a:gd name="connsiteY50" fmla="*/ 949325 h 1025525"/>
                  <a:gd name="connsiteX51" fmla="*/ 1076325 w 1076325"/>
                  <a:gd name="connsiteY51" fmla="*/ 927100 h 1025525"/>
                  <a:gd name="connsiteX52" fmla="*/ 1057275 w 1076325"/>
                  <a:gd name="connsiteY52" fmla="*/ 882650 h 1025525"/>
                  <a:gd name="connsiteX0" fmla="*/ 0 w 1076325"/>
                  <a:gd name="connsiteY0" fmla="*/ 0 h 1025525"/>
                  <a:gd name="connsiteX1" fmla="*/ 28575 w 1076325"/>
                  <a:gd name="connsiteY1" fmla="*/ 34925 h 1025525"/>
                  <a:gd name="connsiteX2" fmla="*/ 60325 w 1076325"/>
                  <a:gd name="connsiteY2" fmla="*/ 57150 h 1025525"/>
                  <a:gd name="connsiteX3" fmla="*/ 101600 w 1076325"/>
                  <a:gd name="connsiteY3" fmla="*/ 73025 h 1025525"/>
                  <a:gd name="connsiteX4" fmla="*/ 114300 w 1076325"/>
                  <a:gd name="connsiteY4" fmla="*/ 101600 h 1025525"/>
                  <a:gd name="connsiteX5" fmla="*/ 133350 w 1076325"/>
                  <a:gd name="connsiteY5" fmla="*/ 142875 h 1025525"/>
                  <a:gd name="connsiteX6" fmla="*/ 155575 w 1076325"/>
                  <a:gd name="connsiteY6" fmla="*/ 174625 h 1025525"/>
                  <a:gd name="connsiteX7" fmla="*/ 139700 w 1076325"/>
                  <a:gd name="connsiteY7" fmla="*/ 206375 h 1025525"/>
                  <a:gd name="connsiteX8" fmla="*/ 155575 w 1076325"/>
                  <a:gd name="connsiteY8" fmla="*/ 228600 h 1025525"/>
                  <a:gd name="connsiteX9" fmla="*/ 158750 w 1076325"/>
                  <a:gd name="connsiteY9" fmla="*/ 247650 h 1025525"/>
                  <a:gd name="connsiteX10" fmla="*/ 158750 w 1076325"/>
                  <a:gd name="connsiteY10" fmla="*/ 247650 h 1025525"/>
                  <a:gd name="connsiteX11" fmla="*/ 174625 w 1076325"/>
                  <a:gd name="connsiteY11" fmla="*/ 292100 h 1025525"/>
                  <a:gd name="connsiteX12" fmla="*/ 174625 w 1076325"/>
                  <a:gd name="connsiteY12" fmla="*/ 320675 h 1025525"/>
                  <a:gd name="connsiteX13" fmla="*/ 174625 w 1076325"/>
                  <a:gd name="connsiteY13" fmla="*/ 317500 h 1025525"/>
                  <a:gd name="connsiteX14" fmla="*/ 187325 w 1076325"/>
                  <a:gd name="connsiteY14" fmla="*/ 339725 h 1025525"/>
                  <a:gd name="connsiteX15" fmla="*/ 187325 w 1076325"/>
                  <a:gd name="connsiteY15" fmla="*/ 339725 h 1025525"/>
                  <a:gd name="connsiteX16" fmla="*/ 187325 w 1076325"/>
                  <a:gd name="connsiteY16" fmla="*/ 384175 h 1025525"/>
                  <a:gd name="connsiteX17" fmla="*/ 187325 w 1076325"/>
                  <a:gd name="connsiteY17" fmla="*/ 384175 h 1025525"/>
                  <a:gd name="connsiteX18" fmla="*/ 225425 w 1076325"/>
                  <a:gd name="connsiteY18" fmla="*/ 454025 h 1025525"/>
                  <a:gd name="connsiteX19" fmla="*/ 228600 w 1076325"/>
                  <a:gd name="connsiteY19" fmla="*/ 485775 h 1025525"/>
                  <a:gd name="connsiteX20" fmla="*/ 225425 w 1076325"/>
                  <a:gd name="connsiteY20" fmla="*/ 511175 h 1025525"/>
                  <a:gd name="connsiteX21" fmla="*/ 254000 w 1076325"/>
                  <a:gd name="connsiteY21" fmla="*/ 536575 h 1025525"/>
                  <a:gd name="connsiteX22" fmla="*/ 273050 w 1076325"/>
                  <a:gd name="connsiteY22" fmla="*/ 571500 h 1025525"/>
                  <a:gd name="connsiteX23" fmla="*/ 292100 w 1076325"/>
                  <a:gd name="connsiteY23" fmla="*/ 568325 h 1025525"/>
                  <a:gd name="connsiteX24" fmla="*/ 301625 w 1076325"/>
                  <a:gd name="connsiteY24" fmla="*/ 590550 h 1025525"/>
                  <a:gd name="connsiteX25" fmla="*/ 301625 w 1076325"/>
                  <a:gd name="connsiteY25" fmla="*/ 590550 h 1025525"/>
                  <a:gd name="connsiteX26" fmla="*/ 323850 w 1076325"/>
                  <a:gd name="connsiteY26" fmla="*/ 596900 h 1025525"/>
                  <a:gd name="connsiteX27" fmla="*/ 323850 w 1076325"/>
                  <a:gd name="connsiteY27" fmla="*/ 631825 h 1025525"/>
                  <a:gd name="connsiteX28" fmla="*/ 371475 w 1076325"/>
                  <a:gd name="connsiteY28" fmla="*/ 688975 h 1025525"/>
                  <a:gd name="connsiteX29" fmla="*/ 434975 w 1076325"/>
                  <a:gd name="connsiteY29" fmla="*/ 730250 h 1025525"/>
                  <a:gd name="connsiteX30" fmla="*/ 473075 w 1076325"/>
                  <a:gd name="connsiteY30" fmla="*/ 739775 h 1025525"/>
                  <a:gd name="connsiteX31" fmla="*/ 498475 w 1076325"/>
                  <a:gd name="connsiteY31" fmla="*/ 762000 h 1025525"/>
                  <a:gd name="connsiteX32" fmla="*/ 520700 w 1076325"/>
                  <a:gd name="connsiteY32" fmla="*/ 774700 h 1025525"/>
                  <a:gd name="connsiteX33" fmla="*/ 533400 w 1076325"/>
                  <a:gd name="connsiteY33" fmla="*/ 800100 h 1025525"/>
                  <a:gd name="connsiteX34" fmla="*/ 546100 w 1076325"/>
                  <a:gd name="connsiteY34" fmla="*/ 815975 h 1025525"/>
                  <a:gd name="connsiteX35" fmla="*/ 577850 w 1076325"/>
                  <a:gd name="connsiteY35" fmla="*/ 835025 h 1025525"/>
                  <a:gd name="connsiteX36" fmla="*/ 593725 w 1076325"/>
                  <a:gd name="connsiteY36" fmla="*/ 873125 h 1025525"/>
                  <a:gd name="connsiteX37" fmla="*/ 631825 w 1076325"/>
                  <a:gd name="connsiteY37" fmla="*/ 911225 h 1025525"/>
                  <a:gd name="connsiteX38" fmla="*/ 654050 w 1076325"/>
                  <a:gd name="connsiteY38" fmla="*/ 933450 h 1025525"/>
                  <a:gd name="connsiteX39" fmla="*/ 685800 w 1076325"/>
                  <a:gd name="connsiteY39" fmla="*/ 958850 h 1025525"/>
                  <a:gd name="connsiteX40" fmla="*/ 717550 w 1076325"/>
                  <a:gd name="connsiteY40" fmla="*/ 990600 h 1025525"/>
                  <a:gd name="connsiteX41" fmla="*/ 762000 w 1076325"/>
                  <a:gd name="connsiteY41" fmla="*/ 1012825 h 1025525"/>
                  <a:gd name="connsiteX42" fmla="*/ 800100 w 1076325"/>
                  <a:gd name="connsiteY42" fmla="*/ 1025525 h 1025525"/>
                  <a:gd name="connsiteX43" fmla="*/ 800100 w 1076325"/>
                  <a:gd name="connsiteY43" fmla="*/ 1025525 h 1025525"/>
                  <a:gd name="connsiteX44" fmla="*/ 850900 w 1076325"/>
                  <a:gd name="connsiteY44" fmla="*/ 993775 h 1025525"/>
                  <a:gd name="connsiteX45" fmla="*/ 873125 w 1076325"/>
                  <a:gd name="connsiteY45" fmla="*/ 977900 h 1025525"/>
                  <a:gd name="connsiteX46" fmla="*/ 895350 w 1076325"/>
                  <a:gd name="connsiteY46" fmla="*/ 962025 h 1025525"/>
                  <a:gd name="connsiteX47" fmla="*/ 946150 w 1076325"/>
                  <a:gd name="connsiteY47" fmla="*/ 962025 h 1025525"/>
                  <a:gd name="connsiteX48" fmla="*/ 990600 w 1076325"/>
                  <a:gd name="connsiteY48" fmla="*/ 974725 h 1025525"/>
                  <a:gd name="connsiteX49" fmla="*/ 1031875 w 1076325"/>
                  <a:gd name="connsiteY49" fmla="*/ 962025 h 1025525"/>
                  <a:gd name="connsiteX50" fmla="*/ 1054100 w 1076325"/>
                  <a:gd name="connsiteY50" fmla="*/ 949325 h 1025525"/>
                  <a:gd name="connsiteX51" fmla="*/ 1076325 w 1076325"/>
                  <a:gd name="connsiteY51" fmla="*/ 927100 h 1025525"/>
                  <a:gd name="connsiteX0" fmla="*/ 0 w 1076325"/>
                  <a:gd name="connsiteY0" fmla="*/ 0 h 1025525"/>
                  <a:gd name="connsiteX1" fmla="*/ 28575 w 1076325"/>
                  <a:gd name="connsiteY1" fmla="*/ 34925 h 1025525"/>
                  <a:gd name="connsiteX2" fmla="*/ 60325 w 1076325"/>
                  <a:gd name="connsiteY2" fmla="*/ 57150 h 1025525"/>
                  <a:gd name="connsiteX3" fmla="*/ 101600 w 1076325"/>
                  <a:gd name="connsiteY3" fmla="*/ 73025 h 1025525"/>
                  <a:gd name="connsiteX4" fmla="*/ 114300 w 1076325"/>
                  <a:gd name="connsiteY4" fmla="*/ 101600 h 1025525"/>
                  <a:gd name="connsiteX5" fmla="*/ 133350 w 1076325"/>
                  <a:gd name="connsiteY5" fmla="*/ 142875 h 1025525"/>
                  <a:gd name="connsiteX6" fmla="*/ 155575 w 1076325"/>
                  <a:gd name="connsiteY6" fmla="*/ 174625 h 1025525"/>
                  <a:gd name="connsiteX7" fmla="*/ 139700 w 1076325"/>
                  <a:gd name="connsiteY7" fmla="*/ 206375 h 1025525"/>
                  <a:gd name="connsiteX8" fmla="*/ 155575 w 1076325"/>
                  <a:gd name="connsiteY8" fmla="*/ 228600 h 1025525"/>
                  <a:gd name="connsiteX9" fmla="*/ 158750 w 1076325"/>
                  <a:gd name="connsiteY9" fmla="*/ 247650 h 1025525"/>
                  <a:gd name="connsiteX10" fmla="*/ 158750 w 1076325"/>
                  <a:gd name="connsiteY10" fmla="*/ 247650 h 1025525"/>
                  <a:gd name="connsiteX11" fmla="*/ 174625 w 1076325"/>
                  <a:gd name="connsiteY11" fmla="*/ 292100 h 1025525"/>
                  <a:gd name="connsiteX12" fmla="*/ 174625 w 1076325"/>
                  <a:gd name="connsiteY12" fmla="*/ 320675 h 1025525"/>
                  <a:gd name="connsiteX13" fmla="*/ 174625 w 1076325"/>
                  <a:gd name="connsiteY13" fmla="*/ 317500 h 1025525"/>
                  <a:gd name="connsiteX14" fmla="*/ 187325 w 1076325"/>
                  <a:gd name="connsiteY14" fmla="*/ 339725 h 1025525"/>
                  <a:gd name="connsiteX15" fmla="*/ 187325 w 1076325"/>
                  <a:gd name="connsiteY15" fmla="*/ 339725 h 1025525"/>
                  <a:gd name="connsiteX16" fmla="*/ 187325 w 1076325"/>
                  <a:gd name="connsiteY16" fmla="*/ 384175 h 1025525"/>
                  <a:gd name="connsiteX17" fmla="*/ 187325 w 1076325"/>
                  <a:gd name="connsiteY17" fmla="*/ 384175 h 1025525"/>
                  <a:gd name="connsiteX18" fmla="*/ 225425 w 1076325"/>
                  <a:gd name="connsiteY18" fmla="*/ 454025 h 1025525"/>
                  <a:gd name="connsiteX19" fmla="*/ 228600 w 1076325"/>
                  <a:gd name="connsiteY19" fmla="*/ 485775 h 1025525"/>
                  <a:gd name="connsiteX20" fmla="*/ 225425 w 1076325"/>
                  <a:gd name="connsiteY20" fmla="*/ 511175 h 1025525"/>
                  <a:gd name="connsiteX21" fmla="*/ 254000 w 1076325"/>
                  <a:gd name="connsiteY21" fmla="*/ 536575 h 1025525"/>
                  <a:gd name="connsiteX22" fmla="*/ 273050 w 1076325"/>
                  <a:gd name="connsiteY22" fmla="*/ 571500 h 1025525"/>
                  <a:gd name="connsiteX23" fmla="*/ 292100 w 1076325"/>
                  <a:gd name="connsiteY23" fmla="*/ 568325 h 1025525"/>
                  <a:gd name="connsiteX24" fmla="*/ 301625 w 1076325"/>
                  <a:gd name="connsiteY24" fmla="*/ 590550 h 1025525"/>
                  <a:gd name="connsiteX25" fmla="*/ 301625 w 1076325"/>
                  <a:gd name="connsiteY25" fmla="*/ 590550 h 1025525"/>
                  <a:gd name="connsiteX26" fmla="*/ 323850 w 1076325"/>
                  <a:gd name="connsiteY26" fmla="*/ 596900 h 1025525"/>
                  <a:gd name="connsiteX27" fmla="*/ 323850 w 1076325"/>
                  <a:gd name="connsiteY27" fmla="*/ 631825 h 1025525"/>
                  <a:gd name="connsiteX28" fmla="*/ 371475 w 1076325"/>
                  <a:gd name="connsiteY28" fmla="*/ 688975 h 1025525"/>
                  <a:gd name="connsiteX29" fmla="*/ 434975 w 1076325"/>
                  <a:gd name="connsiteY29" fmla="*/ 730250 h 1025525"/>
                  <a:gd name="connsiteX30" fmla="*/ 473075 w 1076325"/>
                  <a:gd name="connsiteY30" fmla="*/ 739775 h 1025525"/>
                  <a:gd name="connsiteX31" fmla="*/ 498475 w 1076325"/>
                  <a:gd name="connsiteY31" fmla="*/ 762000 h 1025525"/>
                  <a:gd name="connsiteX32" fmla="*/ 520700 w 1076325"/>
                  <a:gd name="connsiteY32" fmla="*/ 774700 h 1025525"/>
                  <a:gd name="connsiteX33" fmla="*/ 533400 w 1076325"/>
                  <a:gd name="connsiteY33" fmla="*/ 800100 h 1025525"/>
                  <a:gd name="connsiteX34" fmla="*/ 546100 w 1076325"/>
                  <a:gd name="connsiteY34" fmla="*/ 815975 h 1025525"/>
                  <a:gd name="connsiteX35" fmla="*/ 577850 w 1076325"/>
                  <a:gd name="connsiteY35" fmla="*/ 835025 h 1025525"/>
                  <a:gd name="connsiteX36" fmla="*/ 593725 w 1076325"/>
                  <a:gd name="connsiteY36" fmla="*/ 873125 h 1025525"/>
                  <a:gd name="connsiteX37" fmla="*/ 631825 w 1076325"/>
                  <a:gd name="connsiteY37" fmla="*/ 911225 h 1025525"/>
                  <a:gd name="connsiteX38" fmla="*/ 654050 w 1076325"/>
                  <a:gd name="connsiteY38" fmla="*/ 933450 h 1025525"/>
                  <a:gd name="connsiteX39" fmla="*/ 685800 w 1076325"/>
                  <a:gd name="connsiteY39" fmla="*/ 958850 h 1025525"/>
                  <a:gd name="connsiteX40" fmla="*/ 717550 w 1076325"/>
                  <a:gd name="connsiteY40" fmla="*/ 990600 h 1025525"/>
                  <a:gd name="connsiteX41" fmla="*/ 762000 w 1076325"/>
                  <a:gd name="connsiteY41" fmla="*/ 1012825 h 1025525"/>
                  <a:gd name="connsiteX42" fmla="*/ 800100 w 1076325"/>
                  <a:gd name="connsiteY42" fmla="*/ 1025525 h 1025525"/>
                  <a:gd name="connsiteX43" fmla="*/ 800100 w 1076325"/>
                  <a:gd name="connsiteY43" fmla="*/ 1025525 h 1025525"/>
                  <a:gd name="connsiteX44" fmla="*/ 850900 w 1076325"/>
                  <a:gd name="connsiteY44" fmla="*/ 993775 h 1025525"/>
                  <a:gd name="connsiteX45" fmla="*/ 873125 w 1076325"/>
                  <a:gd name="connsiteY45" fmla="*/ 977900 h 1025525"/>
                  <a:gd name="connsiteX46" fmla="*/ 895350 w 1076325"/>
                  <a:gd name="connsiteY46" fmla="*/ 962025 h 1025525"/>
                  <a:gd name="connsiteX47" fmla="*/ 946150 w 1076325"/>
                  <a:gd name="connsiteY47" fmla="*/ 962025 h 1025525"/>
                  <a:gd name="connsiteX48" fmla="*/ 990600 w 1076325"/>
                  <a:gd name="connsiteY48" fmla="*/ 974725 h 1025525"/>
                  <a:gd name="connsiteX49" fmla="*/ 1031875 w 1076325"/>
                  <a:gd name="connsiteY49" fmla="*/ 962025 h 1025525"/>
                  <a:gd name="connsiteX50" fmla="*/ 1076325 w 1076325"/>
                  <a:gd name="connsiteY50" fmla="*/ 927100 h 1025525"/>
                  <a:gd name="connsiteX0" fmla="*/ 0 w 1031875"/>
                  <a:gd name="connsiteY0" fmla="*/ 0 h 1025525"/>
                  <a:gd name="connsiteX1" fmla="*/ 28575 w 1031875"/>
                  <a:gd name="connsiteY1" fmla="*/ 34925 h 1025525"/>
                  <a:gd name="connsiteX2" fmla="*/ 60325 w 1031875"/>
                  <a:gd name="connsiteY2" fmla="*/ 57150 h 1025525"/>
                  <a:gd name="connsiteX3" fmla="*/ 101600 w 1031875"/>
                  <a:gd name="connsiteY3" fmla="*/ 73025 h 1025525"/>
                  <a:gd name="connsiteX4" fmla="*/ 114300 w 1031875"/>
                  <a:gd name="connsiteY4" fmla="*/ 101600 h 1025525"/>
                  <a:gd name="connsiteX5" fmla="*/ 133350 w 1031875"/>
                  <a:gd name="connsiteY5" fmla="*/ 142875 h 1025525"/>
                  <a:gd name="connsiteX6" fmla="*/ 155575 w 1031875"/>
                  <a:gd name="connsiteY6" fmla="*/ 174625 h 1025525"/>
                  <a:gd name="connsiteX7" fmla="*/ 139700 w 1031875"/>
                  <a:gd name="connsiteY7" fmla="*/ 206375 h 1025525"/>
                  <a:gd name="connsiteX8" fmla="*/ 155575 w 1031875"/>
                  <a:gd name="connsiteY8" fmla="*/ 228600 h 1025525"/>
                  <a:gd name="connsiteX9" fmla="*/ 158750 w 1031875"/>
                  <a:gd name="connsiteY9" fmla="*/ 247650 h 1025525"/>
                  <a:gd name="connsiteX10" fmla="*/ 158750 w 1031875"/>
                  <a:gd name="connsiteY10" fmla="*/ 247650 h 1025525"/>
                  <a:gd name="connsiteX11" fmla="*/ 174625 w 1031875"/>
                  <a:gd name="connsiteY11" fmla="*/ 292100 h 1025525"/>
                  <a:gd name="connsiteX12" fmla="*/ 174625 w 1031875"/>
                  <a:gd name="connsiteY12" fmla="*/ 320675 h 1025525"/>
                  <a:gd name="connsiteX13" fmla="*/ 174625 w 1031875"/>
                  <a:gd name="connsiteY13" fmla="*/ 317500 h 1025525"/>
                  <a:gd name="connsiteX14" fmla="*/ 187325 w 1031875"/>
                  <a:gd name="connsiteY14" fmla="*/ 339725 h 1025525"/>
                  <a:gd name="connsiteX15" fmla="*/ 187325 w 1031875"/>
                  <a:gd name="connsiteY15" fmla="*/ 339725 h 1025525"/>
                  <a:gd name="connsiteX16" fmla="*/ 187325 w 1031875"/>
                  <a:gd name="connsiteY16" fmla="*/ 384175 h 1025525"/>
                  <a:gd name="connsiteX17" fmla="*/ 187325 w 1031875"/>
                  <a:gd name="connsiteY17" fmla="*/ 384175 h 1025525"/>
                  <a:gd name="connsiteX18" fmla="*/ 225425 w 1031875"/>
                  <a:gd name="connsiteY18" fmla="*/ 454025 h 1025525"/>
                  <a:gd name="connsiteX19" fmla="*/ 228600 w 1031875"/>
                  <a:gd name="connsiteY19" fmla="*/ 485775 h 1025525"/>
                  <a:gd name="connsiteX20" fmla="*/ 225425 w 1031875"/>
                  <a:gd name="connsiteY20" fmla="*/ 511175 h 1025525"/>
                  <a:gd name="connsiteX21" fmla="*/ 254000 w 1031875"/>
                  <a:gd name="connsiteY21" fmla="*/ 536575 h 1025525"/>
                  <a:gd name="connsiteX22" fmla="*/ 273050 w 1031875"/>
                  <a:gd name="connsiteY22" fmla="*/ 571500 h 1025525"/>
                  <a:gd name="connsiteX23" fmla="*/ 292100 w 1031875"/>
                  <a:gd name="connsiteY23" fmla="*/ 568325 h 1025525"/>
                  <a:gd name="connsiteX24" fmla="*/ 301625 w 1031875"/>
                  <a:gd name="connsiteY24" fmla="*/ 590550 h 1025525"/>
                  <a:gd name="connsiteX25" fmla="*/ 301625 w 1031875"/>
                  <a:gd name="connsiteY25" fmla="*/ 590550 h 1025525"/>
                  <a:gd name="connsiteX26" fmla="*/ 323850 w 1031875"/>
                  <a:gd name="connsiteY26" fmla="*/ 596900 h 1025525"/>
                  <a:gd name="connsiteX27" fmla="*/ 323850 w 1031875"/>
                  <a:gd name="connsiteY27" fmla="*/ 631825 h 1025525"/>
                  <a:gd name="connsiteX28" fmla="*/ 371475 w 1031875"/>
                  <a:gd name="connsiteY28" fmla="*/ 688975 h 1025525"/>
                  <a:gd name="connsiteX29" fmla="*/ 434975 w 1031875"/>
                  <a:gd name="connsiteY29" fmla="*/ 730250 h 1025525"/>
                  <a:gd name="connsiteX30" fmla="*/ 473075 w 1031875"/>
                  <a:gd name="connsiteY30" fmla="*/ 739775 h 1025525"/>
                  <a:gd name="connsiteX31" fmla="*/ 498475 w 1031875"/>
                  <a:gd name="connsiteY31" fmla="*/ 762000 h 1025525"/>
                  <a:gd name="connsiteX32" fmla="*/ 520700 w 1031875"/>
                  <a:gd name="connsiteY32" fmla="*/ 774700 h 1025525"/>
                  <a:gd name="connsiteX33" fmla="*/ 533400 w 1031875"/>
                  <a:gd name="connsiteY33" fmla="*/ 800100 h 1025525"/>
                  <a:gd name="connsiteX34" fmla="*/ 546100 w 1031875"/>
                  <a:gd name="connsiteY34" fmla="*/ 815975 h 1025525"/>
                  <a:gd name="connsiteX35" fmla="*/ 577850 w 1031875"/>
                  <a:gd name="connsiteY35" fmla="*/ 835025 h 1025525"/>
                  <a:gd name="connsiteX36" fmla="*/ 593725 w 1031875"/>
                  <a:gd name="connsiteY36" fmla="*/ 873125 h 1025525"/>
                  <a:gd name="connsiteX37" fmla="*/ 631825 w 1031875"/>
                  <a:gd name="connsiteY37" fmla="*/ 911225 h 1025525"/>
                  <a:gd name="connsiteX38" fmla="*/ 654050 w 1031875"/>
                  <a:gd name="connsiteY38" fmla="*/ 933450 h 1025525"/>
                  <a:gd name="connsiteX39" fmla="*/ 685800 w 1031875"/>
                  <a:gd name="connsiteY39" fmla="*/ 958850 h 1025525"/>
                  <a:gd name="connsiteX40" fmla="*/ 717550 w 1031875"/>
                  <a:gd name="connsiteY40" fmla="*/ 990600 h 1025525"/>
                  <a:gd name="connsiteX41" fmla="*/ 762000 w 1031875"/>
                  <a:gd name="connsiteY41" fmla="*/ 1012825 h 1025525"/>
                  <a:gd name="connsiteX42" fmla="*/ 800100 w 1031875"/>
                  <a:gd name="connsiteY42" fmla="*/ 1025525 h 1025525"/>
                  <a:gd name="connsiteX43" fmla="*/ 800100 w 1031875"/>
                  <a:gd name="connsiteY43" fmla="*/ 1025525 h 1025525"/>
                  <a:gd name="connsiteX44" fmla="*/ 850900 w 1031875"/>
                  <a:gd name="connsiteY44" fmla="*/ 993775 h 1025525"/>
                  <a:gd name="connsiteX45" fmla="*/ 873125 w 1031875"/>
                  <a:gd name="connsiteY45" fmla="*/ 977900 h 1025525"/>
                  <a:gd name="connsiteX46" fmla="*/ 895350 w 1031875"/>
                  <a:gd name="connsiteY46" fmla="*/ 962025 h 1025525"/>
                  <a:gd name="connsiteX47" fmla="*/ 946150 w 1031875"/>
                  <a:gd name="connsiteY47" fmla="*/ 962025 h 1025525"/>
                  <a:gd name="connsiteX48" fmla="*/ 990600 w 1031875"/>
                  <a:gd name="connsiteY48" fmla="*/ 974725 h 1025525"/>
                  <a:gd name="connsiteX49" fmla="*/ 1031875 w 1031875"/>
                  <a:gd name="connsiteY49" fmla="*/ 962025 h 1025525"/>
                  <a:gd name="connsiteX0" fmla="*/ 0 w 990600"/>
                  <a:gd name="connsiteY0" fmla="*/ 0 h 1025525"/>
                  <a:gd name="connsiteX1" fmla="*/ 28575 w 990600"/>
                  <a:gd name="connsiteY1" fmla="*/ 34925 h 1025525"/>
                  <a:gd name="connsiteX2" fmla="*/ 60325 w 990600"/>
                  <a:gd name="connsiteY2" fmla="*/ 57150 h 1025525"/>
                  <a:gd name="connsiteX3" fmla="*/ 101600 w 990600"/>
                  <a:gd name="connsiteY3" fmla="*/ 73025 h 1025525"/>
                  <a:gd name="connsiteX4" fmla="*/ 114300 w 990600"/>
                  <a:gd name="connsiteY4" fmla="*/ 101600 h 1025525"/>
                  <a:gd name="connsiteX5" fmla="*/ 133350 w 990600"/>
                  <a:gd name="connsiteY5" fmla="*/ 142875 h 1025525"/>
                  <a:gd name="connsiteX6" fmla="*/ 155575 w 990600"/>
                  <a:gd name="connsiteY6" fmla="*/ 174625 h 1025525"/>
                  <a:gd name="connsiteX7" fmla="*/ 139700 w 990600"/>
                  <a:gd name="connsiteY7" fmla="*/ 206375 h 1025525"/>
                  <a:gd name="connsiteX8" fmla="*/ 155575 w 990600"/>
                  <a:gd name="connsiteY8" fmla="*/ 228600 h 1025525"/>
                  <a:gd name="connsiteX9" fmla="*/ 158750 w 990600"/>
                  <a:gd name="connsiteY9" fmla="*/ 247650 h 1025525"/>
                  <a:gd name="connsiteX10" fmla="*/ 158750 w 990600"/>
                  <a:gd name="connsiteY10" fmla="*/ 247650 h 1025525"/>
                  <a:gd name="connsiteX11" fmla="*/ 174625 w 990600"/>
                  <a:gd name="connsiteY11" fmla="*/ 292100 h 1025525"/>
                  <a:gd name="connsiteX12" fmla="*/ 174625 w 990600"/>
                  <a:gd name="connsiteY12" fmla="*/ 320675 h 1025525"/>
                  <a:gd name="connsiteX13" fmla="*/ 174625 w 990600"/>
                  <a:gd name="connsiteY13" fmla="*/ 317500 h 1025525"/>
                  <a:gd name="connsiteX14" fmla="*/ 187325 w 990600"/>
                  <a:gd name="connsiteY14" fmla="*/ 339725 h 1025525"/>
                  <a:gd name="connsiteX15" fmla="*/ 187325 w 990600"/>
                  <a:gd name="connsiteY15" fmla="*/ 339725 h 1025525"/>
                  <a:gd name="connsiteX16" fmla="*/ 187325 w 990600"/>
                  <a:gd name="connsiteY16" fmla="*/ 384175 h 1025525"/>
                  <a:gd name="connsiteX17" fmla="*/ 187325 w 990600"/>
                  <a:gd name="connsiteY17" fmla="*/ 384175 h 1025525"/>
                  <a:gd name="connsiteX18" fmla="*/ 225425 w 990600"/>
                  <a:gd name="connsiteY18" fmla="*/ 454025 h 1025525"/>
                  <a:gd name="connsiteX19" fmla="*/ 228600 w 990600"/>
                  <a:gd name="connsiteY19" fmla="*/ 485775 h 1025525"/>
                  <a:gd name="connsiteX20" fmla="*/ 225425 w 990600"/>
                  <a:gd name="connsiteY20" fmla="*/ 511175 h 1025525"/>
                  <a:gd name="connsiteX21" fmla="*/ 254000 w 990600"/>
                  <a:gd name="connsiteY21" fmla="*/ 536575 h 1025525"/>
                  <a:gd name="connsiteX22" fmla="*/ 273050 w 990600"/>
                  <a:gd name="connsiteY22" fmla="*/ 571500 h 1025525"/>
                  <a:gd name="connsiteX23" fmla="*/ 292100 w 990600"/>
                  <a:gd name="connsiteY23" fmla="*/ 568325 h 1025525"/>
                  <a:gd name="connsiteX24" fmla="*/ 301625 w 990600"/>
                  <a:gd name="connsiteY24" fmla="*/ 590550 h 1025525"/>
                  <a:gd name="connsiteX25" fmla="*/ 301625 w 990600"/>
                  <a:gd name="connsiteY25" fmla="*/ 590550 h 1025525"/>
                  <a:gd name="connsiteX26" fmla="*/ 323850 w 990600"/>
                  <a:gd name="connsiteY26" fmla="*/ 596900 h 1025525"/>
                  <a:gd name="connsiteX27" fmla="*/ 323850 w 990600"/>
                  <a:gd name="connsiteY27" fmla="*/ 631825 h 1025525"/>
                  <a:gd name="connsiteX28" fmla="*/ 371475 w 990600"/>
                  <a:gd name="connsiteY28" fmla="*/ 688975 h 1025525"/>
                  <a:gd name="connsiteX29" fmla="*/ 434975 w 990600"/>
                  <a:gd name="connsiteY29" fmla="*/ 730250 h 1025525"/>
                  <a:gd name="connsiteX30" fmla="*/ 473075 w 990600"/>
                  <a:gd name="connsiteY30" fmla="*/ 739775 h 1025525"/>
                  <a:gd name="connsiteX31" fmla="*/ 498475 w 990600"/>
                  <a:gd name="connsiteY31" fmla="*/ 762000 h 1025525"/>
                  <a:gd name="connsiteX32" fmla="*/ 520700 w 990600"/>
                  <a:gd name="connsiteY32" fmla="*/ 774700 h 1025525"/>
                  <a:gd name="connsiteX33" fmla="*/ 533400 w 990600"/>
                  <a:gd name="connsiteY33" fmla="*/ 800100 h 1025525"/>
                  <a:gd name="connsiteX34" fmla="*/ 546100 w 990600"/>
                  <a:gd name="connsiteY34" fmla="*/ 815975 h 1025525"/>
                  <a:gd name="connsiteX35" fmla="*/ 577850 w 990600"/>
                  <a:gd name="connsiteY35" fmla="*/ 835025 h 1025525"/>
                  <a:gd name="connsiteX36" fmla="*/ 593725 w 990600"/>
                  <a:gd name="connsiteY36" fmla="*/ 873125 h 1025525"/>
                  <a:gd name="connsiteX37" fmla="*/ 631825 w 990600"/>
                  <a:gd name="connsiteY37" fmla="*/ 911225 h 1025525"/>
                  <a:gd name="connsiteX38" fmla="*/ 654050 w 990600"/>
                  <a:gd name="connsiteY38" fmla="*/ 933450 h 1025525"/>
                  <a:gd name="connsiteX39" fmla="*/ 685800 w 990600"/>
                  <a:gd name="connsiteY39" fmla="*/ 958850 h 1025525"/>
                  <a:gd name="connsiteX40" fmla="*/ 717550 w 990600"/>
                  <a:gd name="connsiteY40" fmla="*/ 990600 h 1025525"/>
                  <a:gd name="connsiteX41" fmla="*/ 762000 w 990600"/>
                  <a:gd name="connsiteY41" fmla="*/ 1012825 h 1025525"/>
                  <a:gd name="connsiteX42" fmla="*/ 800100 w 990600"/>
                  <a:gd name="connsiteY42" fmla="*/ 1025525 h 1025525"/>
                  <a:gd name="connsiteX43" fmla="*/ 800100 w 990600"/>
                  <a:gd name="connsiteY43" fmla="*/ 1025525 h 1025525"/>
                  <a:gd name="connsiteX44" fmla="*/ 850900 w 990600"/>
                  <a:gd name="connsiteY44" fmla="*/ 993775 h 1025525"/>
                  <a:gd name="connsiteX45" fmla="*/ 873125 w 990600"/>
                  <a:gd name="connsiteY45" fmla="*/ 977900 h 1025525"/>
                  <a:gd name="connsiteX46" fmla="*/ 895350 w 990600"/>
                  <a:gd name="connsiteY46" fmla="*/ 962025 h 1025525"/>
                  <a:gd name="connsiteX47" fmla="*/ 946150 w 990600"/>
                  <a:gd name="connsiteY47" fmla="*/ 962025 h 1025525"/>
                  <a:gd name="connsiteX48" fmla="*/ 990600 w 990600"/>
                  <a:gd name="connsiteY48" fmla="*/ 974725 h 1025525"/>
                  <a:gd name="connsiteX0" fmla="*/ 0 w 990600"/>
                  <a:gd name="connsiteY0" fmla="*/ 0 h 1025525"/>
                  <a:gd name="connsiteX1" fmla="*/ 28575 w 990600"/>
                  <a:gd name="connsiteY1" fmla="*/ 34925 h 1025525"/>
                  <a:gd name="connsiteX2" fmla="*/ 60325 w 990600"/>
                  <a:gd name="connsiteY2" fmla="*/ 57150 h 1025525"/>
                  <a:gd name="connsiteX3" fmla="*/ 101600 w 990600"/>
                  <a:gd name="connsiteY3" fmla="*/ 73025 h 1025525"/>
                  <a:gd name="connsiteX4" fmla="*/ 114300 w 990600"/>
                  <a:gd name="connsiteY4" fmla="*/ 101600 h 1025525"/>
                  <a:gd name="connsiteX5" fmla="*/ 133350 w 990600"/>
                  <a:gd name="connsiteY5" fmla="*/ 142875 h 1025525"/>
                  <a:gd name="connsiteX6" fmla="*/ 155575 w 990600"/>
                  <a:gd name="connsiteY6" fmla="*/ 174625 h 1025525"/>
                  <a:gd name="connsiteX7" fmla="*/ 139700 w 990600"/>
                  <a:gd name="connsiteY7" fmla="*/ 206375 h 1025525"/>
                  <a:gd name="connsiteX8" fmla="*/ 155575 w 990600"/>
                  <a:gd name="connsiteY8" fmla="*/ 228600 h 1025525"/>
                  <a:gd name="connsiteX9" fmla="*/ 158750 w 990600"/>
                  <a:gd name="connsiteY9" fmla="*/ 247650 h 1025525"/>
                  <a:gd name="connsiteX10" fmla="*/ 158750 w 990600"/>
                  <a:gd name="connsiteY10" fmla="*/ 247650 h 1025525"/>
                  <a:gd name="connsiteX11" fmla="*/ 174625 w 990600"/>
                  <a:gd name="connsiteY11" fmla="*/ 292100 h 1025525"/>
                  <a:gd name="connsiteX12" fmla="*/ 174625 w 990600"/>
                  <a:gd name="connsiteY12" fmla="*/ 320675 h 1025525"/>
                  <a:gd name="connsiteX13" fmla="*/ 174625 w 990600"/>
                  <a:gd name="connsiteY13" fmla="*/ 317500 h 1025525"/>
                  <a:gd name="connsiteX14" fmla="*/ 187325 w 990600"/>
                  <a:gd name="connsiteY14" fmla="*/ 339725 h 1025525"/>
                  <a:gd name="connsiteX15" fmla="*/ 187325 w 990600"/>
                  <a:gd name="connsiteY15" fmla="*/ 339725 h 1025525"/>
                  <a:gd name="connsiteX16" fmla="*/ 187325 w 990600"/>
                  <a:gd name="connsiteY16" fmla="*/ 384175 h 1025525"/>
                  <a:gd name="connsiteX17" fmla="*/ 187325 w 990600"/>
                  <a:gd name="connsiteY17" fmla="*/ 384175 h 1025525"/>
                  <a:gd name="connsiteX18" fmla="*/ 225425 w 990600"/>
                  <a:gd name="connsiteY18" fmla="*/ 454025 h 1025525"/>
                  <a:gd name="connsiteX19" fmla="*/ 228600 w 990600"/>
                  <a:gd name="connsiteY19" fmla="*/ 485775 h 1025525"/>
                  <a:gd name="connsiteX20" fmla="*/ 225425 w 990600"/>
                  <a:gd name="connsiteY20" fmla="*/ 511175 h 1025525"/>
                  <a:gd name="connsiteX21" fmla="*/ 254000 w 990600"/>
                  <a:gd name="connsiteY21" fmla="*/ 536575 h 1025525"/>
                  <a:gd name="connsiteX22" fmla="*/ 273050 w 990600"/>
                  <a:gd name="connsiteY22" fmla="*/ 571500 h 1025525"/>
                  <a:gd name="connsiteX23" fmla="*/ 292100 w 990600"/>
                  <a:gd name="connsiteY23" fmla="*/ 568325 h 1025525"/>
                  <a:gd name="connsiteX24" fmla="*/ 301625 w 990600"/>
                  <a:gd name="connsiteY24" fmla="*/ 590550 h 1025525"/>
                  <a:gd name="connsiteX25" fmla="*/ 301625 w 990600"/>
                  <a:gd name="connsiteY25" fmla="*/ 590550 h 1025525"/>
                  <a:gd name="connsiteX26" fmla="*/ 323850 w 990600"/>
                  <a:gd name="connsiteY26" fmla="*/ 596900 h 1025525"/>
                  <a:gd name="connsiteX27" fmla="*/ 323850 w 990600"/>
                  <a:gd name="connsiteY27" fmla="*/ 631825 h 1025525"/>
                  <a:gd name="connsiteX28" fmla="*/ 371475 w 990600"/>
                  <a:gd name="connsiteY28" fmla="*/ 688975 h 1025525"/>
                  <a:gd name="connsiteX29" fmla="*/ 434975 w 990600"/>
                  <a:gd name="connsiteY29" fmla="*/ 730250 h 1025525"/>
                  <a:gd name="connsiteX30" fmla="*/ 473075 w 990600"/>
                  <a:gd name="connsiteY30" fmla="*/ 739775 h 1025525"/>
                  <a:gd name="connsiteX31" fmla="*/ 498475 w 990600"/>
                  <a:gd name="connsiteY31" fmla="*/ 762000 h 1025525"/>
                  <a:gd name="connsiteX32" fmla="*/ 520700 w 990600"/>
                  <a:gd name="connsiteY32" fmla="*/ 774700 h 1025525"/>
                  <a:gd name="connsiteX33" fmla="*/ 533400 w 990600"/>
                  <a:gd name="connsiteY33" fmla="*/ 800100 h 1025525"/>
                  <a:gd name="connsiteX34" fmla="*/ 546100 w 990600"/>
                  <a:gd name="connsiteY34" fmla="*/ 815975 h 1025525"/>
                  <a:gd name="connsiteX35" fmla="*/ 577850 w 990600"/>
                  <a:gd name="connsiteY35" fmla="*/ 835025 h 1025525"/>
                  <a:gd name="connsiteX36" fmla="*/ 593725 w 990600"/>
                  <a:gd name="connsiteY36" fmla="*/ 873125 h 1025525"/>
                  <a:gd name="connsiteX37" fmla="*/ 631825 w 990600"/>
                  <a:gd name="connsiteY37" fmla="*/ 911225 h 1025525"/>
                  <a:gd name="connsiteX38" fmla="*/ 654050 w 990600"/>
                  <a:gd name="connsiteY38" fmla="*/ 933450 h 1025525"/>
                  <a:gd name="connsiteX39" fmla="*/ 685800 w 990600"/>
                  <a:gd name="connsiteY39" fmla="*/ 958850 h 1025525"/>
                  <a:gd name="connsiteX40" fmla="*/ 717550 w 990600"/>
                  <a:gd name="connsiteY40" fmla="*/ 990600 h 1025525"/>
                  <a:gd name="connsiteX41" fmla="*/ 762000 w 990600"/>
                  <a:gd name="connsiteY41" fmla="*/ 1012825 h 1025525"/>
                  <a:gd name="connsiteX42" fmla="*/ 800100 w 990600"/>
                  <a:gd name="connsiteY42" fmla="*/ 1025525 h 1025525"/>
                  <a:gd name="connsiteX43" fmla="*/ 800100 w 990600"/>
                  <a:gd name="connsiteY43" fmla="*/ 1025525 h 1025525"/>
                  <a:gd name="connsiteX44" fmla="*/ 850900 w 990600"/>
                  <a:gd name="connsiteY44" fmla="*/ 993775 h 1025525"/>
                  <a:gd name="connsiteX45" fmla="*/ 873125 w 990600"/>
                  <a:gd name="connsiteY45" fmla="*/ 977900 h 1025525"/>
                  <a:gd name="connsiteX46" fmla="*/ 895350 w 990600"/>
                  <a:gd name="connsiteY46" fmla="*/ 962025 h 1025525"/>
                  <a:gd name="connsiteX47" fmla="*/ 990600 w 990600"/>
                  <a:gd name="connsiteY47" fmla="*/ 974725 h 1025525"/>
                  <a:gd name="connsiteX0" fmla="*/ 0 w 990600"/>
                  <a:gd name="connsiteY0" fmla="*/ 0 h 1025525"/>
                  <a:gd name="connsiteX1" fmla="*/ 28575 w 990600"/>
                  <a:gd name="connsiteY1" fmla="*/ 34925 h 1025525"/>
                  <a:gd name="connsiteX2" fmla="*/ 60325 w 990600"/>
                  <a:gd name="connsiteY2" fmla="*/ 57150 h 1025525"/>
                  <a:gd name="connsiteX3" fmla="*/ 101600 w 990600"/>
                  <a:gd name="connsiteY3" fmla="*/ 73025 h 1025525"/>
                  <a:gd name="connsiteX4" fmla="*/ 114300 w 990600"/>
                  <a:gd name="connsiteY4" fmla="*/ 101600 h 1025525"/>
                  <a:gd name="connsiteX5" fmla="*/ 133350 w 990600"/>
                  <a:gd name="connsiteY5" fmla="*/ 142875 h 1025525"/>
                  <a:gd name="connsiteX6" fmla="*/ 155575 w 990600"/>
                  <a:gd name="connsiteY6" fmla="*/ 174625 h 1025525"/>
                  <a:gd name="connsiteX7" fmla="*/ 139700 w 990600"/>
                  <a:gd name="connsiteY7" fmla="*/ 206375 h 1025525"/>
                  <a:gd name="connsiteX8" fmla="*/ 155575 w 990600"/>
                  <a:gd name="connsiteY8" fmla="*/ 228600 h 1025525"/>
                  <a:gd name="connsiteX9" fmla="*/ 158750 w 990600"/>
                  <a:gd name="connsiteY9" fmla="*/ 247650 h 1025525"/>
                  <a:gd name="connsiteX10" fmla="*/ 158750 w 990600"/>
                  <a:gd name="connsiteY10" fmla="*/ 247650 h 1025525"/>
                  <a:gd name="connsiteX11" fmla="*/ 174625 w 990600"/>
                  <a:gd name="connsiteY11" fmla="*/ 292100 h 1025525"/>
                  <a:gd name="connsiteX12" fmla="*/ 174625 w 990600"/>
                  <a:gd name="connsiteY12" fmla="*/ 320675 h 1025525"/>
                  <a:gd name="connsiteX13" fmla="*/ 174625 w 990600"/>
                  <a:gd name="connsiteY13" fmla="*/ 317500 h 1025525"/>
                  <a:gd name="connsiteX14" fmla="*/ 187325 w 990600"/>
                  <a:gd name="connsiteY14" fmla="*/ 339725 h 1025525"/>
                  <a:gd name="connsiteX15" fmla="*/ 187325 w 990600"/>
                  <a:gd name="connsiteY15" fmla="*/ 339725 h 1025525"/>
                  <a:gd name="connsiteX16" fmla="*/ 187325 w 990600"/>
                  <a:gd name="connsiteY16" fmla="*/ 384175 h 1025525"/>
                  <a:gd name="connsiteX17" fmla="*/ 187325 w 990600"/>
                  <a:gd name="connsiteY17" fmla="*/ 384175 h 1025525"/>
                  <a:gd name="connsiteX18" fmla="*/ 225425 w 990600"/>
                  <a:gd name="connsiteY18" fmla="*/ 454025 h 1025525"/>
                  <a:gd name="connsiteX19" fmla="*/ 228600 w 990600"/>
                  <a:gd name="connsiteY19" fmla="*/ 485775 h 1025525"/>
                  <a:gd name="connsiteX20" fmla="*/ 225425 w 990600"/>
                  <a:gd name="connsiteY20" fmla="*/ 511175 h 1025525"/>
                  <a:gd name="connsiteX21" fmla="*/ 254000 w 990600"/>
                  <a:gd name="connsiteY21" fmla="*/ 536575 h 1025525"/>
                  <a:gd name="connsiteX22" fmla="*/ 273050 w 990600"/>
                  <a:gd name="connsiteY22" fmla="*/ 571500 h 1025525"/>
                  <a:gd name="connsiteX23" fmla="*/ 292100 w 990600"/>
                  <a:gd name="connsiteY23" fmla="*/ 568325 h 1025525"/>
                  <a:gd name="connsiteX24" fmla="*/ 301625 w 990600"/>
                  <a:gd name="connsiteY24" fmla="*/ 590550 h 1025525"/>
                  <a:gd name="connsiteX25" fmla="*/ 301625 w 990600"/>
                  <a:gd name="connsiteY25" fmla="*/ 590550 h 1025525"/>
                  <a:gd name="connsiteX26" fmla="*/ 323850 w 990600"/>
                  <a:gd name="connsiteY26" fmla="*/ 596900 h 1025525"/>
                  <a:gd name="connsiteX27" fmla="*/ 323850 w 990600"/>
                  <a:gd name="connsiteY27" fmla="*/ 631825 h 1025525"/>
                  <a:gd name="connsiteX28" fmla="*/ 371475 w 990600"/>
                  <a:gd name="connsiteY28" fmla="*/ 688975 h 1025525"/>
                  <a:gd name="connsiteX29" fmla="*/ 434975 w 990600"/>
                  <a:gd name="connsiteY29" fmla="*/ 730250 h 1025525"/>
                  <a:gd name="connsiteX30" fmla="*/ 473075 w 990600"/>
                  <a:gd name="connsiteY30" fmla="*/ 739775 h 1025525"/>
                  <a:gd name="connsiteX31" fmla="*/ 498475 w 990600"/>
                  <a:gd name="connsiteY31" fmla="*/ 762000 h 1025525"/>
                  <a:gd name="connsiteX32" fmla="*/ 520700 w 990600"/>
                  <a:gd name="connsiteY32" fmla="*/ 774700 h 1025525"/>
                  <a:gd name="connsiteX33" fmla="*/ 533400 w 990600"/>
                  <a:gd name="connsiteY33" fmla="*/ 800100 h 1025525"/>
                  <a:gd name="connsiteX34" fmla="*/ 546100 w 990600"/>
                  <a:gd name="connsiteY34" fmla="*/ 815975 h 1025525"/>
                  <a:gd name="connsiteX35" fmla="*/ 577850 w 990600"/>
                  <a:gd name="connsiteY35" fmla="*/ 835025 h 1025525"/>
                  <a:gd name="connsiteX36" fmla="*/ 593725 w 990600"/>
                  <a:gd name="connsiteY36" fmla="*/ 873125 h 1025525"/>
                  <a:gd name="connsiteX37" fmla="*/ 631825 w 990600"/>
                  <a:gd name="connsiteY37" fmla="*/ 911225 h 1025525"/>
                  <a:gd name="connsiteX38" fmla="*/ 654050 w 990600"/>
                  <a:gd name="connsiteY38" fmla="*/ 933450 h 1025525"/>
                  <a:gd name="connsiteX39" fmla="*/ 685800 w 990600"/>
                  <a:gd name="connsiteY39" fmla="*/ 958850 h 1025525"/>
                  <a:gd name="connsiteX40" fmla="*/ 717550 w 990600"/>
                  <a:gd name="connsiteY40" fmla="*/ 990600 h 1025525"/>
                  <a:gd name="connsiteX41" fmla="*/ 762000 w 990600"/>
                  <a:gd name="connsiteY41" fmla="*/ 1012825 h 1025525"/>
                  <a:gd name="connsiteX42" fmla="*/ 800100 w 990600"/>
                  <a:gd name="connsiteY42" fmla="*/ 1025525 h 1025525"/>
                  <a:gd name="connsiteX43" fmla="*/ 800100 w 990600"/>
                  <a:gd name="connsiteY43" fmla="*/ 1025525 h 1025525"/>
                  <a:gd name="connsiteX44" fmla="*/ 850900 w 990600"/>
                  <a:gd name="connsiteY44" fmla="*/ 993775 h 1025525"/>
                  <a:gd name="connsiteX45" fmla="*/ 873125 w 990600"/>
                  <a:gd name="connsiteY45" fmla="*/ 977900 h 1025525"/>
                  <a:gd name="connsiteX46" fmla="*/ 990600 w 990600"/>
                  <a:gd name="connsiteY46" fmla="*/ 974725 h 1025525"/>
                  <a:gd name="connsiteX0" fmla="*/ 0 w 990600"/>
                  <a:gd name="connsiteY0" fmla="*/ 0 h 1025525"/>
                  <a:gd name="connsiteX1" fmla="*/ 28575 w 990600"/>
                  <a:gd name="connsiteY1" fmla="*/ 34925 h 1025525"/>
                  <a:gd name="connsiteX2" fmla="*/ 60325 w 990600"/>
                  <a:gd name="connsiteY2" fmla="*/ 57150 h 1025525"/>
                  <a:gd name="connsiteX3" fmla="*/ 101600 w 990600"/>
                  <a:gd name="connsiteY3" fmla="*/ 73025 h 1025525"/>
                  <a:gd name="connsiteX4" fmla="*/ 114300 w 990600"/>
                  <a:gd name="connsiteY4" fmla="*/ 101600 h 1025525"/>
                  <a:gd name="connsiteX5" fmla="*/ 133350 w 990600"/>
                  <a:gd name="connsiteY5" fmla="*/ 142875 h 1025525"/>
                  <a:gd name="connsiteX6" fmla="*/ 155575 w 990600"/>
                  <a:gd name="connsiteY6" fmla="*/ 174625 h 1025525"/>
                  <a:gd name="connsiteX7" fmla="*/ 139700 w 990600"/>
                  <a:gd name="connsiteY7" fmla="*/ 206375 h 1025525"/>
                  <a:gd name="connsiteX8" fmla="*/ 155575 w 990600"/>
                  <a:gd name="connsiteY8" fmla="*/ 228600 h 1025525"/>
                  <a:gd name="connsiteX9" fmla="*/ 158750 w 990600"/>
                  <a:gd name="connsiteY9" fmla="*/ 247650 h 1025525"/>
                  <a:gd name="connsiteX10" fmla="*/ 158750 w 990600"/>
                  <a:gd name="connsiteY10" fmla="*/ 247650 h 1025525"/>
                  <a:gd name="connsiteX11" fmla="*/ 174625 w 990600"/>
                  <a:gd name="connsiteY11" fmla="*/ 292100 h 1025525"/>
                  <a:gd name="connsiteX12" fmla="*/ 174625 w 990600"/>
                  <a:gd name="connsiteY12" fmla="*/ 320675 h 1025525"/>
                  <a:gd name="connsiteX13" fmla="*/ 174625 w 990600"/>
                  <a:gd name="connsiteY13" fmla="*/ 317500 h 1025525"/>
                  <a:gd name="connsiteX14" fmla="*/ 187325 w 990600"/>
                  <a:gd name="connsiteY14" fmla="*/ 339725 h 1025525"/>
                  <a:gd name="connsiteX15" fmla="*/ 187325 w 990600"/>
                  <a:gd name="connsiteY15" fmla="*/ 339725 h 1025525"/>
                  <a:gd name="connsiteX16" fmla="*/ 187325 w 990600"/>
                  <a:gd name="connsiteY16" fmla="*/ 384175 h 1025525"/>
                  <a:gd name="connsiteX17" fmla="*/ 187325 w 990600"/>
                  <a:gd name="connsiteY17" fmla="*/ 384175 h 1025525"/>
                  <a:gd name="connsiteX18" fmla="*/ 225425 w 990600"/>
                  <a:gd name="connsiteY18" fmla="*/ 454025 h 1025525"/>
                  <a:gd name="connsiteX19" fmla="*/ 228600 w 990600"/>
                  <a:gd name="connsiteY19" fmla="*/ 485775 h 1025525"/>
                  <a:gd name="connsiteX20" fmla="*/ 225425 w 990600"/>
                  <a:gd name="connsiteY20" fmla="*/ 511175 h 1025525"/>
                  <a:gd name="connsiteX21" fmla="*/ 254000 w 990600"/>
                  <a:gd name="connsiteY21" fmla="*/ 536575 h 1025525"/>
                  <a:gd name="connsiteX22" fmla="*/ 273050 w 990600"/>
                  <a:gd name="connsiteY22" fmla="*/ 571500 h 1025525"/>
                  <a:gd name="connsiteX23" fmla="*/ 292100 w 990600"/>
                  <a:gd name="connsiteY23" fmla="*/ 568325 h 1025525"/>
                  <a:gd name="connsiteX24" fmla="*/ 301625 w 990600"/>
                  <a:gd name="connsiteY24" fmla="*/ 590550 h 1025525"/>
                  <a:gd name="connsiteX25" fmla="*/ 301625 w 990600"/>
                  <a:gd name="connsiteY25" fmla="*/ 590550 h 1025525"/>
                  <a:gd name="connsiteX26" fmla="*/ 323850 w 990600"/>
                  <a:gd name="connsiteY26" fmla="*/ 596900 h 1025525"/>
                  <a:gd name="connsiteX27" fmla="*/ 323850 w 990600"/>
                  <a:gd name="connsiteY27" fmla="*/ 631825 h 1025525"/>
                  <a:gd name="connsiteX28" fmla="*/ 371475 w 990600"/>
                  <a:gd name="connsiteY28" fmla="*/ 688975 h 1025525"/>
                  <a:gd name="connsiteX29" fmla="*/ 434975 w 990600"/>
                  <a:gd name="connsiteY29" fmla="*/ 730250 h 1025525"/>
                  <a:gd name="connsiteX30" fmla="*/ 473075 w 990600"/>
                  <a:gd name="connsiteY30" fmla="*/ 739775 h 1025525"/>
                  <a:gd name="connsiteX31" fmla="*/ 498475 w 990600"/>
                  <a:gd name="connsiteY31" fmla="*/ 762000 h 1025525"/>
                  <a:gd name="connsiteX32" fmla="*/ 520700 w 990600"/>
                  <a:gd name="connsiteY32" fmla="*/ 774700 h 1025525"/>
                  <a:gd name="connsiteX33" fmla="*/ 533400 w 990600"/>
                  <a:gd name="connsiteY33" fmla="*/ 800100 h 1025525"/>
                  <a:gd name="connsiteX34" fmla="*/ 546100 w 990600"/>
                  <a:gd name="connsiteY34" fmla="*/ 815975 h 1025525"/>
                  <a:gd name="connsiteX35" fmla="*/ 577850 w 990600"/>
                  <a:gd name="connsiteY35" fmla="*/ 835025 h 1025525"/>
                  <a:gd name="connsiteX36" fmla="*/ 593725 w 990600"/>
                  <a:gd name="connsiteY36" fmla="*/ 873125 h 1025525"/>
                  <a:gd name="connsiteX37" fmla="*/ 631825 w 990600"/>
                  <a:gd name="connsiteY37" fmla="*/ 911225 h 1025525"/>
                  <a:gd name="connsiteX38" fmla="*/ 654050 w 990600"/>
                  <a:gd name="connsiteY38" fmla="*/ 933450 h 1025525"/>
                  <a:gd name="connsiteX39" fmla="*/ 685800 w 990600"/>
                  <a:gd name="connsiteY39" fmla="*/ 958850 h 1025525"/>
                  <a:gd name="connsiteX40" fmla="*/ 717550 w 990600"/>
                  <a:gd name="connsiteY40" fmla="*/ 990600 h 1025525"/>
                  <a:gd name="connsiteX41" fmla="*/ 762000 w 990600"/>
                  <a:gd name="connsiteY41" fmla="*/ 1012825 h 1025525"/>
                  <a:gd name="connsiteX42" fmla="*/ 800100 w 990600"/>
                  <a:gd name="connsiteY42" fmla="*/ 1025525 h 1025525"/>
                  <a:gd name="connsiteX43" fmla="*/ 800100 w 990600"/>
                  <a:gd name="connsiteY43" fmla="*/ 1025525 h 1025525"/>
                  <a:gd name="connsiteX44" fmla="*/ 850900 w 990600"/>
                  <a:gd name="connsiteY44" fmla="*/ 993775 h 1025525"/>
                  <a:gd name="connsiteX45" fmla="*/ 990600 w 990600"/>
                  <a:gd name="connsiteY45" fmla="*/ 974725 h 1025525"/>
                  <a:gd name="connsiteX0" fmla="*/ 0 w 850900"/>
                  <a:gd name="connsiteY0" fmla="*/ 0 h 1025525"/>
                  <a:gd name="connsiteX1" fmla="*/ 28575 w 850900"/>
                  <a:gd name="connsiteY1" fmla="*/ 34925 h 1025525"/>
                  <a:gd name="connsiteX2" fmla="*/ 60325 w 850900"/>
                  <a:gd name="connsiteY2" fmla="*/ 57150 h 1025525"/>
                  <a:gd name="connsiteX3" fmla="*/ 101600 w 850900"/>
                  <a:gd name="connsiteY3" fmla="*/ 73025 h 1025525"/>
                  <a:gd name="connsiteX4" fmla="*/ 114300 w 850900"/>
                  <a:gd name="connsiteY4" fmla="*/ 101600 h 1025525"/>
                  <a:gd name="connsiteX5" fmla="*/ 133350 w 850900"/>
                  <a:gd name="connsiteY5" fmla="*/ 142875 h 1025525"/>
                  <a:gd name="connsiteX6" fmla="*/ 155575 w 850900"/>
                  <a:gd name="connsiteY6" fmla="*/ 174625 h 1025525"/>
                  <a:gd name="connsiteX7" fmla="*/ 139700 w 850900"/>
                  <a:gd name="connsiteY7" fmla="*/ 206375 h 1025525"/>
                  <a:gd name="connsiteX8" fmla="*/ 155575 w 850900"/>
                  <a:gd name="connsiteY8" fmla="*/ 228600 h 1025525"/>
                  <a:gd name="connsiteX9" fmla="*/ 158750 w 850900"/>
                  <a:gd name="connsiteY9" fmla="*/ 247650 h 1025525"/>
                  <a:gd name="connsiteX10" fmla="*/ 158750 w 850900"/>
                  <a:gd name="connsiteY10" fmla="*/ 247650 h 1025525"/>
                  <a:gd name="connsiteX11" fmla="*/ 174625 w 850900"/>
                  <a:gd name="connsiteY11" fmla="*/ 292100 h 1025525"/>
                  <a:gd name="connsiteX12" fmla="*/ 174625 w 850900"/>
                  <a:gd name="connsiteY12" fmla="*/ 320675 h 1025525"/>
                  <a:gd name="connsiteX13" fmla="*/ 174625 w 850900"/>
                  <a:gd name="connsiteY13" fmla="*/ 317500 h 1025525"/>
                  <a:gd name="connsiteX14" fmla="*/ 187325 w 850900"/>
                  <a:gd name="connsiteY14" fmla="*/ 339725 h 1025525"/>
                  <a:gd name="connsiteX15" fmla="*/ 187325 w 850900"/>
                  <a:gd name="connsiteY15" fmla="*/ 339725 h 1025525"/>
                  <a:gd name="connsiteX16" fmla="*/ 187325 w 850900"/>
                  <a:gd name="connsiteY16" fmla="*/ 384175 h 1025525"/>
                  <a:gd name="connsiteX17" fmla="*/ 187325 w 850900"/>
                  <a:gd name="connsiteY17" fmla="*/ 384175 h 1025525"/>
                  <a:gd name="connsiteX18" fmla="*/ 225425 w 850900"/>
                  <a:gd name="connsiteY18" fmla="*/ 454025 h 1025525"/>
                  <a:gd name="connsiteX19" fmla="*/ 228600 w 850900"/>
                  <a:gd name="connsiteY19" fmla="*/ 485775 h 1025525"/>
                  <a:gd name="connsiteX20" fmla="*/ 225425 w 850900"/>
                  <a:gd name="connsiteY20" fmla="*/ 511175 h 1025525"/>
                  <a:gd name="connsiteX21" fmla="*/ 254000 w 850900"/>
                  <a:gd name="connsiteY21" fmla="*/ 536575 h 1025525"/>
                  <a:gd name="connsiteX22" fmla="*/ 273050 w 850900"/>
                  <a:gd name="connsiteY22" fmla="*/ 571500 h 1025525"/>
                  <a:gd name="connsiteX23" fmla="*/ 292100 w 850900"/>
                  <a:gd name="connsiteY23" fmla="*/ 568325 h 1025525"/>
                  <a:gd name="connsiteX24" fmla="*/ 301625 w 850900"/>
                  <a:gd name="connsiteY24" fmla="*/ 590550 h 1025525"/>
                  <a:gd name="connsiteX25" fmla="*/ 301625 w 850900"/>
                  <a:gd name="connsiteY25" fmla="*/ 590550 h 1025525"/>
                  <a:gd name="connsiteX26" fmla="*/ 323850 w 850900"/>
                  <a:gd name="connsiteY26" fmla="*/ 596900 h 1025525"/>
                  <a:gd name="connsiteX27" fmla="*/ 323850 w 850900"/>
                  <a:gd name="connsiteY27" fmla="*/ 631825 h 1025525"/>
                  <a:gd name="connsiteX28" fmla="*/ 371475 w 850900"/>
                  <a:gd name="connsiteY28" fmla="*/ 688975 h 1025525"/>
                  <a:gd name="connsiteX29" fmla="*/ 434975 w 850900"/>
                  <a:gd name="connsiteY29" fmla="*/ 730250 h 1025525"/>
                  <a:gd name="connsiteX30" fmla="*/ 473075 w 850900"/>
                  <a:gd name="connsiteY30" fmla="*/ 739775 h 1025525"/>
                  <a:gd name="connsiteX31" fmla="*/ 498475 w 850900"/>
                  <a:gd name="connsiteY31" fmla="*/ 762000 h 1025525"/>
                  <a:gd name="connsiteX32" fmla="*/ 520700 w 850900"/>
                  <a:gd name="connsiteY32" fmla="*/ 774700 h 1025525"/>
                  <a:gd name="connsiteX33" fmla="*/ 533400 w 850900"/>
                  <a:gd name="connsiteY33" fmla="*/ 800100 h 1025525"/>
                  <a:gd name="connsiteX34" fmla="*/ 546100 w 850900"/>
                  <a:gd name="connsiteY34" fmla="*/ 815975 h 1025525"/>
                  <a:gd name="connsiteX35" fmla="*/ 577850 w 850900"/>
                  <a:gd name="connsiteY35" fmla="*/ 835025 h 1025525"/>
                  <a:gd name="connsiteX36" fmla="*/ 593725 w 850900"/>
                  <a:gd name="connsiteY36" fmla="*/ 873125 h 1025525"/>
                  <a:gd name="connsiteX37" fmla="*/ 631825 w 850900"/>
                  <a:gd name="connsiteY37" fmla="*/ 911225 h 1025525"/>
                  <a:gd name="connsiteX38" fmla="*/ 654050 w 850900"/>
                  <a:gd name="connsiteY38" fmla="*/ 933450 h 1025525"/>
                  <a:gd name="connsiteX39" fmla="*/ 685800 w 850900"/>
                  <a:gd name="connsiteY39" fmla="*/ 958850 h 1025525"/>
                  <a:gd name="connsiteX40" fmla="*/ 717550 w 850900"/>
                  <a:gd name="connsiteY40" fmla="*/ 990600 h 1025525"/>
                  <a:gd name="connsiteX41" fmla="*/ 762000 w 850900"/>
                  <a:gd name="connsiteY41" fmla="*/ 1012825 h 1025525"/>
                  <a:gd name="connsiteX42" fmla="*/ 800100 w 850900"/>
                  <a:gd name="connsiteY42" fmla="*/ 1025525 h 1025525"/>
                  <a:gd name="connsiteX43" fmla="*/ 800100 w 850900"/>
                  <a:gd name="connsiteY43" fmla="*/ 1025525 h 1025525"/>
                  <a:gd name="connsiteX44" fmla="*/ 850900 w 850900"/>
                  <a:gd name="connsiteY44" fmla="*/ 993775 h 1025525"/>
                  <a:gd name="connsiteX0" fmla="*/ 0 w 800100"/>
                  <a:gd name="connsiteY0" fmla="*/ 0 h 1025525"/>
                  <a:gd name="connsiteX1" fmla="*/ 28575 w 800100"/>
                  <a:gd name="connsiteY1" fmla="*/ 34925 h 1025525"/>
                  <a:gd name="connsiteX2" fmla="*/ 60325 w 800100"/>
                  <a:gd name="connsiteY2" fmla="*/ 57150 h 1025525"/>
                  <a:gd name="connsiteX3" fmla="*/ 101600 w 800100"/>
                  <a:gd name="connsiteY3" fmla="*/ 73025 h 1025525"/>
                  <a:gd name="connsiteX4" fmla="*/ 114300 w 800100"/>
                  <a:gd name="connsiteY4" fmla="*/ 101600 h 1025525"/>
                  <a:gd name="connsiteX5" fmla="*/ 133350 w 800100"/>
                  <a:gd name="connsiteY5" fmla="*/ 142875 h 1025525"/>
                  <a:gd name="connsiteX6" fmla="*/ 155575 w 800100"/>
                  <a:gd name="connsiteY6" fmla="*/ 174625 h 1025525"/>
                  <a:gd name="connsiteX7" fmla="*/ 139700 w 800100"/>
                  <a:gd name="connsiteY7" fmla="*/ 206375 h 1025525"/>
                  <a:gd name="connsiteX8" fmla="*/ 155575 w 800100"/>
                  <a:gd name="connsiteY8" fmla="*/ 228600 h 1025525"/>
                  <a:gd name="connsiteX9" fmla="*/ 158750 w 800100"/>
                  <a:gd name="connsiteY9" fmla="*/ 247650 h 1025525"/>
                  <a:gd name="connsiteX10" fmla="*/ 158750 w 800100"/>
                  <a:gd name="connsiteY10" fmla="*/ 247650 h 1025525"/>
                  <a:gd name="connsiteX11" fmla="*/ 174625 w 800100"/>
                  <a:gd name="connsiteY11" fmla="*/ 292100 h 1025525"/>
                  <a:gd name="connsiteX12" fmla="*/ 174625 w 800100"/>
                  <a:gd name="connsiteY12" fmla="*/ 320675 h 1025525"/>
                  <a:gd name="connsiteX13" fmla="*/ 174625 w 800100"/>
                  <a:gd name="connsiteY13" fmla="*/ 317500 h 1025525"/>
                  <a:gd name="connsiteX14" fmla="*/ 187325 w 800100"/>
                  <a:gd name="connsiteY14" fmla="*/ 339725 h 1025525"/>
                  <a:gd name="connsiteX15" fmla="*/ 187325 w 800100"/>
                  <a:gd name="connsiteY15" fmla="*/ 339725 h 1025525"/>
                  <a:gd name="connsiteX16" fmla="*/ 187325 w 800100"/>
                  <a:gd name="connsiteY16" fmla="*/ 384175 h 1025525"/>
                  <a:gd name="connsiteX17" fmla="*/ 187325 w 800100"/>
                  <a:gd name="connsiteY17" fmla="*/ 384175 h 1025525"/>
                  <a:gd name="connsiteX18" fmla="*/ 225425 w 800100"/>
                  <a:gd name="connsiteY18" fmla="*/ 454025 h 1025525"/>
                  <a:gd name="connsiteX19" fmla="*/ 228600 w 800100"/>
                  <a:gd name="connsiteY19" fmla="*/ 485775 h 1025525"/>
                  <a:gd name="connsiteX20" fmla="*/ 225425 w 800100"/>
                  <a:gd name="connsiteY20" fmla="*/ 511175 h 1025525"/>
                  <a:gd name="connsiteX21" fmla="*/ 254000 w 800100"/>
                  <a:gd name="connsiteY21" fmla="*/ 536575 h 1025525"/>
                  <a:gd name="connsiteX22" fmla="*/ 273050 w 800100"/>
                  <a:gd name="connsiteY22" fmla="*/ 571500 h 1025525"/>
                  <a:gd name="connsiteX23" fmla="*/ 292100 w 800100"/>
                  <a:gd name="connsiteY23" fmla="*/ 568325 h 1025525"/>
                  <a:gd name="connsiteX24" fmla="*/ 301625 w 800100"/>
                  <a:gd name="connsiteY24" fmla="*/ 590550 h 1025525"/>
                  <a:gd name="connsiteX25" fmla="*/ 301625 w 800100"/>
                  <a:gd name="connsiteY25" fmla="*/ 590550 h 1025525"/>
                  <a:gd name="connsiteX26" fmla="*/ 323850 w 800100"/>
                  <a:gd name="connsiteY26" fmla="*/ 596900 h 1025525"/>
                  <a:gd name="connsiteX27" fmla="*/ 323850 w 800100"/>
                  <a:gd name="connsiteY27" fmla="*/ 631825 h 1025525"/>
                  <a:gd name="connsiteX28" fmla="*/ 371475 w 800100"/>
                  <a:gd name="connsiteY28" fmla="*/ 688975 h 1025525"/>
                  <a:gd name="connsiteX29" fmla="*/ 434975 w 800100"/>
                  <a:gd name="connsiteY29" fmla="*/ 730250 h 1025525"/>
                  <a:gd name="connsiteX30" fmla="*/ 473075 w 800100"/>
                  <a:gd name="connsiteY30" fmla="*/ 739775 h 1025525"/>
                  <a:gd name="connsiteX31" fmla="*/ 498475 w 800100"/>
                  <a:gd name="connsiteY31" fmla="*/ 762000 h 1025525"/>
                  <a:gd name="connsiteX32" fmla="*/ 520700 w 800100"/>
                  <a:gd name="connsiteY32" fmla="*/ 774700 h 1025525"/>
                  <a:gd name="connsiteX33" fmla="*/ 533400 w 800100"/>
                  <a:gd name="connsiteY33" fmla="*/ 800100 h 1025525"/>
                  <a:gd name="connsiteX34" fmla="*/ 546100 w 800100"/>
                  <a:gd name="connsiteY34" fmla="*/ 815975 h 1025525"/>
                  <a:gd name="connsiteX35" fmla="*/ 577850 w 800100"/>
                  <a:gd name="connsiteY35" fmla="*/ 835025 h 1025525"/>
                  <a:gd name="connsiteX36" fmla="*/ 593725 w 800100"/>
                  <a:gd name="connsiteY36" fmla="*/ 873125 h 1025525"/>
                  <a:gd name="connsiteX37" fmla="*/ 631825 w 800100"/>
                  <a:gd name="connsiteY37" fmla="*/ 911225 h 1025525"/>
                  <a:gd name="connsiteX38" fmla="*/ 654050 w 800100"/>
                  <a:gd name="connsiteY38" fmla="*/ 933450 h 1025525"/>
                  <a:gd name="connsiteX39" fmla="*/ 685800 w 800100"/>
                  <a:gd name="connsiteY39" fmla="*/ 958850 h 1025525"/>
                  <a:gd name="connsiteX40" fmla="*/ 717550 w 800100"/>
                  <a:gd name="connsiteY40" fmla="*/ 990600 h 1025525"/>
                  <a:gd name="connsiteX41" fmla="*/ 762000 w 800100"/>
                  <a:gd name="connsiteY41" fmla="*/ 1012825 h 1025525"/>
                  <a:gd name="connsiteX42" fmla="*/ 800100 w 800100"/>
                  <a:gd name="connsiteY42" fmla="*/ 1025525 h 1025525"/>
                  <a:gd name="connsiteX43" fmla="*/ 800100 w 800100"/>
                  <a:gd name="connsiteY43" fmla="*/ 1025525 h 1025525"/>
                  <a:gd name="connsiteX0" fmla="*/ 24765 w 771525"/>
                  <a:gd name="connsiteY0" fmla="*/ 0 h 1056005"/>
                  <a:gd name="connsiteX1" fmla="*/ 0 w 771525"/>
                  <a:gd name="connsiteY1" fmla="*/ 65405 h 1056005"/>
                  <a:gd name="connsiteX2" fmla="*/ 31750 w 771525"/>
                  <a:gd name="connsiteY2" fmla="*/ 87630 h 1056005"/>
                  <a:gd name="connsiteX3" fmla="*/ 73025 w 771525"/>
                  <a:gd name="connsiteY3" fmla="*/ 103505 h 1056005"/>
                  <a:gd name="connsiteX4" fmla="*/ 85725 w 771525"/>
                  <a:gd name="connsiteY4" fmla="*/ 132080 h 1056005"/>
                  <a:gd name="connsiteX5" fmla="*/ 104775 w 771525"/>
                  <a:gd name="connsiteY5" fmla="*/ 173355 h 1056005"/>
                  <a:gd name="connsiteX6" fmla="*/ 127000 w 771525"/>
                  <a:gd name="connsiteY6" fmla="*/ 205105 h 1056005"/>
                  <a:gd name="connsiteX7" fmla="*/ 111125 w 771525"/>
                  <a:gd name="connsiteY7" fmla="*/ 236855 h 1056005"/>
                  <a:gd name="connsiteX8" fmla="*/ 127000 w 771525"/>
                  <a:gd name="connsiteY8" fmla="*/ 259080 h 1056005"/>
                  <a:gd name="connsiteX9" fmla="*/ 130175 w 771525"/>
                  <a:gd name="connsiteY9" fmla="*/ 278130 h 1056005"/>
                  <a:gd name="connsiteX10" fmla="*/ 130175 w 771525"/>
                  <a:gd name="connsiteY10" fmla="*/ 278130 h 1056005"/>
                  <a:gd name="connsiteX11" fmla="*/ 146050 w 771525"/>
                  <a:gd name="connsiteY11" fmla="*/ 322580 h 1056005"/>
                  <a:gd name="connsiteX12" fmla="*/ 146050 w 771525"/>
                  <a:gd name="connsiteY12" fmla="*/ 351155 h 1056005"/>
                  <a:gd name="connsiteX13" fmla="*/ 146050 w 771525"/>
                  <a:gd name="connsiteY13" fmla="*/ 347980 h 1056005"/>
                  <a:gd name="connsiteX14" fmla="*/ 158750 w 771525"/>
                  <a:gd name="connsiteY14" fmla="*/ 370205 h 1056005"/>
                  <a:gd name="connsiteX15" fmla="*/ 158750 w 771525"/>
                  <a:gd name="connsiteY15" fmla="*/ 370205 h 1056005"/>
                  <a:gd name="connsiteX16" fmla="*/ 158750 w 771525"/>
                  <a:gd name="connsiteY16" fmla="*/ 414655 h 1056005"/>
                  <a:gd name="connsiteX17" fmla="*/ 158750 w 771525"/>
                  <a:gd name="connsiteY17" fmla="*/ 414655 h 1056005"/>
                  <a:gd name="connsiteX18" fmla="*/ 196850 w 771525"/>
                  <a:gd name="connsiteY18" fmla="*/ 484505 h 1056005"/>
                  <a:gd name="connsiteX19" fmla="*/ 200025 w 771525"/>
                  <a:gd name="connsiteY19" fmla="*/ 516255 h 1056005"/>
                  <a:gd name="connsiteX20" fmla="*/ 196850 w 771525"/>
                  <a:gd name="connsiteY20" fmla="*/ 541655 h 1056005"/>
                  <a:gd name="connsiteX21" fmla="*/ 225425 w 771525"/>
                  <a:gd name="connsiteY21" fmla="*/ 567055 h 1056005"/>
                  <a:gd name="connsiteX22" fmla="*/ 244475 w 771525"/>
                  <a:gd name="connsiteY22" fmla="*/ 601980 h 1056005"/>
                  <a:gd name="connsiteX23" fmla="*/ 263525 w 771525"/>
                  <a:gd name="connsiteY23" fmla="*/ 598805 h 1056005"/>
                  <a:gd name="connsiteX24" fmla="*/ 273050 w 771525"/>
                  <a:gd name="connsiteY24" fmla="*/ 621030 h 1056005"/>
                  <a:gd name="connsiteX25" fmla="*/ 273050 w 771525"/>
                  <a:gd name="connsiteY25" fmla="*/ 621030 h 1056005"/>
                  <a:gd name="connsiteX26" fmla="*/ 295275 w 771525"/>
                  <a:gd name="connsiteY26" fmla="*/ 627380 h 1056005"/>
                  <a:gd name="connsiteX27" fmla="*/ 295275 w 771525"/>
                  <a:gd name="connsiteY27" fmla="*/ 662305 h 1056005"/>
                  <a:gd name="connsiteX28" fmla="*/ 342900 w 771525"/>
                  <a:gd name="connsiteY28" fmla="*/ 719455 h 1056005"/>
                  <a:gd name="connsiteX29" fmla="*/ 406400 w 771525"/>
                  <a:gd name="connsiteY29" fmla="*/ 760730 h 1056005"/>
                  <a:gd name="connsiteX30" fmla="*/ 444500 w 771525"/>
                  <a:gd name="connsiteY30" fmla="*/ 770255 h 1056005"/>
                  <a:gd name="connsiteX31" fmla="*/ 469900 w 771525"/>
                  <a:gd name="connsiteY31" fmla="*/ 792480 h 1056005"/>
                  <a:gd name="connsiteX32" fmla="*/ 492125 w 771525"/>
                  <a:gd name="connsiteY32" fmla="*/ 805180 h 1056005"/>
                  <a:gd name="connsiteX33" fmla="*/ 504825 w 771525"/>
                  <a:gd name="connsiteY33" fmla="*/ 830580 h 1056005"/>
                  <a:gd name="connsiteX34" fmla="*/ 517525 w 771525"/>
                  <a:gd name="connsiteY34" fmla="*/ 846455 h 1056005"/>
                  <a:gd name="connsiteX35" fmla="*/ 549275 w 771525"/>
                  <a:gd name="connsiteY35" fmla="*/ 865505 h 1056005"/>
                  <a:gd name="connsiteX36" fmla="*/ 565150 w 771525"/>
                  <a:gd name="connsiteY36" fmla="*/ 903605 h 1056005"/>
                  <a:gd name="connsiteX37" fmla="*/ 603250 w 771525"/>
                  <a:gd name="connsiteY37" fmla="*/ 941705 h 1056005"/>
                  <a:gd name="connsiteX38" fmla="*/ 625475 w 771525"/>
                  <a:gd name="connsiteY38" fmla="*/ 963930 h 1056005"/>
                  <a:gd name="connsiteX39" fmla="*/ 657225 w 771525"/>
                  <a:gd name="connsiteY39" fmla="*/ 989330 h 1056005"/>
                  <a:gd name="connsiteX40" fmla="*/ 688975 w 771525"/>
                  <a:gd name="connsiteY40" fmla="*/ 1021080 h 1056005"/>
                  <a:gd name="connsiteX41" fmla="*/ 733425 w 771525"/>
                  <a:gd name="connsiteY41" fmla="*/ 1043305 h 1056005"/>
                  <a:gd name="connsiteX42" fmla="*/ 771525 w 771525"/>
                  <a:gd name="connsiteY42" fmla="*/ 1056005 h 1056005"/>
                  <a:gd name="connsiteX43" fmla="*/ 771525 w 771525"/>
                  <a:gd name="connsiteY43" fmla="*/ 1056005 h 1056005"/>
                  <a:gd name="connsiteX0" fmla="*/ 0 w 746760"/>
                  <a:gd name="connsiteY0" fmla="*/ 0 h 1056005"/>
                  <a:gd name="connsiteX1" fmla="*/ 13335 w 746760"/>
                  <a:gd name="connsiteY1" fmla="*/ 51117 h 1056005"/>
                  <a:gd name="connsiteX2" fmla="*/ 6985 w 746760"/>
                  <a:gd name="connsiteY2" fmla="*/ 87630 h 1056005"/>
                  <a:gd name="connsiteX3" fmla="*/ 48260 w 746760"/>
                  <a:gd name="connsiteY3" fmla="*/ 103505 h 1056005"/>
                  <a:gd name="connsiteX4" fmla="*/ 60960 w 746760"/>
                  <a:gd name="connsiteY4" fmla="*/ 132080 h 1056005"/>
                  <a:gd name="connsiteX5" fmla="*/ 80010 w 746760"/>
                  <a:gd name="connsiteY5" fmla="*/ 173355 h 1056005"/>
                  <a:gd name="connsiteX6" fmla="*/ 102235 w 746760"/>
                  <a:gd name="connsiteY6" fmla="*/ 205105 h 1056005"/>
                  <a:gd name="connsiteX7" fmla="*/ 86360 w 746760"/>
                  <a:gd name="connsiteY7" fmla="*/ 236855 h 1056005"/>
                  <a:gd name="connsiteX8" fmla="*/ 102235 w 746760"/>
                  <a:gd name="connsiteY8" fmla="*/ 259080 h 1056005"/>
                  <a:gd name="connsiteX9" fmla="*/ 105410 w 746760"/>
                  <a:gd name="connsiteY9" fmla="*/ 278130 h 1056005"/>
                  <a:gd name="connsiteX10" fmla="*/ 105410 w 746760"/>
                  <a:gd name="connsiteY10" fmla="*/ 278130 h 1056005"/>
                  <a:gd name="connsiteX11" fmla="*/ 121285 w 746760"/>
                  <a:gd name="connsiteY11" fmla="*/ 322580 h 1056005"/>
                  <a:gd name="connsiteX12" fmla="*/ 121285 w 746760"/>
                  <a:gd name="connsiteY12" fmla="*/ 351155 h 1056005"/>
                  <a:gd name="connsiteX13" fmla="*/ 121285 w 746760"/>
                  <a:gd name="connsiteY13" fmla="*/ 347980 h 1056005"/>
                  <a:gd name="connsiteX14" fmla="*/ 133985 w 746760"/>
                  <a:gd name="connsiteY14" fmla="*/ 370205 h 1056005"/>
                  <a:gd name="connsiteX15" fmla="*/ 133985 w 746760"/>
                  <a:gd name="connsiteY15" fmla="*/ 370205 h 1056005"/>
                  <a:gd name="connsiteX16" fmla="*/ 133985 w 746760"/>
                  <a:gd name="connsiteY16" fmla="*/ 414655 h 1056005"/>
                  <a:gd name="connsiteX17" fmla="*/ 133985 w 746760"/>
                  <a:gd name="connsiteY17" fmla="*/ 414655 h 1056005"/>
                  <a:gd name="connsiteX18" fmla="*/ 172085 w 746760"/>
                  <a:gd name="connsiteY18" fmla="*/ 484505 h 1056005"/>
                  <a:gd name="connsiteX19" fmla="*/ 175260 w 746760"/>
                  <a:gd name="connsiteY19" fmla="*/ 516255 h 1056005"/>
                  <a:gd name="connsiteX20" fmla="*/ 172085 w 746760"/>
                  <a:gd name="connsiteY20" fmla="*/ 541655 h 1056005"/>
                  <a:gd name="connsiteX21" fmla="*/ 200660 w 746760"/>
                  <a:gd name="connsiteY21" fmla="*/ 567055 h 1056005"/>
                  <a:gd name="connsiteX22" fmla="*/ 219710 w 746760"/>
                  <a:gd name="connsiteY22" fmla="*/ 601980 h 1056005"/>
                  <a:gd name="connsiteX23" fmla="*/ 238760 w 746760"/>
                  <a:gd name="connsiteY23" fmla="*/ 598805 h 1056005"/>
                  <a:gd name="connsiteX24" fmla="*/ 248285 w 746760"/>
                  <a:gd name="connsiteY24" fmla="*/ 621030 h 1056005"/>
                  <a:gd name="connsiteX25" fmla="*/ 248285 w 746760"/>
                  <a:gd name="connsiteY25" fmla="*/ 621030 h 1056005"/>
                  <a:gd name="connsiteX26" fmla="*/ 270510 w 746760"/>
                  <a:gd name="connsiteY26" fmla="*/ 627380 h 1056005"/>
                  <a:gd name="connsiteX27" fmla="*/ 270510 w 746760"/>
                  <a:gd name="connsiteY27" fmla="*/ 662305 h 1056005"/>
                  <a:gd name="connsiteX28" fmla="*/ 318135 w 746760"/>
                  <a:gd name="connsiteY28" fmla="*/ 719455 h 1056005"/>
                  <a:gd name="connsiteX29" fmla="*/ 381635 w 746760"/>
                  <a:gd name="connsiteY29" fmla="*/ 760730 h 1056005"/>
                  <a:gd name="connsiteX30" fmla="*/ 419735 w 746760"/>
                  <a:gd name="connsiteY30" fmla="*/ 770255 h 1056005"/>
                  <a:gd name="connsiteX31" fmla="*/ 445135 w 746760"/>
                  <a:gd name="connsiteY31" fmla="*/ 792480 h 1056005"/>
                  <a:gd name="connsiteX32" fmla="*/ 467360 w 746760"/>
                  <a:gd name="connsiteY32" fmla="*/ 805180 h 1056005"/>
                  <a:gd name="connsiteX33" fmla="*/ 480060 w 746760"/>
                  <a:gd name="connsiteY33" fmla="*/ 830580 h 1056005"/>
                  <a:gd name="connsiteX34" fmla="*/ 492760 w 746760"/>
                  <a:gd name="connsiteY34" fmla="*/ 846455 h 1056005"/>
                  <a:gd name="connsiteX35" fmla="*/ 524510 w 746760"/>
                  <a:gd name="connsiteY35" fmla="*/ 865505 h 1056005"/>
                  <a:gd name="connsiteX36" fmla="*/ 540385 w 746760"/>
                  <a:gd name="connsiteY36" fmla="*/ 903605 h 1056005"/>
                  <a:gd name="connsiteX37" fmla="*/ 578485 w 746760"/>
                  <a:gd name="connsiteY37" fmla="*/ 941705 h 1056005"/>
                  <a:gd name="connsiteX38" fmla="*/ 600710 w 746760"/>
                  <a:gd name="connsiteY38" fmla="*/ 963930 h 1056005"/>
                  <a:gd name="connsiteX39" fmla="*/ 632460 w 746760"/>
                  <a:gd name="connsiteY39" fmla="*/ 989330 h 1056005"/>
                  <a:gd name="connsiteX40" fmla="*/ 664210 w 746760"/>
                  <a:gd name="connsiteY40" fmla="*/ 1021080 h 1056005"/>
                  <a:gd name="connsiteX41" fmla="*/ 708660 w 746760"/>
                  <a:gd name="connsiteY41" fmla="*/ 1043305 h 1056005"/>
                  <a:gd name="connsiteX42" fmla="*/ 746760 w 746760"/>
                  <a:gd name="connsiteY42" fmla="*/ 1056005 h 1056005"/>
                  <a:gd name="connsiteX43" fmla="*/ 746760 w 746760"/>
                  <a:gd name="connsiteY43" fmla="*/ 1056005 h 1056005"/>
                  <a:gd name="connsiteX0" fmla="*/ 0 w 746760"/>
                  <a:gd name="connsiteY0" fmla="*/ 0 h 1056005"/>
                  <a:gd name="connsiteX1" fmla="*/ 13335 w 746760"/>
                  <a:gd name="connsiteY1" fmla="*/ 51117 h 1056005"/>
                  <a:gd name="connsiteX2" fmla="*/ 18891 w 746760"/>
                  <a:gd name="connsiteY2" fmla="*/ 80486 h 1056005"/>
                  <a:gd name="connsiteX3" fmla="*/ 48260 w 746760"/>
                  <a:gd name="connsiteY3" fmla="*/ 103505 h 1056005"/>
                  <a:gd name="connsiteX4" fmla="*/ 60960 w 746760"/>
                  <a:gd name="connsiteY4" fmla="*/ 132080 h 1056005"/>
                  <a:gd name="connsiteX5" fmla="*/ 80010 w 746760"/>
                  <a:gd name="connsiteY5" fmla="*/ 173355 h 1056005"/>
                  <a:gd name="connsiteX6" fmla="*/ 102235 w 746760"/>
                  <a:gd name="connsiteY6" fmla="*/ 205105 h 1056005"/>
                  <a:gd name="connsiteX7" fmla="*/ 86360 w 746760"/>
                  <a:gd name="connsiteY7" fmla="*/ 236855 h 1056005"/>
                  <a:gd name="connsiteX8" fmla="*/ 102235 w 746760"/>
                  <a:gd name="connsiteY8" fmla="*/ 259080 h 1056005"/>
                  <a:gd name="connsiteX9" fmla="*/ 105410 w 746760"/>
                  <a:gd name="connsiteY9" fmla="*/ 278130 h 1056005"/>
                  <a:gd name="connsiteX10" fmla="*/ 105410 w 746760"/>
                  <a:gd name="connsiteY10" fmla="*/ 278130 h 1056005"/>
                  <a:gd name="connsiteX11" fmla="*/ 121285 w 746760"/>
                  <a:gd name="connsiteY11" fmla="*/ 322580 h 1056005"/>
                  <a:gd name="connsiteX12" fmla="*/ 121285 w 746760"/>
                  <a:gd name="connsiteY12" fmla="*/ 351155 h 1056005"/>
                  <a:gd name="connsiteX13" fmla="*/ 121285 w 746760"/>
                  <a:gd name="connsiteY13" fmla="*/ 347980 h 1056005"/>
                  <a:gd name="connsiteX14" fmla="*/ 133985 w 746760"/>
                  <a:gd name="connsiteY14" fmla="*/ 370205 h 1056005"/>
                  <a:gd name="connsiteX15" fmla="*/ 133985 w 746760"/>
                  <a:gd name="connsiteY15" fmla="*/ 370205 h 1056005"/>
                  <a:gd name="connsiteX16" fmla="*/ 133985 w 746760"/>
                  <a:gd name="connsiteY16" fmla="*/ 414655 h 1056005"/>
                  <a:gd name="connsiteX17" fmla="*/ 133985 w 746760"/>
                  <a:gd name="connsiteY17" fmla="*/ 414655 h 1056005"/>
                  <a:gd name="connsiteX18" fmla="*/ 172085 w 746760"/>
                  <a:gd name="connsiteY18" fmla="*/ 484505 h 1056005"/>
                  <a:gd name="connsiteX19" fmla="*/ 175260 w 746760"/>
                  <a:gd name="connsiteY19" fmla="*/ 516255 h 1056005"/>
                  <a:gd name="connsiteX20" fmla="*/ 172085 w 746760"/>
                  <a:gd name="connsiteY20" fmla="*/ 541655 h 1056005"/>
                  <a:gd name="connsiteX21" fmla="*/ 200660 w 746760"/>
                  <a:gd name="connsiteY21" fmla="*/ 567055 h 1056005"/>
                  <a:gd name="connsiteX22" fmla="*/ 219710 w 746760"/>
                  <a:gd name="connsiteY22" fmla="*/ 601980 h 1056005"/>
                  <a:gd name="connsiteX23" fmla="*/ 238760 w 746760"/>
                  <a:gd name="connsiteY23" fmla="*/ 598805 h 1056005"/>
                  <a:gd name="connsiteX24" fmla="*/ 248285 w 746760"/>
                  <a:gd name="connsiteY24" fmla="*/ 621030 h 1056005"/>
                  <a:gd name="connsiteX25" fmla="*/ 248285 w 746760"/>
                  <a:gd name="connsiteY25" fmla="*/ 621030 h 1056005"/>
                  <a:gd name="connsiteX26" fmla="*/ 270510 w 746760"/>
                  <a:gd name="connsiteY26" fmla="*/ 627380 h 1056005"/>
                  <a:gd name="connsiteX27" fmla="*/ 270510 w 746760"/>
                  <a:gd name="connsiteY27" fmla="*/ 662305 h 1056005"/>
                  <a:gd name="connsiteX28" fmla="*/ 318135 w 746760"/>
                  <a:gd name="connsiteY28" fmla="*/ 719455 h 1056005"/>
                  <a:gd name="connsiteX29" fmla="*/ 381635 w 746760"/>
                  <a:gd name="connsiteY29" fmla="*/ 760730 h 1056005"/>
                  <a:gd name="connsiteX30" fmla="*/ 419735 w 746760"/>
                  <a:gd name="connsiteY30" fmla="*/ 770255 h 1056005"/>
                  <a:gd name="connsiteX31" fmla="*/ 445135 w 746760"/>
                  <a:gd name="connsiteY31" fmla="*/ 792480 h 1056005"/>
                  <a:gd name="connsiteX32" fmla="*/ 467360 w 746760"/>
                  <a:gd name="connsiteY32" fmla="*/ 805180 h 1056005"/>
                  <a:gd name="connsiteX33" fmla="*/ 480060 w 746760"/>
                  <a:gd name="connsiteY33" fmla="*/ 830580 h 1056005"/>
                  <a:gd name="connsiteX34" fmla="*/ 492760 w 746760"/>
                  <a:gd name="connsiteY34" fmla="*/ 846455 h 1056005"/>
                  <a:gd name="connsiteX35" fmla="*/ 524510 w 746760"/>
                  <a:gd name="connsiteY35" fmla="*/ 865505 h 1056005"/>
                  <a:gd name="connsiteX36" fmla="*/ 540385 w 746760"/>
                  <a:gd name="connsiteY36" fmla="*/ 903605 h 1056005"/>
                  <a:gd name="connsiteX37" fmla="*/ 578485 w 746760"/>
                  <a:gd name="connsiteY37" fmla="*/ 941705 h 1056005"/>
                  <a:gd name="connsiteX38" fmla="*/ 600710 w 746760"/>
                  <a:gd name="connsiteY38" fmla="*/ 963930 h 1056005"/>
                  <a:gd name="connsiteX39" fmla="*/ 632460 w 746760"/>
                  <a:gd name="connsiteY39" fmla="*/ 989330 h 1056005"/>
                  <a:gd name="connsiteX40" fmla="*/ 664210 w 746760"/>
                  <a:gd name="connsiteY40" fmla="*/ 1021080 h 1056005"/>
                  <a:gd name="connsiteX41" fmla="*/ 708660 w 746760"/>
                  <a:gd name="connsiteY41" fmla="*/ 1043305 h 1056005"/>
                  <a:gd name="connsiteX42" fmla="*/ 746760 w 746760"/>
                  <a:gd name="connsiteY42" fmla="*/ 1056005 h 1056005"/>
                  <a:gd name="connsiteX43" fmla="*/ 746760 w 746760"/>
                  <a:gd name="connsiteY43" fmla="*/ 1056005 h 105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6760" h="1056005">
                    <a:moveTo>
                      <a:pt x="0" y="0"/>
                    </a:moveTo>
                    <a:lnTo>
                      <a:pt x="13335" y="51117"/>
                    </a:lnTo>
                    <a:lnTo>
                      <a:pt x="18891" y="80486"/>
                    </a:lnTo>
                    <a:lnTo>
                      <a:pt x="48260" y="103505"/>
                    </a:lnTo>
                    <a:lnTo>
                      <a:pt x="60960" y="132080"/>
                    </a:lnTo>
                    <a:lnTo>
                      <a:pt x="80010" y="173355"/>
                    </a:lnTo>
                    <a:lnTo>
                      <a:pt x="102235" y="205105"/>
                    </a:lnTo>
                    <a:lnTo>
                      <a:pt x="86360" y="236855"/>
                    </a:lnTo>
                    <a:lnTo>
                      <a:pt x="102235" y="259080"/>
                    </a:lnTo>
                    <a:lnTo>
                      <a:pt x="105410" y="278130"/>
                    </a:lnTo>
                    <a:lnTo>
                      <a:pt x="105410" y="278130"/>
                    </a:lnTo>
                    <a:lnTo>
                      <a:pt x="121285" y="322580"/>
                    </a:lnTo>
                    <a:lnTo>
                      <a:pt x="121285" y="351155"/>
                    </a:lnTo>
                    <a:lnTo>
                      <a:pt x="121285" y="347980"/>
                    </a:lnTo>
                    <a:lnTo>
                      <a:pt x="133985" y="370205"/>
                    </a:lnTo>
                    <a:lnTo>
                      <a:pt x="133985" y="370205"/>
                    </a:lnTo>
                    <a:lnTo>
                      <a:pt x="133985" y="414655"/>
                    </a:lnTo>
                    <a:lnTo>
                      <a:pt x="133985" y="414655"/>
                    </a:lnTo>
                    <a:lnTo>
                      <a:pt x="172085" y="484505"/>
                    </a:lnTo>
                    <a:lnTo>
                      <a:pt x="175260" y="516255"/>
                    </a:lnTo>
                    <a:lnTo>
                      <a:pt x="172085" y="541655"/>
                    </a:lnTo>
                    <a:lnTo>
                      <a:pt x="200660" y="567055"/>
                    </a:lnTo>
                    <a:lnTo>
                      <a:pt x="219710" y="601980"/>
                    </a:lnTo>
                    <a:lnTo>
                      <a:pt x="238760" y="598805"/>
                    </a:lnTo>
                    <a:lnTo>
                      <a:pt x="248285" y="621030"/>
                    </a:lnTo>
                    <a:lnTo>
                      <a:pt x="248285" y="621030"/>
                    </a:lnTo>
                    <a:lnTo>
                      <a:pt x="270510" y="627380"/>
                    </a:lnTo>
                    <a:lnTo>
                      <a:pt x="270510" y="662305"/>
                    </a:lnTo>
                    <a:lnTo>
                      <a:pt x="318135" y="719455"/>
                    </a:lnTo>
                    <a:lnTo>
                      <a:pt x="381635" y="760730"/>
                    </a:lnTo>
                    <a:lnTo>
                      <a:pt x="419735" y="770255"/>
                    </a:lnTo>
                    <a:lnTo>
                      <a:pt x="445135" y="792480"/>
                    </a:lnTo>
                    <a:lnTo>
                      <a:pt x="467360" y="805180"/>
                    </a:lnTo>
                    <a:lnTo>
                      <a:pt x="480060" y="830580"/>
                    </a:lnTo>
                    <a:lnTo>
                      <a:pt x="492760" y="846455"/>
                    </a:lnTo>
                    <a:lnTo>
                      <a:pt x="524510" y="865505"/>
                    </a:lnTo>
                    <a:lnTo>
                      <a:pt x="540385" y="903605"/>
                    </a:lnTo>
                    <a:lnTo>
                      <a:pt x="578485" y="941705"/>
                    </a:lnTo>
                    <a:lnTo>
                      <a:pt x="600710" y="963930"/>
                    </a:lnTo>
                    <a:lnTo>
                      <a:pt x="632460" y="989330"/>
                    </a:lnTo>
                    <a:lnTo>
                      <a:pt x="664210" y="1021080"/>
                    </a:lnTo>
                    <a:lnTo>
                      <a:pt x="708660" y="1043305"/>
                    </a:lnTo>
                    <a:lnTo>
                      <a:pt x="746760" y="1056005"/>
                    </a:lnTo>
                    <a:lnTo>
                      <a:pt x="746760" y="1056005"/>
                    </a:lnTo>
                  </a:path>
                </a:pathLst>
              </a:custGeom>
              <a:no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black"/>
                  </a:solidFill>
                  <a:effectLst/>
                  <a:uLnTx/>
                  <a:uFillTx/>
                  <a:latin typeface="Arial Narrow"/>
                  <a:ea typeface="+mn-ea"/>
                  <a:cs typeface="+mn-cs"/>
                </a:endParaRPr>
              </a:p>
            </p:txBody>
          </p:sp>
          <p:sp>
            <p:nvSpPr>
              <p:cNvPr id="41" name="TextBox 40"/>
              <p:cNvSpPr txBox="1"/>
              <p:nvPr/>
            </p:nvSpPr>
            <p:spPr>
              <a:xfrm flipH="1">
                <a:off x="3832861" y="5209512"/>
                <a:ext cx="617220"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prstClr val="black"/>
                    </a:solidFill>
                    <a:effectLst/>
                    <a:uLnTx/>
                    <a:uFillTx/>
                    <a:cs typeface="Segoe UI" panose="020B0502040204020203" pitchFamily="34" charset="0"/>
                  </a:rPr>
                  <a:t>TUTICORIN</a:t>
                </a:r>
              </a:p>
            </p:txBody>
          </p:sp>
          <p:sp>
            <p:nvSpPr>
              <p:cNvPr id="42" name="Rectangle 41"/>
              <p:cNvSpPr/>
              <p:nvPr/>
            </p:nvSpPr>
            <p:spPr>
              <a:xfrm>
                <a:off x="3654727" y="5252492"/>
                <a:ext cx="68477" cy="66767"/>
              </a:xfrm>
              <a:prstGeom prst="rect">
                <a:avLst/>
              </a:prstGeom>
              <a:solidFill>
                <a:sysClr val="windowText" lastClr="000000"/>
              </a:solidFill>
              <a:ln w="22225" cap="flat" cmpd="sng" algn="ctr">
                <a:solidFill>
                  <a:srgbClr val="C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43" name="TextBox 42"/>
              <p:cNvSpPr txBox="1"/>
              <p:nvPr/>
            </p:nvSpPr>
            <p:spPr>
              <a:xfrm flipH="1">
                <a:off x="2884478" y="5229454"/>
                <a:ext cx="772109" cy="204952"/>
              </a:xfrm>
              <a:prstGeom prst="rect">
                <a:avLst/>
              </a:prstGeom>
              <a:noFill/>
            </p:spPr>
            <p:txBody>
              <a:bodyPr wrap="square" rtlCol="0">
                <a:spAutoFit/>
              </a:bodyPr>
              <a:lstStyle/>
              <a:p>
                <a:pPr marL="0" marR="0" lvl="0" indent="0" algn="r" defTabSz="929146" eaLnBrk="1" fontAlgn="auto" latinLnBrk="0" hangingPunct="1">
                  <a:lnSpc>
                    <a:spcPct val="100000"/>
                  </a:lnSpc>
                  <a:spcBef>
                    <a:spcPts val="0"/>
                  </a:spcBef>
                  <a:spcAft>
                    <a:spcPts val="0"/>
                  </a:spcAft>
                  <a:buClrTx/>
                  <a:buSzTx/>
                  <a:buFontTx/>
                  <a:buNone/>
                  <a:tabLst/>
                  <a:defRPr/>
                </a:pPr>
                <a:r>
                  <a:rPr kumimoji="0" lang="en-US" sz="600" b="0" i="1" u="none" strike="noStrike" kern="0" cap="none" spc="0" normalizeH="0" baseline="0" noProof="0" dirty="0">
                    <a:ln>
                      <a:noFill/>
                    </a:ln>
                    <a:solidFill>
                      <a:prstClr val="black"/>
                    </a:solidFill>
                    <a:effectLst/>
                    <a:uLnTx/>
                    <a:uFillTx/>
                    <a:cs typeface="Segoe UI" panose="020B0502040204020203" pitchFamily="34" charset="0"/>
                  </a:rPr>
                  <a:t>ENAYAM</a:t>
                </a:r>
              </a:p>
            </p:txBody>
          </p:sp>
          <p:sp>
            <p:nvSpPr>
              <p:cNvPr id="44" name="TextBox 43"/>
              <p:cNvSpPr txBox="1"/>
              <p:nvPr/>
            </p:nvSpPr>
            <p:spPr>
              <a:xfrm flipH="1">
                <a:off x="3534372" y="4603785"/>
                <a:ext cx="1018476"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smtClean="0">
                    <a:ln>
                      <a:noFill/>
                    </a:ln>
                    <a:solidFill>
                      <a:srgbClr val="C00000"/>
                    </a:solidFill>
                    <a:effectLst/>
                    <a:uLnTx/>
                    <a:uFillTx/>
                    <a:cs typeface="Segoe UI" panose="020B0502040204020203" pitchFamily="34" charset="0"/>
                  </a:rPr>
                  <a:t>BENGALURU</a:t>
                </a:r>
                <a:endParaRPr kumimoji="0" lang="en-US" sz="600" b="1" i="0" u="none" strike="noStrike" kern="0" cap="none" spc="0" normalizeH="0" baseline="0" noProof="0" dirty="0">
                  <a:ln>
                    <a:noFill/>
                  </a:ln>
                  <a:solidFill>
                    <a:srgbClr val="C00000"/>
                  </a:solidFill>
                  <a:effectLst/>
                  <a:uLnTx/>
                  <a:uFillTx/>
                  <a:cs typeface="Segoe UI" panose="020B0502040204020203" pitchFamily="34" charset="0"/>
                </a:endParaRPr>
              </a:p>
            </p:txBody>
          </p:sp>
          <p:sp>
            <p:nvSpPr>
              <p:cNvPr id="45" name="TextBox 44"/>
              <p:cNvSpPr txBox="1"/>
              <p:nvPr/>
            </p:nvSpPr>
            <p:spPr>
              <a:xfrm>
                <a:off x="3024066" y="4929253"/>
                <a:ext cx="565426" cy="204952"/>
              </a:xfrm>
              <a:prstGeom prst="rect">
                <a:avLst/>
              </a:prstGeom>
              <a:noFill/>
            </p:spPr>
            <p:txBody>
              <a:bodyPr wrap="square" rtlCol="0">
                <a:spAutoFit/>
              </a:bodyPr>
              <a:lstStyle/>
              <a:p>
                <a:pPr marL="0" marR="0" lvl="0" indent="0" algn="r"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prstClr val="black"/>
                    </a:solidFill>
                    <a:effectLst/>
                    <a:uLnTx/>
                    <a:uFillTx/>
                    <a:cs typeface="Segoe UI" panose="020B0502040204020203" pitchFamily="34" charset="0"/>
                  </a:rPr>
                  <a:t>KOCHI</a:t>
                </a:r>
              </a:p>
            </p:txBody>
          </p:sp>
          <p:sp>
            <p:nvSpPr>
              <p:cNvPr id="46" name="Rectangle 45"/>
              <p:cNvSpPr/>
              <p:nvPr/>
            </p:nvSpPr>
            <p:spPr>
              <a:xfrm>
                <a:off x="3541639" y="4969446"/>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47" name="Rectangle 46"/>
              <p:cNvSpPr/>
              <p:nvPr/>
            </p:nvSpPr>
            <p:spPr>
              <a:xfrm>
                <a:off x="3979466" y="5018829"/>
                <a:ext cx="68477" cy="66767"/>
              </a:xfrm>
              <a:prstGeom prst="rect">
                <a:avLst/>
              </a:prstGeom>
              <a:solidFill>
                <a:sysClr val="windowText" lastClr="000000"/>
              </a:solidFill>
              <a:ln w="22225" cap="flat" cmpd="sng" algn="ctr">
                <a:solidFill>
                  <a:srgbClr val="C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48" name="TextBox 47"/>
              <p:cNvSpPr txBox="1"/>
              <p:nvPr/>
            </p:nvSpPr>
            <p:spPr>
              <a:xfrm flipH="1">
                <a:off x="4003870" y="5034253"/>
                <a:ext cx="794934"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prstClr val="black"/>
                    </a:solidFill>
                    <a:effectLst/>
                    <a:uLnTx/>
                    <a:uFillTx/>
                    <a:cs typeface="Segoe UI" panose="020B0502040204020203" pitchFamily="34" charset="0"/>
                  </a:rPr>
                  <a:t>CUDDALORE</a:t>
                </a:r>
                <a:endParaRPr kumimoji="0" lang="en-US" sz="600" b="0" i="0" u="none" strike="noStrike" kern="0" cap="none" spc="0" normalizeH="0" baseline="0" noProof="0" dirty="0">
                  <a:ln>
                    <a:noFill/>
                  </a:ln>
                  <a:solidFill>
                    <a:prstClr val="black"/>
                  </a:solidFill>
                  <a:effectLst/>
                  <a:uLnTx/>
                  <a:uFillTx/>
                  <a:cs typeface="Segoe UI" panose="020B0502040204020203" pitchFamily="34" charset="0"/>
                </a:endParaRPr>
              </a:p>
            </p:txBody>
          </p:sp>
          <p:sp>
            <p:nvSpPr>
              <p:cNvPr id="49" name="Rectangle 48"/>
              <p:cNvSpPr/>
              <p:nvPr/>
            </p:nvSpPr>
            <p:spPr>
              <a:xfrm>
                <a:off x="3784325" y="5218845"/>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50" name="Freeform 49"/>
              <p:cNvSpPr/>
              <p:nvPr/>
            </p:nvSpPr>
            <p:spPr>
              <a:xfrm>
                <a:off x="3215038" y="3708172"/>
                <a:ext cx="529777" cy="991525"/>
              </a:xfrm>
              <a:custGeom>
                <a:avLst/>
                <a:gdLst>
                  <a:gd name="connsiteX0" fmla="*/ 0 w 708660"/>
                  <a:gd name="connsiteY0" fmla="*/ 0 h 1264920"/>
                  <a:gd name="connsiteX1" fmla="*/ 190500 w 708660"/>
                  <a:gd name="connsiteY1" fmla="*/ 655320 h 1264920"/>
                  <a:gd name="connsiteX2" fmla="*/ 708660 w 708660"/>
                  <a:gd name="connsiteY2" fmla="*/ 1264920 h 1264920"/>
                  <a:gd name="connsiteX0" fmla="*/ 0 w 673181"/>
                  <a:gd name="connsiteY0" fmla="*/ 0 h 1292210"/>
                  <a:gd name="connsiteX1" fmla="*/ 190500 w 673181"/>
                  <a:gd name="connsiteY1" fmla="*/ 655320 h 1292210"/>
                  <a:gd name="connsiteX2" fmla="*/ 673181 w 673181"/>
                  <a:gd name="connsiteY2" fmla="*/ 1292210 h 1292210"/>
                </a:gdLst>
                <a:ahLst/>
                <a:cxnLst>
                  <a:cxn ang="0">
                    <a:pos x="connsiteX0" y="connsiteY0"/>
                  </a:cxn>
                  <a:cxn ang="0">
                    <a:pos x="connsiteX1" y="connsiteY1"/>
                  </a:cxn>
                  <a:cxn ang="0">
                    <a:pos x="connsiteX2" y="connsiteY2"/>
                  </a:cxn>
                </a:cxnLst>
                <a:rect l="l" t="t" r="r" b="b"/>
                <a:pathLst>
                  <a:path w="673181" h="1292210">
                    <a:moveTo>
                      <a:pt x="0" y="0"/>
                    </a:moveTo>
                    <a:cubicBezTo>
                      <a:pt x="36195" y="222250"/>
                      <a:pt x="78303" y="439952"/>
                      <a:pt x="190500" y="655320"/>
                    </a:cubicBezTo>
                    <a:cubicBezTo>
                      <a:pt x="302697" y="870688"/>
                      <a:pt x="473156" y="1092820"/>
                      <a:pt x="673181" y="1292210"/>
                    </a:cubicBezTo>
                  </a:path>
                </a:pathLst>
              </a:custGeom>
              <a:noFill/>
              <a:ln w="317500" cap="rnd" cmpd="sng" algn="ctr">
                <a:solidFill>
                  <a:srgbClr val="C00000">
                    <a:alpha val="50000"/>
                  </a:srgbClr>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51" name="TextBox 50"/>
              <p:cNvSpPr txBox="1"/>
              <p:nvPr/>
            </p:nvSpPr>
            <p:spPr>
              <a:xfrm>
                <a:off x="2577465" y="3959110"/>
                <a:ext cx="641837" cy="204952"/>
              </a:xfrm>
              <a:prstGeom prst="rect">
                <a:avLst/>
              </a:prstGeom>
              <a:noFill/>
            </p:spPr>
            <p:txBody>
              <a:bodyPr wrap="square" rtlCol="0">
                <a:spAutoFit/>
              </a:bodyPr>
              <a:lstStyle/>
              <a:p>
                <a:pPr marL="0" marR="0" lvl="0" indent="0" algn="r"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smtClean="0">
                    <a:ln>
                      <a:noFill/>
                    </a:ln>
                    <a:solidFill>
                      <a:prstClr val="black"/>
                    </a:solidFill>
                    <a:effectLst/>
                    <a:uLnTx/>
                    <a:uFillTx/>
                    <a:cs typeface="Segoe UI" panose="020B0502040204020203" pitchFamily="34" charset="0"/>
                  </a:rPr>
                  <a:t>MORMUGAO</a:t>
                </a:r>
                <a:endParaRPr kumimoji="0" lang="en-US" sz="600" b="1" i="0" u="none" strike="noStrike" kern="0" cap="none" spc="0" normalizeH="0" baseline="0" noProof="0" dirty="0">
                  <a:ln>
                    <a:noFill/>
                  </a:ln>
                  <a:solidFill>
                    <a:prstClr val="black"/>
                  </a:solidFill>
                  <a:effectLst/>
                  <a:uLnTx/>
                  <a:uFillTx/>
                  <a:cs typeface="Segoe UI" panose="020B0502040204020203" pitchFamily="34" charset="0"/>
                </a:endParaRPr>
              </a:p>
            </p:txBody>
          </p:sp>
          <p:sp>
            <p:nvSpPr>
              <p:cNvPr id="52" name="TextBox 51"/>
              <p:cNvSpPr txBox="1"/>
              <p:nvPr/>
            </p:nvSpPr>
            <p:spPr>
              <a:xfrm>
                <a:off x="2948940" y="4327522"/>
                <a:ext cx="399562" cy="201947"/>
              </a:xfrm>
              <a:prstGeom prst="rect">
                <a:avLst/>
              </a:prstGeom>
              <a:noFill/>
            </p:spPr>
            <p:txBody>
              <a:bodyPr wrap="square" rtlCol="0">
                <a:spAutoFit/>
              </a:bodyPr>
              <a:lstStyle/>
              <a:p>
                <a:pPr marL="0" marR="0" lvl="0" indent="0" algn="r"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smtClean="0">
                    <a:ln>
                      <a:noFill/>
                    </a:ln>
                    <a:solidFill>
                      <a:prstClr val="black"/>
                    </a:solidFill>
                    <a:effectLst/>
                    <a:uLnTx/>
                    <a:uFillTx/>
                    <a:cs typeface="Segoe UI" panose="020B0502040204020203" pitchFamily="34" charset="0"/>
                  </a:rPr>
                  <a:t>NMPT</a:t>
                </a:r>
                <a:endParaRPr kumimoji="0" lang="en-US" sz="600" b="1" i="0" u="none" strike="noStrike" kern="0" cap="none" spc="0" normalizeH="0" baseline="0" noProof="0" dirty="0">
                  <a:ln>
                    <a:noFill/>
                  </a:ln>
                  <a:solidFill>
                    <a:prstClr val="black"/>
                  </a:solidFill>
                  <a:effectLst/>
                  <a:uLnTx/>
                  <a:uFillTx/>
                  <a:cs typeface="Segoe UI" panose="020B0502040204020203" pitchFamily="34" charset="0"/>
                </a:endParaRPr>
              </a:p>
            </p:txBody>
          </p:sp>
          <p:sp>
            <p:nvSpPr>
              <p:cNvPr id="53" name="Rectangle 52"/>
              <p:cNvSpPr/>
              <p:nvPr/>
            </p:nvSpPr>
            <p:spPr>
              <a:xfrm>
                <a:off x="3314288" y="4391386"/>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54" name="TextBox 53"/>
              <p:cNvSpPr txBox="1"/>
              <p:nvPr/>
            </p:nvSpPr>
            <p:spPr>
              <a:xfrm flipH="1">
                <a:off x="2483834" y="4085520"/>
                <a:ext cx="772109" cy="204952"/>
              </a:xfrm>
              <a:prstGeom prst="rect">
                <a:avLst/>
              </a:prstGeom>
              <a:noFill/>
            </p:spPr>
            <p:txBody>
              <a:bodyPr wrap="square" rtlCol="0">
                <a:spAutoFit/>
              </a:bodyPr>
              <a:lstStyle/>
              <a:p>
                <a:pPr marL="0" marR="0" lvl="0" indent="0" algn="r" defTabSz="929146" eaLnBrk="1" fontAlgn="auto" latinLnBrk="0" hangingPunct="1">
                  <a:lnSpc>
                    <a:spcPct val="100000"/>
                  </a:lnSpc>
                  <a:spcBef>
                    <a:spcPts val="0"/>
                  </a:spcBef>
                  <a:spcAft>
                    <a:spcPts val="0"/>
                  </a:spcAft>
                  <a:buClrTx/>
                  <a:buSzTx/>
                  <a:buFontTx/>
                  <a:buNone/>
                  <a:tabLst/>
                  <a:defRPr/>
                </a:pPr>
                <a:r>
                  <a:rPr kumimoji="0" lang="en-US" sz="600" b="0" i="1" u="none" strike="noStrike" kern="0" cap="none" spc="0" normalizeH="0" baseline="0" noProof="0" dirty="0" smtClean="0">
                    <a:ln>
                      <a:noFill/>
                    </a:ln>
                    <a:solidFill>
                      <a:prstClr val="black"/>
                    </a:solidFill>
                    <a:effectLst/>
                    <a:uLnTx/>
                    <a:uFillTx/>
                    <a:cs typeface="Segoe UI" panose="020B0502040204020203" pitchFamily="34" charset="0"/>
                  </a:rPr>
                  <a:t>BELEKERI</a:t>
                </a:r>
                <a:endParaRPr kumimoji="0" lang="en-US" sz="600" b="0" i="1" u="none" strike="noStrike" kern="0" cap="none" spc="0" normalizeH="0" baseline="0" noProof="0" dirty="0">
                  <a:ln>
                    <a:noFill/>
                  </a:ln>
                  <a:solidFill>
                    <a:prstClr val="black"/>
                  </a:solidFill>
                  <a:effectLst/>
                  <a:uLnTx/>
                  <a:uFillTx/>
                  <a:cs typeface="Segoe UI" panose="020B0502040204020203" pitchFamily="34" charset="0"/>
                </a:endParaRPr>
              </a:p>
            </p:txBody>
          </p:sp>
          <p:sp>
            <p:nvSpPr>
              <p:cNvPr id="55" name="Rectangle 54"/>
              <p:cNvSpPr/>
              <p:nvPr/>
            </p:nvSpPr>
            <p:spPr>
              <a:xfrm>
                <a:off x="3216196" y="4151419"/>
                <a:ext cx="68477" cy="66767"/>
              </a:xfrm>
              <a:prstGeom prst="rect">
                <a:avLst/>
              </a:prstGeom>
              <a:solidFill>
                <a:sysClr val="windowText" lastClr="000000"/>
              </a:solidFill>
              <a:ln w="22225" cap="flat" cmpd="sng" algn="ctr">
                <a:solidFill>
                  <a:srgbClr val="C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56" name="TextBox 55"/>
              <p:cNvSpPr txBox="1"/>
              <p:nvPr/>
            </p:nvSpPr>
            <p:spPr>
              <a:xfrm flipH="1">
                <a:off x="4466272" y="3912047"/>
                <a:ext cx="994728"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0" i="1" u="none" strike="noStrike" kern="0" cap="none" spc="0" normalizeH="0" baseline="0" noProof="0" dirty="0">
                    <a:ln>
                      <a:noFill/>
                    </a:ln>
                    <a:solidFill>
                      <a:prstClr val="black"/>
                    </a:solidFill>
                    <a:effectLst/>
                    <a:uLnTx/>
                    <a:uFillTx/>
                    <a:cs typeface="Segoe UI" panose="020B0502040204020203" pitchFamily="34" charset="0"/>
                  </a:rPr>
                  <a:t>MACHLIPATTANAM</a:t>
                </a:r>
              </a:p>
            </p:txBody>
          </p:sp>
          <p:sp>
            <p:nvSpPr>
              <p:cNvPr id="57" name="Rectangle 56"/>
              <p:cNvSpPr/>
              <p:nvPr/>
            </p:nvSpPr>
            <p:spPr>
              <a:xfrm>
                <a:off x="4403034" y="3954618"/>
                <a:ext cx="68477" cy="66767"/>
              </a:xfrm>
              <a:prstGeom prst="rec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58" name="Oval 57"/>
              <p:cNvSpPr/>
              <p:nvPr/>
            </p:nvSpPr>
            <p:spPr>
              <a:xfrm>
                <a:off x="3728557" y="4576137"/>
                <a:ext cx="80317" cy="76829"/>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59" name="Oval 58"/>
              <p:cNvSpPr/>
              <p:nvPr/>
            </p:nvSpPr>
            <p:spPr>
              <a:xfrm>
                <a:off x="4063936" y="4442682"/>
                <a:ext cx="80317" cy="76829"/>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60" name="Rectangle 59"/>
              <p:cNvSpPr/>
              <p:nvPr/>
            </p:nvSpPr>
            <p:spPr>
              <a:xfrm>
                <a:off x="4155245" y="4468714"/>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61" name="TextBox 60"/>
              <p:cNvSpPr txBox="1"/>
              <p:nvPr/>
            </p:nvSpPr>
            <p:spPr>
              <a:xfrm flipH="1">
                <a:off x="3938225" y="4498399"/>
                <a:ext cx="827856"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C00000"/>
                    </a:solidFill>
                    <a:effectLst/>
                    <a:uLnTx/>
                    <a:uFillTx/>
                    <a:cs typeface="Segoe UI" panose="020B0502040204020203" pitchFamily="34" charset="0"/>
                  </a:rPr>
                  <a:t>CHENNAI</a:t>
                </a:r>
              </a:p>
            </p:txBody>
          </p:sp>
          <p:sp>
            <p:nvSpPr>
              <p:cNvPr id="62" name="Rectangle 61"/>
              <p:cNvSpPr/>
              <p:nvPr/>
            </p:nvSpPr>
            <p:spPr>
              <a:xfrm>
                <a:off x="4144450" y="4384259"/>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63" name="TextBox 62"/>
              <p:cNvSpPr txBox="1"/>
              <p:nvPr/>
            </p:nvSpPr>
            <p:spPr>
              <a:xfrm flipH="1">
                <a:off x="4165795" y="4310352"/>
                <a:ext cx="794934"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smtClean="0">
                    <a:ln>
                      <a:noFill/>
                    </a:ln>
                    <a:solidFill>
                      <a:prstClr val="black"/>
                    </a:solidFill>
                    <a:effectLst/>
                    <a:uLnTx/>
                    <a:uFillTx/>
                    <a:cs typeface="Segoe UI" panose="020B0502040204020203" pitchFamily="34" charset="0"/>
                  </a:rPr>
                  <a:t>ENNORE</a:t>
                </a:r>
                <a:endParaRPr kumimoji="0" lang="en-US" sz="600" b="1" i="0" u="none" strike="noStrike" kern="0" cap="none" spc="0" normalizeH="0" baseline="0" noProof="0" dirty="0">
                  <a:ln>
                    <a:noFill/>
                  </a:ln>
                  <a:solidFill>
                    <a:prstClr val="black"/>
                  </a:solidFill>
                  <a:effectLst/>
                  <a:uLnTx/>
                  <a:uFillTx/>
                  <a:cs typeface="Segoe UI" panose="020B0502040204020203" pitchFamily="34" charset="0"/>
                </a:endParaRPr>
              </a:p>
            </p:txBody>
          </p:sp>
          <p:sp>
            <p:nvSpPr>
              <p:cNvPr id="64" name="TextBox 63"/>
              <p:cNvSpPr txBox="1"/>
              <p:nvPr/>
            </p:nvSpPr>
            <p:spPr>
              <a:xfrm flipH="1">
                <a:off x="2806699" y="3500130"/>
                <a:ext cx="447676"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prstClr val="black"/>
                    </a:solidFill>
                    <a:effectLst/>
                    <a:uLnTx/>
                    <a:uFillTx/>
                    <a:cs typeface="Segoe UI" panose="020B0502040204020203" pitchFamily="34" charset="0"/>
                  </a:rPr>
                  <a:t>JNPT</a:t>
                </a:r>
              </a:p>
            </p:txBody>
          </p:sp>
          <p:sp>
            <p:nvSpPr>
              <p:cNvPr id="65" name="Oval 64"/>
              <p:cNvSpPr/>
              <p:nvPr/>
            </p:nvSpPr>
            <p:spPr>
              <a:xfrm>
                <a:off x="3161939" y="3447911"/>
                <a:ext cx="80317" cy="76829"/>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66" name="Rectangle 65"/>
              <p:cNvSpPr/>
              <p:nvPr/>
            </p:nvSpPr>
            <p:spPr>
              <a:xfrm>
                <a:off x="3072557" y="3475393"/>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67" name="Oval 66"/>
              <p:cNvSpPr/>
              <p:nvPr/>
            </p:nvSpPr>
            <p:spPr>
              <a:xfrm>
                <a:off x="3164123" y="3442323"/>
                <a:ext cx="80318" cy="76831"/>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68" name="Rectangle 67"/>
              <p:cNvSpPr/>
              <p:nvPr/>
            </p:nvSpPr>
            <p:spPr>
              <a:xfrm>
                <a:off x="3179197" y="4008919"/>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69" name="Rectangle 68"/>
              <p:cNvSpPr/>
              <p:nvPr/>
            </p:nvSpPr>
            <p:spPr>
              <a:xfrm>
                <a:off x="3138645" y="3560809"/>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70" name="TextBox 69"/>
              <p:cNvSpPr txBox="1"/>
              <p:nvPr/>
            </p:nvSpPr>
            <p:spPr>
              <a:xfrm flipH="1">
                <a:off x="4777690" y="3617949"/>
                <a:ext cx="884508"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smtClean="0">
                    <a:ln>
                      <a:noFill/>
                    </a:ln>
                    <a:solidFill>
                      <a:srgbClr val="C00000"/>
                    </a:solidFill>
                    <a:effectLst/>
                    <a:uLnTx/>
                    <a:uFillTx/>
                    <a:cs typeface="Segoe UI" panose="020B0502040204020203" pitchFamily="34" charset="0"/>
                  </a:rPr>
                  <a:t>VISAKHAPATNAM</a:t>
                </a:r>
                <a:endParaRPr kumimoji="0" lang="en-US" sz="600" b="1" i="0" u="none" strike="noStrike" kern="0" cap="none" spc="0" normalizeH="0" baseline="0" noProof="0" dirty="0">
                  <a:ln>
                    <a:noFill/>
                  </a:ln>
                  <a:solidFill>
                    <a:srgbClr val="C00000"/>
                  </a:solidFill>
                  <a:effectLst/>
                  <a:uLnTx/>
                  <a:uFillTx/>
                  <a:cs typeface="Segoe UI" panose="020B0502040204020203" pitchFamily="34" charset="0"/>
                </a:endParaRPr>
              </a:p>
            </p:txBody>
          </p:sp>
          <p:sp>
            <p:nvSpPr>
              <p:cNvPr id="71" name="Oval 70"/>
              <p:cNvSpPr/>
              <p:nvPr/>
            </p:nvSpPr>
            <p:spPr>
              <a:xfrm>
                <a:off x="4734012" y="3619625"/>
                <a:ext cx="80317" cy="76829"/>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72" name="Rectangle 71"/>
              <p:cNvSpPr/>
              <p:nvPr/>
            </p:nvSpPr>
            <p:spPr>
              <a:xfrm>
                <a:off x="4727211" y="3709793"/>
                <a:ext cx="68477" cy="667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endParaRPr>
              </a:p>
            </p:txBody>
          </p:sp>
          <p:sp>
            <p:nvSpPr>
              <p:cNvPr id="73" name="Oval 72"/>
              <p:cNvSpPr/>
              <p:nvPr/>
            </p:nvSpPr>
            <p:spPr>
              <a:xfrm>
                <a:off x="3535718" y="1071118"/>
                <a:ext cx="80317" cy="76829"/>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74" name="TextBox 73"/>
              <p:cNvSpPr txBox="1"/>
              <p:nvPr/>
            </p:nvSpPr>
            <p:spPr>
              <a:xfrm flipH="1">
                <a:off x="3580983" y="1005528"/>
                <a:ext cx="730765" cy="204952"/>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smtClean="0">
                    <a:ln>
                      <a:noFill/>
                    </a:ln>
                    <a:solidFill>
                      <a:srgbClr val="C00000"/>
                    </a:solidFill>
                    <a:effectLst/>
                    <a:uLnTx/>
                    <a:uFillTx/>
                    <a:cs typeface="Segoe UI" panose="020B0502040204020203" pitchFamily="34" charset="0"/>
                  </a:rPr>
                  <a:t>SRINAGAR</a:t>
                </a:r>
                <a:endParaRPr kumimoji="0" lang="en-US" sz="600" b="1" i="0" u="none" strike="noStrike" kern="0" cap="none" spc="0" normalizeH="0" baseline="0" noProof="0" dirty="0">
                  <a:ln>
                    <a:noFill/>
                  </a:ln>
                  <a:solidFill>
                    <a:srgbClr val="C00000"/>
                  </a:solidFill>
                  <a:effectLst/>
                  <a:uLnTx/>
                  <a:uFillTx/>
                  <a:cs typeface="Segoe UI" panose="020B0502040204020203" pitchFamily="34" charset="0"/>
                </a:endParaRPr>
              </a:p>
            </p:txBody>
          </p:sp>
          <p:sp>
            <p:nvSpPr>
              <p:cNvPr id="75" name="Oval 74"/>
              <p:cNvSpPr/>
              <p:nvPr/>
            </p:nvSpPr>
            <p:spPr>
              <a:xfrm>
                <a:off x="3681947" y="5291907"/>
                <a:ext cx="80317" cy="76829"/>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endParaRPr>
              </a:p>
            </p:txBody>
          </p:sp>
          <p:sp>
            <p:nvSpPr>
              <p:cNvPr id="76" name="TextBox 75"/>
              <p:cNvSpPr txBox="1"/>
              <p:nvPr/>
            </p:nvSpPr>
            <p:spPr>
              <a:xfrm flipH="1">
                <a:off x="3432493" y="5359595"/>
                <a:ext cx="820571" cy="204952"/>
              </a:xfrm>
              <a:prstGeom prst="rect">
                <a:avLst/>
              </a:prstGeom>
              <a:noFill/>
            </p:spPr>
            <p:txBody>
              <a:bodyPr wrap="square" rtlCol="0">
                <a:spAutoFit/>
              </a:bodyPr>
              <a:lstStyle>
                <a:defPPr>
                  <a:defRPr lang="en-US"/>
                </a:defPPr>
                <a:lvl1pPr defTabSz="929146">
                  <a:defRPr sz="700" b="1" kern="0">
                    <a:solidFill>
                      <a:srgbClr val="C00000"/>
                    </a:solidFill>
                    <a:latin typeface="Arial Narrow"/>
                    <a:cs typeface="Segoe UI" panose="020B0502040204020203" pitchFamily="34" charset="0"/>
                  </a:defRPr>
                </a:lvl1p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smtClean="0">
                    <a:ln>
                      <a:noFill/>
                    </a:ln>
                    <a:solidFill>
                      <a:srgbClr val="C00000"/>
                    </a:solidFill>
                    <a:effectLst/>
                    <a:uLnTx/>
                    <a:uFillTx/>
                    <a:latin typeface="Arial Narrow"/>
                    <a:cs typeface="Segoe UI" panose="020B0502040204020203" pitchFamily="34" charset="0"/>
                  </a:rPr>
                  <a:t>KANYAKUMARI</a:t>
                </a:r>
                <a:endParaRPr kumimoji="0" lang="en-US" sz="600" b="1" i="0" u="none" strike="noStrike" kern="0" cap="none" spc="0" normalizeH="0" baseline="0" noProof="0" dirty="0">
                  <a:ln>
                    <a:noFill/>
                  </a:ln>
                  <a:solidFill>
                    <a:srgbClr val="C00000"/>
                  </a:solidFill>
                  <a:effectLst/>
                  <a:uLnTx/>
                  <a:uFillTx/>
                  <a:latin typeface="Arial Narrow"/>
                  <a:cs typeface="Segoe UI" panose="020B0502040204020203" pitchFamily="34" charset="0"/>
                </a:endParaRPr>
              </a:p>
            </p:txBody>
          </p:sp>
        </p:grpSp>
      </p:grpSp>
      <p:grpSp>
        <p:nvGrpSpPr>
          <p:cNvPr id="79" name="Group 78"/>
          <p:cNvGrpSpPr/>
          <p:nvPr/>
        </p:nvGrpSpPr>
        <p:grpSpPr>
          <a:xfrm>
            <a:off x="4322966" y="3916471"/>
            <a:ext cx="2400129" cy="2593574"/>
            <a:chOff x="7135485" y="3501008"/>
            <a:chExt cx="1856839" cy="2566668"/>
          </a:xfrm>
        </p:grpSpPr>
        <p:sp>
          <p:nvSpPr>
            <p:cNvPr id="80" name="TextBox 79"/>
            <p:cNvSpPr txBox="1"/>
            <p:nvPr/>
          </p:nvSpPr>
          <p:spPr>
            <a:xfrm>
              <a:off x="7343874" y="3700805"/>
              <a:ext cx="1648450" cy="304584"/>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black"/>
                  </a:solidFill>
                  <a:effectLst/>
                  <a:uLnTx/>
                  <a:uFillTx/>
                </a:rPr>
                <a:t>North-South Dedicated Freight Corridor</a:t>
              </a:r>
            </a:p>
          </p:txBody>
        </p:sp>
        <p:sp>
          <p:nvSpPr>
            <p:cNvPr id="81" name="Rectangle 80"/>
            <p:cNvSpPr/>
            <p:nvPr/>
          </p:nvSpPr>
          <p:spPr>
            <a:xfrm>
              <a:off x="7218655" y="5042040"/>
              <a:ext cx="141785" cy="133469"/>
            </a:xfrm>
            <a:prstGeom prst="rect">
              <a:avLst/>
            </a:prstGeom>
            <a:solidFill>
              <a:srgbClr val="5B9BD5">
                <a:alpha val="50000"/>
              </a:srgbClr>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white"/>
                </a:solidFill>
                <a:effectLst/>
                <a:uLnTx/>
                <a:uFillTx/>
              </a:endParaRPr>
            </a:p>
          </p:txBody>
        </p:sp>
        <p:sp>
          <p:nvSpPr>
            <p:cNvPr id="82" name="Rectangle 81"/>
            <p:cNvSpPr/>
            <p:nvPr/>
          </p:nvSpPr>
          <p:spPr>
            <a:xfrm>
              <a:off x="7218655" y="5227931"/>
              <a:ext cx="141785" cy="133469"/>
            </a:xfrm>
            <a:prstGeom prst="rect">
              <a:avLst/>
            </a:prstGeom>
            <a:solidFill>
              <a:srgbClr val="70AD47">
                <a:alpha val="50000"/>
              </a:srgbClr>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white"/>
                </a:solidFill>
                <a:effectLst/>
                <a:uLnTx/>
                <a:uFillTx/>
              </a:endParaRPr>
            </a:p>
          </p:txBody>
        </p:sp>
        <p:sp>
          <p:nvSpPr>
            <p:cNvPr id="83" name="Rectangle 82"/>
            <p:cNvSpPr/>
            <p:nvPr/>
          </p:nvSpPr>
          <p:spPr>
            <a:xfrm>
              <a:off x="7218655" y="5417822"/>
              <a:ext cx="141785" cy="133469"/>
            </a:xfrm>
            <a:prstGeom prst="rect">
              <a:avLst/>
            </a:prstGeom>
            <a:solidFill>
              <a:srgbClr val="C00000">
                <a:alpha val="50000"/>
              </a:srgbClr>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white"/>
                </a:solidFill>
                <a:effectLst/>
                <a:uLnTx/>
                <a:uFillTx/>
              </a:endParaRPr>
            </a:p>
          </p:txBody>
        </p:sp>
        <p:sp>
          <p:nvSpPr>
            <p:cNvPr id="84" name="Rectangle 83"/>
            <p:cNvSpPr/>
            <p:nvPr/>
          </p:nvSpPr>
          <p:spPr>
            <a:xfrm>
              <a:off x="7220582" y="5605866"/>
              <a:ext cx="141785" cy="133469"/>
            </a:xfrm>
            <a:prstGeom prst="rect">
              <a:avLst/>
            </a:prstGeom>
            <a:solidFill>
              <a:srgbClr val="ED7D31">
                <a:alpha val="50000"/>
              </a:srgbClr>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white"/>
                </a:solidFill>
                <a:effectLst/>
                <a:uLnTx/>
                <a:uFillTx/>
              </a:endParaRPr>
            </a:p>
          </p:txBody>
        </p:sp>
        <p:sp>
          <p:nvSpPr>
            <p:cNvPr id="85" name="Rectangle 84"/>
            <p:cNvSpPr/>
            <p:nvPr/>
          </p:nvSpPr>
          <p:spPr>
            <a:xfrm>
              <a:off x="7220582" y="5791937"/>
              <a:ext cx="141785" cy="133469"/>
            </a:xfrm>
            <a:prstGeom prst="rect">
              <a:avLst/>
            </a:prstGeom>
            <a:solidFill>
              <a:srgbClr val="7030A0">
                <a:alpha val="50000"/>
              </a:srgbClr>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white"/>
                </a:solidFill>
                <a:effectLst/>
                <a:uLnTx/>
                <a:uFillTx/>
              </a:endParaRPr>
            </a:p>
          </p:txBody>
        </p:sp>
        <p:sp>
          <p:nvSpPr>
            <p:cNvPr id="86" name="TextBox 85"/>
            <p:cNvSpPr txBox="1"/>
            <p:nvPr/>
          </p:nvSpPr>
          <p:spPr>
            <a:xfrm>
              <a:off x="7345704" y="5021547"/>
              <a:ext cx="1583299" cy="304584"/>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prstClr val="black"/>
                  </a:solidFill>
                  <a:effectLst/>
                  <a:uLnTx/>
                  <a:uFillTx/>
                </a:rPr>
                <a:t>Ludhiana-Kolkata </a:t>
              </a:r>
              <a:r>
                <a:rPr kumimoji="0" lang="en-US" sz="700" b="0" i="0" u="none" strike="noStrike" kern="0" cap="none" spc="0" normalizeH="0" baseline="0" noProof="0" dirty="0">
                  <a:ln>
                    <a:noFill/>
                  </a:ln>
                  <a:solidFill>
                    <a:prstClr val="black"/>
                  </a:solidFill>
                  <a:effectLst/>
                  <a:uLnTx/>
                  <a:uFillTx/>
                </a:rPr>
                <a:t>Industrial Corridor</a:t>
              </a:r>
            </a:p>
          </p:txBody>
        </p:sp>
        <p:sp>
          <p:nvSpPr>
            <p:cNvPr id="87" name="TextBox 86"/>
            <p:cNvSpPr txBox="1"/>
            <p:nvPr/>
          </p:nvSpPr>
          <p:spPr>
            <a:xfrm>
              <a:off x="7345704" y="5204648"/>
              <a:ext cx="1583299" cy="197980"/>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black"/>
                  </a:solidFill>
                  <a:effectLst/>
                  <a:uLnTx/>
                  <a:uFillTx/>
                </a:rPr>
                <a:t>Delhi-Mumbai Industrial Corridor</a:t>
              </a:r>
            </a:p>
          </p:txBody>
        </p:sp>
        <p:sp>
          <p:nvSpPr>
            <p:cNvPr id="88" name="TextBox 87"/>
            <p:cNvSpPr txBox="1"/>
            <p:nvPr/>
          </p:nvSpPr>
          <p:spPr>
            <a:xfrm>
              <a:off x="7349696" y="5389090"/>
              <a:ext cx="1579307" cy="304584"/>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black"/>
                  </a:solidFill>
                  <a:effectLst/>
                  <a:uLnTx/>
                  <a:uFillTx/>
                </a:rPr>
                <a:t>Bengaluru-Mumbai economic corridor</a:t>
              </a:r>
            </a:p>
          </p:txBody>
        </p:sp>
        <p:sp>
          <p:nvSpPr>
            <p:cNvPr id="89" name="TextBox 88"/>
            <p:cNvSpPr txBox="1"/>
            <p:nvPr/>
          </p:nvSpPr>
          <p:spPr>
            <a:xfrm>
              <a:off x="7353200" y="5763092"/>
              <a:ext cx="1575804" cy="304584"/>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prstClr val="black"/>
                  </a:solidFill>
                  <a:effectLst/>
                  <a:uLnTx/>
                  <a:uFillTx/>
                </a:rPr>
                <a:t>Bengaluru-Kolkata </a:t>
              </a:r>
              <a:r>
                <a:rPr kumimoji="0" lang="en-US" sz="700" b="0" i="0" u="none" strike="noStrike" kern="0" cap="none" spc="0" normalizeH="0" baseline="0" noProof="0" dirty="0">
                  <a:ln>
                    <a:noFill/>
                  </a:ln>
                  <a:solidFill>
                    <a:prstClr val="black"/>
                  </a:solidFill>
                  <a:effectLst/>
                  <a:uLnTx/>
                  <a:uFillTx/>
                </a:rPr>
                <a:t>Industrial Corridor</a:t>
              </a:r>
            </a:p>
          </p:txBody>
        </p:sp>
        <p:sp>
          <p:nvSpPr>
            <p:cNvPr id="90" name="TextBox 89"/>
            <p:cNvSpPr txBox="1"/>
            <p:nvPr/>
          </p:nvSpPr>
          <p:spPr>
            <a:xfrm>
              <a:off x="7338544" y="5596655"/>
              <a:ext cx="1590460" cy="304584"/>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black"/>
                  </a:solidFill>
                  <a:effectLst/>
                  <a:uLnTx/>
                  <a:uFillTx/>
                </a:rPr>
                <a:t>Chennai-Bengaluru Industrial Corridor</a:t>
              </a:r>
            </a:p>
          </p:txBody>
        </p:sp>
        <p:cxnSp>
          <p:nvCxnSpPr>
            <p:cNvPr id="91" name="Straight Connector 90"/>
            <p:cNvCxnSpPr/>
            <p:nvPr/>
          </p:nvCxnSpPr>
          <p:spPr>
            <a:xfrm>
              <a:off x="7207493" y="3946269"/>
              <a:ext cx="174530" cy="0"/>
            </a:xfrm>
            <a:prstGeom prst="line">
              <a:avLst/>
            </a:prstGeom>
            <a:noFill/>
            <a:ln w="28575" cap="flat" cmpd="sng" algn="ctr">
              <a:solidFill>
                <a:srgbClr val="00B0F0"/>
              </a:solidFill>
              <a:prstDash val="solid"/>
              <a:miter lim="800000"/>
            </a:ln>
            <a:effectLst/>
          </p:spPr>
        </p:cxnSp>
        <p:cxnSp>
          <p:nvCxnSpPr>
            <p:cNvPr id="92" name="Straight Connector 91"/>
            <p:cNvCxnSpPr/>
            <p:nvPr/>
          </p:nvCxnSpPr>
          <p:spPr>
            <a:xfrm>
              <a:off x="7203296" y="4145305"/>
              <a:ext cx="174530" cy="0"/>
            </a:xfrm>
            <a:prstGeom prst="line">
              <a:avLst/>
            </a:prstGeom>
            <a:noFill/>
            <a:ln w="28575" cap="flat" cmpd="sng" algn="ctr">
              <a:solidFill>
                <a:srgbClr val="92D050"/>
              </a:solidFill>
              <a:prstDash val="solid"/>
              <a:miter lim="800000"/>
            </a:ln>
            <a:effectLst/>
          </p:spPr>
        </p:cxnSp>
        <p:sp>
          <p:nvSpPr>
            <p:cNvPr id="93" name="TextBox 92"/>
            <p:cNvSpPr txBox="1"/>
            <p:nvPr/>
          </p:nvSpPr>
          <p:spPr>
            <a:xfrm>
              <a:off x="7337068" y="3842206"/>
              <a:ext cx="1270475" cy="197980"/>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black"/>
                  </a:solidFill>
                  <a:effectLst/>
                  <a:uLnTx/>
                  <a:uFillTx/>
                </a:rPr>
                <a:t>EDFC</a:t>
              </a:r>
            </a:p>
          </p:txBody>
        </p:sp>
        <p:sp>
          <p:nvSpPr>
            <p:cNvPr id="94" name="TextBox 93"/>
            <p:cNvSpPr txBox="1"/>
            <p:nvPr/>
          </p:nvSpPr>
          <p:spPr>
            <a:xfrm>
              <a:off x="7338447" y="4037223"/>
              <a:ext cx="1270475" cy="197980"/>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black"/>
                  </a:solidFill>
                  <a:effectLst/>
                  <a:uLnTx/>
                  <a:uFillTx/>
                </a:rPr>
                <a:t>WDFC</a:t>
              </a:r>
            </a:p>
          </p:txBody>
        </p:sp>
        <p:sp>
          <p:nvSpPr>
            <p:cNvPr id="95" name="Rectangle 94"/>
            <p:cNvSpPr/>
            <p:nvPr/>
          </p:nvSpPr>
          <p:spPr>
            <a:xfrm>
              <a:off x="7236296" y="4310692"/>
              <a:ext cx="102562" cy="1025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white"/>
                </a:solidFill>
                <a:effectLst/>
                <a:uLnTx/>
                <a:uFillTx/>
              </a:endParaRPr>
            </a:p>
          </p:txBody>
        </p:sp>
        <p:sp>
          <p:nvSpPr>
            <p:cNvPr id="96" name="TextBox 95"/>
            <p:cNvSpPr txBox="1"/>
            <p:nvPr/>
          </p:nvSpPr>
          <p:spPr>
            <a:xfrm>
              <a:off x="7337068" y="4231635"/>
              <a:ext cx="1270475" cy="197980"/>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black"/>
                  </a:solidFill>
                  <a:effectLst/>
                  <a:uLnTx/>
                  <a:uFillTx/>
                </a:rPr>
                <a:t>Major ports</a:t>
              </a:r>
            </a:p>
          </p:txBody>
        </p:sp>
        <p:sp>
          <p:nvSpPr>
            <p:cNvPr id="97" name="TextBox 96"/>
            <p:cNvSpPr txBox="1"/>
            <p:nvPr/>
          </p:nvSpPr>
          <p:spPr>
            <a:xfrm>
              <a:off x="7337163" y="4425661"/>
              <a:ext cx="1270475" cy="197980"/>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prstClr val="black"/>
                  </a:solidFill>
                  <a:effectLst/>
                  <a:uLnTx/>
                  <a:uFillTx/>
                </a:rPr>
                <a:t>Proposed Greenfield ports</a:t>
              </a:r>
              <a:endParaRPr kumimoji="0" lang="en-US" sz="700" b="0" i="0" u="none" strike="noStrike" kern="0" cap="none" spc="0" normalizeH="0" baseline="0" noProof="0" dirty="0">
                <a:ln>
                  <a:noFill/>
                </a:ln>
                <a:solidFill>
                  <a:prstClr val="black"/>
                </a:solidFill>
                <a:effectLst/>
                <a:uLnTx/>
                <a:uFillTx/>
              </a:endParaRPr>
            </a:p>
          </p:txBody>
        </p:sp>
        <p:sp>
          <p:nvSpPr>
            <p:cNvPr id="98" name="Rectangle 97"/>
            <p:cNvSpPr/>
            <p:nvPr/>
          </p:nvSpPr>
          <p:spPr>
            <a:xfrm>
              <a:off x="7238538" y="4491524"/>
              <a:ext cx="89875" cy="89859"/>
            </a:xfrm>
            <a:prstGeom prst="rect">
              <a:avLst/>
            </a:prstGeom>
            <a:solidFill>
              <a:sysClr val="windowText" lastClr="000000"/>
            </a:solidFill>
            <a:ln w="25400" cap="flat" cmpd="sng" algn="ctr">
              <a:solidFill>
                <a:srgbClr val="FF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white"/>
                </a:solidFill>
                <a:effectLst/>
                <a:uLnTx/>
                <a:uFillTx/>
              </a:endParaRPr>
            </a:p>
          </p:txBody>
        </p:sp>
        <p:sp>
          <p:nvSpPr>
            <p:cNvPr id="99" name="Oval 98"/>
            <p:cNvSpPr/>
            <p:nvPr/>
          </p:nvSpPr>
          <p:spPr>
            <a:xfrm>
              <a:off x="7236410" y="4675829"/>
              <a:ext cx="100587" cy="97826"/>
            </a:xfrm>
            <a:prstGeom prst="ellipse">
              <a:avLst/>
            </a:prstGeom>
            <a:solidFill>
              <a:srgbClr val="E36307"/>
            </a:solidFill>
            <a:ln w="12700" cap="flat" cmpd="sng" algn="ctr">
              <a:solidFill>
                <a:sysClr val="windowText" lastClr="000000"/>
              </a:solid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IN" sz="700" b="0" i="0" u="none" strike="noStrike" kern="0" cap="none" spc="0" normalizeH="0" baseline="0" noProof="0" dirty="0">
                <a:ln>
                  <a:noFill/>
                </a:ln>
                <a:solidFill>
                  <a:prstClr val="white"/>
                </a:solidFill>
                <a:effectLst/>
                <a:uLnTx/>
                <a:uFillTx/>
              </a:endParaRPr>
            </a:p>
          </p:txBody>
        </p:sp>
        <p:sp>
          <p:nvSpPr>
            <p:cNvPr id="100" name="TextBox 99"/>
            <p:cNvSpPr txBox="1"/>
            <p:nvPr/>
          </p:nvSpPr>
          <p:spPr>
            <a:xfrm>
              <a:off x="7336442" y="4611903"/>
              <a:ext cx="1617206" cy="304584"/>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black"/>
                  </a:solidFill>
                  <a:effectLst/>
                  <a:uLnTx/>
                  <a:uFillTx/>
                </a:rPr>
                <a:t>End-points of industrial corridor/ DFC</a:t>
              </a:r>
            </a:p>
          </p:txBody>
        </p:sp>
        <p:sp>
          <p:nvSpPr>
            <p:cNvPr id="101" name="TextBox 100"/>
            <p:cNvSpPr txBox="1"/>
            <p:nvPr/>
          </p:nvSpPr>
          <p:spPr>
            <a:xfrm>
              <a:off x="7135485" y="3501008"/>
              <a:ext cx="696735" cy="22843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900" b="1" i="0" u="none" strike="noStrike" kern="0" cap="none" spc="0" normalizeH="0" baseline="0" noProof="0" dirty="0">
                  <a:ln>
                    <a:noFill/>
                  </a:ln>
                  <a:solidFill>
                    <a:prstClr val="black"/>
                  </a:solidFill>
                  <a:effectLst/>
                  <a:uLnTx/>
                  <a:uFillTx/>
                </a:rPr>
                <a:t>LEGEND:</a:t>
              </a:r>
              <a:endParaRPr kumimoji="0" lang="en-US" sz="900" b="1" i="0" u="none" strike="noStrike" kern="0" cap="none" spc="0" normalizeH="0" baseline="0" noProof="0" dirty="0">
                <a:ln>
                  <a:noFill/>
                </a:ln>
                <a:solidFill>
                  <a:prstClr val="black"/>
                </a:solidFill>
                <a:effectLst/>
                <a:uLnTx/>
                <a:uFillTx/>
              </a:endParaRPr>
            </a:p>
          </p:txBody>
        </p:sp>
        <p:cxnSp>
          <p:nvCxnSpPr>
            <p:cNvPr id="102" name="Straight Connector 101"/>
            <p:cNvCxnSpPr/>
            <p:nvPr/>
          </p:nvCxnSpPr>
          <p:spPr>
            <a:xfrm>
              <a:off x="7200133" y="3778435"/>
              <a:ext cx="162741" cy="0"/>
            </a:xfrm>
            <a:prstGeom prst="line">
              <a:avLst/>
            </a:prstGeom>
            <a:noFill/>
            <a:ln w="28575" cap="flat" cmpd="sng" algn="ctr">
              <a:solidFill>
                <a:srgbClr val="AC9A42">
                  <a:lumMod val="75000"/>
                </a:srgbClr>
              </a:solidFill>
              <a:prstDash val="solid"/>
              <a:miter lim="800000"/>
            </a:ln>
            <a:effectLst/>
          </p:spPr>
        </p:cxnSp>
        <p:sp>
          <p:nvSpPr>
            <p:cNvPr id="103" name="Rectangle 102"/>
            <p:cNvSpPr/>
            <p:nvPr/>
          </p:nvSpPr>
          <p:spPr>
            <a:xfrm>
              <a:off x="7218655" y="4864338"/>
              <a:ext cx="142304" cy="133958"/>
            </a:xfrm>
            <a:prstGeom prst="rect">
              <a:avLst/>
            </a:prstGeom>
            <a:solidFill>
              <a:srgbClr val="AC9A42">
                <a:alpha val="50000"/>
              </a:srgbClr>
            </a:solidFill>
            <a:ln w="12700" cap="flat" cmpd="sng" algn="ctr">
              <a:noFill/>
              <a:prstDash val="solid"/>
              <a:miter lim="800000"/>
            </a:ln>
            <a:effectLst/>
          </p:spPr>
          <p:txBody>
            <a:bodyPr rtlCol="0" anchor="ctr"/>
            <a:lstStyle/>
            <a:p>
              <a:pPr marL="0" marR="0" lvl="0" indent="0" algn="ctr" defTabSz="929146"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white"/>
                </a:solidFill>
                <a:effectLst/>
                <a:uLnTx/>
                <a:uFillTx/>
              </a:endParaRPr>
            </a:p>
          </p:txBody>
        </p:sp>
        <p:sp>
          <p:nvSpPr>
            <p:cNvPr id="104" name="TextBox 103"/>
            <p:cNvSpPr txBox="1"/>
            <p:nvPr/>
          </p:nvSpPr>
          <p:spPr>
            <a:xfrm>
              <a:off x="7349128" y="4846795"/>
              <a:ext cx="1579875" cy="197980"/>
            </a:xfrm>
            <a:prstGeom prst="rect">
              <a:avLst/>
            </a:prstGeom>
            <a:noFill/>
          </p:spPr>
          <p:txBody>
            <a:bodyPr wrap="square" rtlCol="0">
              <a:spAutoFit/>
            </a:bodyPr>
            <a:lstStyle/>
            <a:p>
              <a:pPr marL="0" marR="0" lvl="0" indent="0" defTabSz="929146"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black"/>
                  </a:solidFill>
                  <a:effectLst/>
                  <a:uLnTx/>
                  <a:uFillTx/>
                </a:rPr>
                <a:t>Delhi-Chennai Industrial Corridor</a:t>
              </a:r>
            </a:p>
          </p:txBody>
        </p:sp>
      </p:grpSp>
      <p:sp>
        <p:nvSpPr>
          <p:cNvPr id="106" name="Rectangle 105"/>
          <p:cNvSpPr/>
          <p:nvPr/>
        </p:nvSpPr>
        <p:spPr>
          <a:xfrm>
            <a:off x="3853905" y="352231"/>
            <a:ext cx="5167003" cy="1446550"/>
          </a:xfrm>
          <a:prstGeom prst="rect">
            <a:avLst/>
          </a:prstGeom>
        </p:spPr>
        <p:txBody>
          <a:bodyPr wrap="square">
            <a:spAutoFit/>
          </a:bodyPr>
          <a:lstStyle/>
          <a:p>
            <a:pPr lvl="0">
              <a:defRPr/>
            </a:pPr>
            <a:r>
              <a:rPr lang="en-AU" sz="2400" b="1" kern="0" dirty="0">
                <a:solidFill>
                  <a:prstClr val="black"/>
                </a:solidFill>
              </a:rPr>
              <a:t>Dedicated industrial </a:t>
            </a:r>
            <a:r>
              <a:rPr lang="en-AU" sz="2400" b="1" kern="0" dirty="0" smtClean="0">
                <a:solidFill>
                  <a:prstClr val="black"/>
                </a:solidFill>
              </a:rPr>
              <a:t>corridors &amp;</a:t>
            </a:r>
            <a:r>
              <a:rPr lang="en-AU" sz="2400" b="1" kern="0" dirty="0">
                <a:solidFill>
                  <a:prstClr val="black"/>
                </a:solidFill>
              </a:rPr>
              <a:t> </a:t>
            </a:r>
            <a:r>
              <a:rPr lang="en-AU" sz="2400" b="1" kern="0" dirty="0" smtClean="0">
                <a:solidFill>
                  <a:prstClr val="black"/>
                </a:solidFill>
              </a:rPr>
              <a:t>Freight corridors </a:t>
            </a:r>
          </a:p>
          <a:p>
            <a:pPr lvl="0">
              <a:defRPr/>
            </a:pPr>
            <a:endParaRPr lang="en-AU" sz="2000" b="1" kern="0" dirty="0" smtClean="0">
              <a:solidFill>
                <a:prstClr val="black"/>
              </a:solidFill>
            </a:endParaRPr>
          </a:p>
          <a:p>
            <a:pPr lvl="0" algn="r">
              <a:defRPr/>
            </a:pPr>
            <a:r>
              <a:rPr lang="en-AU" sz="2000" i="1" kern="0" dirty="0" smtClean="0">
                <a:solidFill>
                  <a:prstClr val="black"/>
                </a:solidFill>
                <a:latin typeface="Arial Narrow" panose="020B0606020202030204" pitchFamily="34" charset="0"/>
              </a:rPr>
              <a:t>to </a:t>
            </a:r>
            <a:r>
              <a:rPr lang="en-AU" sz="2000" i="1" kern="0" dirty="0">
                <a:solidFill>
                  <a:prstClr val="black"/>
                </a:solidFill>
                <a:latin typeface="Arial Narrow" panose="020B0606020202030204" pitchFamily="34" charset="0"/>
              </a:rPr>
              <a:t>boost </a:t>
            </a:r>
            <a:r>
              <a:rPr lang="en-AU" sz="2000" i="1" kern="0" dirty="0" smtClean="0">
                <a:solidFill>
                  <a:prstClr val="black"/>
                </a:solidFill>
                <a:latin typeface="Arial Narrow" panose="020B0606020202030204" pitchFamily="34" charset="0"/>
              </a:rPr>
              <a:t>efficient </a:t>
            </a:r>
            <a:r>
              <a:rPr lang="en-AU" sz="2000" i="1" kern="0" dirty="0">
                <a:solidFill>
                  <a:prstClr val="black"/>
                </a:solidFill>
                <a:latin typeface="Arial Narrow" panose="020B0606020202030204" pitchFamily="34" charset="0"/>
              </a:rPr>
              <a:t>industrial </a:t>
            </a:r>
            <a:r>
              <a:rPr lang="en-AU" sz="2000" i="1" kern="0" dirty="0" smtClean="0">
                <a:solidFill>
                  <a:prstClr val="black"/>
                </a:solidFill>
                <a:latin typeface="Arial Narrow" panose="020B0606020202030204" pitchFamily="34" charset="0"/>
              </a:rPr>
              <a:t>operation</a:t>
            </a:r>
          </a:p>
        </p:txBody>
      </p:sp>
      <p:sp>
        <p:nvSpPr>
          <p:cNvPr id="110" name="Rectangle 109"/>
          <p:cNvSpPr/>
          <p:nvPr/>
        </p:nvSpPr>
        <p:spPr>
          <a:xfrm>
            <a:off x="8275610" y="2232590"/>
            <a:ext cx="3701046" cy="2154436"/>
          </a:xfrm>
          <a:prstGeom prst="rect">
            <a:avLst/>
          </a:prstGeom>
        </p:spPr>
        <p:txBody>
          <a:bodyPr wrap="square">
            <a:spAutoFit/>
          </a:bodyPr>
          <a:lstStyle/>
          <a:p>
            <a:pPr lvl="0" algn="r"/>
            <a:r>
              <a:rPr lang="en-AU" sz="2400" b="1" dirty="0" smtClean="0">
                <a:solidFill>
                  <a:srgbClr val="333333"/>
                </a:solidFill>
                <a:ea typeface="Calibri" panose="020F0502020204030204" pitchFamily="34" charset="0"/>
                <a:cs typeface="Times New Roman" panose="02020603050405020304" pitchFamily="18" charset="0"/>
              </a:rPr>
              <a:t>Multi-Modal Logistics</a:t>
            </a:r>
            <a:r>
              <a:rPr lang="en-AU" sz="2000" b="1" dirty="0" smtClean="0">
                <a:solidFill>
                  <a:srgbClr val="333333"/>
                </a:solidFill>
                <a:ea typeface="Calibri" panose="020F0502020204030204" pitchFamily="34" charset="0"/>
                <a:cs typeface="Times New Roman" panose="02020603050405020304" pitchFamily="18" charset="0"/>
              </a:rPr>
              <a:t>:</a:t>
            </a:r>
          </a:p>
          <a:p>
            <a:pPr lvl="0" algn="r"/>
            <a:endParaRPr lang="en-AU" sz="2000" b="1" dirty="0" smtClean="0">
              <a:solidFill>
                <a:srgbClr val="333333"/>
              </a:solidFill>
              <a:ea typeface="Calibri" panose="020F0502020204030204" pitchFamily="34" charset="0"/>
              <a:cs typeface="Times New Roman" panose="02020603050405020304" pitchFamily="18" charset="0"/>
            </a:endParaRPr>
          </a:p>
          <a:p>
            <a:pPr lvl="0" algn="r"/>
            <a:r>
              <a:rPr lang="en-AU" b="1" dirty="0" smtClean="0">
                <a:solidFill>
                  <a:srgbClr val="333333"/>
                </a:solidFill>
                <a:ea typeface="Calibri" panose="020F0502020204030204" pitchFamily="34" charset="0"/>
                <a:cs typeface="Times New Roman" panose="02020603050405020304" pitchFamily="18" charset="0"/>
              </a:rPr>
              <a:t>Inland </a:t>
            </a:r>
            <a:r>
              <a:rPr lang="en-AU" b="1" dirty="0">
                <a:solidFill>
                  <a:srgbClr val="333333"/>
                </a:solidFill>
                <a:ea typeface="Calibri" panose="020F0502020204030204" pitchFamily="34" charset="0"/>
                <a:cs typeface="Times New Roman" panose="02020603050405020304" pitchFamily="18" charset="0"/>
              </a:rPr>
              <a:t>Waterways </a:t>
            </a:r>
            <a:endParaRPr lang="en-AU" b="1" dirty="0" smtClean="0">
              <a:solidFill>
                <a:srgbClr val="333333"/>
              </a:solidFill>
              <a:ea typeface="Calibri" panose="020F0502020204030204" pitchFamily="34" charset="0"/>
              <a:cs typeface="Times New Roman" panose="02020603050405020304" pitchFamily="18" charset="0"/>
            </a:endParaRPr>
          </a:p>
          <a:p>
            <a:pPr lvl="0" algn="r"/>
            <a:r>
              <a:rPr lang="en-AU" dirty="0" smtClean="0">
                <a:solidFill>
                  <a:srgbClr val="333333"/>
                </a:solidFill>
                <a:ea typeface="Calibri" panose="020F0502020204030204" pitchFamily="34" charset="0"/>
                <a:cs typeface="Times New Roman" panose="02020603050405020304" pitchFamily="18" charset="0"/>
              </a:rPr>
              <a:t>for </a:t>
            </a:r>
            <a:r>
              <a:rPr lang="en-AU" dirty="0">
                <a:solidFill>
                  <a:srgbClr val="333333"/>
                </a:solidFill>
                <a:ea typeface="Calibri" panose="020F0502020204030204" pitchFamily="34" charset="0"/>
                <a:cs typeface="Times New Roman" panose="02020603050405020304" pitchFamily="18" charset="0"/>
              </a:rPr>
              <a:t>movement of </a:t>
            </a:r>
            <a:r>
              <a:rPr lang="en-AU" dirty="0" smtClean="0">
                <a:solidFill>
                  <a:srgbClr val="333333"/>
                </a:solidFill>
                <a:ea typeface="Calibri" panose="020F0502020204030204" pitchFamily="34" charset="0"/>
                <a:cs typeface="Times New Roman" panose="02020603050405020304" pitchFamily="18" charset="0"/>
              </a:rPr>
              <a:t>cargo</a:t>
            </a:r>
          </a:p>
          <a:p>
            <a:pPr lvl="0" algn="r"/>
            <a:r>
              <a:rPr lang="en-AU" dirty="0" smtClean="0">
                <a:solidFill>
                  <a:srgbClr val="333333"/>
                </a:solidFill>
                <a:ea typeface="Calibri" panose="020F0502020204030204" pitchFamily="34" charset="0"/>
                <a:cs typeface="Times New Roman" panose="02020603050405020304" pitchFamily="18" charset="0"/>
              </a:rPr>
              <a:t> </a:t>
            </a:r>
          </a:p>
          <a:p>
            <a:pPr lvl="0" algn="r"/>
            <a:r>
              <a:rPr lang="en-AU" b="1" dirty="0" smtClean="0">
                <a:solidFill>
                  <a:srgbClr val="333333"/>
                </a:solidFill>
                <a:ea typeface="Calibri" panose="020F0502020204030204" pitchFamily="34" charset="0"/>
                <a:cs typeface="Times New Roman" panose="02020603050405020304" pitchFamily="18" charset="0"/>
              </a:rPr>
              <a:t>MMLP </a:t>
            </a:r>
            <a:r>
              <a:rPr lang="en-AU" b="1" dirty="0">
                <a:solidFill>
                  <a:srgbClr val="333333"/>
                </a:solidFill>
                <a:ea typeface="Calibri" panose="020F0502020204030204" pitchFamily="34" charset="0"/>
                <a:cs typeface="Times New Roman" panose="02020603050405020304" pitchFamily="18" charset="0"/>
              </a:rPr>
              <a:t>project </a:t>
            </a:r>
            <a:endParaRPr lang="en-AU" b="1" dirty="0" smtClean="0">
              <a:solidFill>
                <a:srgbClr val="333333"/>
              </a:solidFill>
              <a:ea typeface="Calibri" panose="020F0502020204030204" pitchFamily="34" charset="0"/>
              <a:cs typeface="Times New Roman" panose="02020603050405020304" pitchFamily="18" charset="0"/>
            </a:endParaRPr>
          </a:p>
          <a:p>
            <a:pPr lvl="0" algn="r"/>
            <a:r>
              <a:rPr lang="en-AU" dirty="0" smtClean="0">
                <a:solidFill>
                  <a:srgbClr val="333333"/>
                </a:solidFill>
                <a:ea typeface="Calibri" panose="020F0502020204030204" pitchFamily="34" charset="0"/>
                <a:cs typeface="Times New Roman" panose="02020603050405020304" pitchFamily="18" charset="0"/>
              </a:rPr>
              <a:t>initiated </a:t>
            </a:r>
            <a:r>
              <a:rPr lang="en-AU" dirty="0">
                <a:solidFill>
                  <a:srgbClr val="333333"/>
                </a:solidFill>
                <a:ea typeface="Calibri" panose="020F0502020204030204" pitchFamily="34" charset="0"/>
                <a:cs typeface="Times New Roman" panose="02020603050405020304" pitchFamily="18" charset="0"/>
              </a:rPr>
              <a:t>for modal shifting of </a:t>
            </a:r>
            <a:r>
              <a:rPr lang="en-AU" dirty="0" smtClean="0">
                <a:solidFill>
                  <a:srgbClr val="333333"/>
                </a:solidFill>
                <a:ea typeface="Calibri" panose="020F0502020204030204" pitchFamily="34" charset="0"/>
                <a:cs typeface="Times New Roman" panose="02020603050405020304" pitchFamily="18" charset="0"/>
              </a:rPr>
              <a:t>cargo</a:t>
            </a:r>
            <a:endParaRPr lang="en-SG" dirty="0">
              <a:solidFill>
                <a:srgbClr val="333333"/>
              </a:solidFill>
              <a:ea typeface="Calibri" panose="020F0502020204030204" pitchFamily="34" charset="0"/>
              <a:cs typeface="Times New Roman" panose="02020603050405020304" pitchFamily="18" charset="0"/>
            </a:endParaRPr>
          </a:p>
        </p:txBody>
      </p:sp>
      <p:sp>
        <p:nvSpPr>
          <p:cNvPr id="115" name="object 13"/>
          <p:cNvSpPr/>
          <p:nvPr/>
        </p:nvSpPr>
        <p:spPr>
          <a:xfrm>
            <a:off x="5938837" y="2277000"/>
            <a:ext cx="4369370" cy="3837001"/>
          </a:xfrm>
          <a:prstGeom prst="rect">
            <a:avLst/>
          </a:prstGeom>
          <a:blipFill>
            <a:blip r:embed="rId4" cstate="email">
              <a:extLst>
                <a:ext uri="{28A0092B-C50C-407E-A947-70E740481C1C}">
                  <a14:useLocalDpi xmlns:a14="http://schemas.microsoft.com/office/drawing/2010/main"/>
                </a:ext>
              </a:extLst>
            </a:blip>
            <a:srcRect/>
            <a:stretch>
              <a:fillRect l="3"/>
            </a:stretch>
          </a:blipFill>
        </p:spPr>
        <p:txBody>
          <a:bodyPr wrap="square" lIns="0" tIns="0" rIns="0" bIns="0" rtlCol="0"/>
          <a:lstStyle/>
          <a:p>
            <a:endParaRPr/>
          </a:p>
        </p:txBody>
      </p:sp>
    </p:spTree>
    <p:extLst>
      <p:ext uri="{BB962C8B-B14F-4D97-AF65-F5344CB8AC3E}">
        <p14:creationId xmlns:p14="http://schemas.microsoft.com/office/powerpoint/2010/main" val="42572198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l="15406" r="12332" b="36229"/>
          <a:stretch/>
        </p:blipFill>
        <p:spPr>
          <a:xfrm rot="5400000" flipH="1">
            <a:off x="985288" y="-985287"/>
            <a:ext cx="6830528" cy="8801101"/>
          </a:xfrm>
          <a:prstGeom prst="rect">
            <a:avLst/>
          </a:prstGeom>
        </p:spPr>
      </p:pic>
      <p:grpSp>
        <p:nvGrpSpPr>
          <p:cNvPr id="51" name="Group 50"/>
          <p:cNvGrpSpPr/>
          <p:nvPr/>
        </p:nvGrpSpPr>
        <p:grpSpPr>
          <a:xfrm>
            <a:off x="1441672" y="1874064"/>
            <a:ext cx="6826418" cy="4783420"/>
            <a:chOff x="1441672" y="1874064"/>
            <a:chExt cx="6826418" cy="4783420"/>
          </a:xfrm>
        </p:grpSpPr>
        <p:grpSp>
          <p:nvGrpSpPr>
            <p:cNvPr id="14" name="Group 13"/>
            <p:cNvGrpSpPr/>
            <p:nvPr/>
          </p:nvGrpSpPr>
          <p:grpSpPr>
            <a:xfrm>
              <a:off x="1441672" y="1874064"/>
              <a:ext cx="6826418" cy="4783420"/>
              <a:chOff x="-1681688" y="961142"/>
              <a:chExt cx="8059426" cy="5647417"/>
            </a:xfrm>
          </p:grpSpPr>
          <p:graphicFrame>
            <p:nvGraphicFramePr>
              <p:cNvPr id="15" name="Chart 14"/>
              <p:cNvGraphicFramePr/>
              <p:nvPr>
                <p:extLst/>
              </p:nvPr>
            </p:nvGraphicFramePr>
            <p:xfrm>
              <a:off x="-1681688" y="1235607"/>
              <a:ext cx="8059426" cy="537295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3973692" y="3232092"/>
                <a:ext cx="1503216" cy="909102"/>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45%</a:t>
                </a:r>
                <a:r>
                  <a:rPr lang="en-US" sz="3203" b="1" dirty="0">
                    <a:solidFill>
                      <a:schemeClr val="bg1"/>
                    </a:solidFill>
                    <a:latin typeface="Arial" panose="020B0604020202020204" pitchFamily="34" charset="0"/>
                    <a:cs typeface="Arial" panose="020B0604020202020204" pitchFamily="34" charset="0"/>
                  </a:rPr>
                  <a:t> </a:t>
                </a:r>
                <a:r>
                  <a:rPr lang="en-US" sz="1201" b="1" dirty="0">
                    <a:solidFill>
                      <a:schemeClr val="bg1"/>
                    </a:solidFill>
                    <a:latin typeface="Arial" panose="020B0604020202020204" pitchFamily="34" charset="0"/>
                    <a:cs typeface="Arial" panose="020B0604020202020204" pitchFamily="34" charset="0"/>
                  </a:rPr>
                  <a:t>Transportation</a:t>
                </a:r>
                <a:endParaRPr lang="en-SG" sz="1201"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1752483" y="4988731"/>
                <a:ext cx="1339452" cy="835898"/>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20% </a:t>
                </a:r>
                <a:r>
                  <a:rPr lang="en-US" sz="1201" b="1" dirty="0">
                    <a:solidFill>
                      <a:schemeClr val="bg1"/>
                    </a:solidFill>
                    <a:latin typeface="Arial" panose="020B0604020202020204" pitchFamily="34" charset="0"/>
                    <a:cs typeface="Arial" panose="020B0604020202020204" pitchFamily="34" charset="0"/>
                  </a:rPr>
                  <a:t>Inventories</a:t>
                </a:r>
                <a:endParaRPr lang="en-SG" sz="1201" b="1"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589401" y="3487442"/>
                <a:ext cx="1339452" cy="1199418"/>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15%</a:t>
                </a:r>
                <a:r>
                  <a:rPr lang="en-US" sz="3600" b="1" dirty="0">
                    <a:solidFill>
                      <a:schemeClr val="bg1"/>
                    </a:solidFill>
                    <a:latin typeface="Arial" panose="020B0604020202020204" pitchFamily="34" charset="0"/>
                    <a:cs typeface="Arial" panose="020B0604020202020204" pitchFamily="34" charset="0"/>
                  </a:rPr>
                  <a:t> </a:t>
                </a:r>
                <a:r>
                  <a:rPr lang="en-US" sz="1201" b="1" dirty="0">
                    <a:solidFill>
                      <a:schemeClr val="bg1"/>
                    </a:solidFill>
                    <a:latin typeface="Arial" panose="020B0604020202020204" pitchFamily="34" charset="0"/>
                    <a:cs typeface="Arial" panose="020B0604020202020204" pitchFamily="34" charset="0"/>
                  </a:rPr>
                  <a:t>Labour &amp; Handling</a:t>
                </a:r>
                <a:endParaRPr lang="en-SG" sz="1201" b="1"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972721" y="2422952"/>
                <a:ext cx="1151216" cy="909891"/>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a:t>
                </a:r>
                <a:r>
                  <a:rPr lang="en-US" sz="3200" b="1" dirty="0">
                    <a:solidFill>
                      <a:schemeClr val="bg1"/>
                    </a:solidFill>
                    <a:latin typeface="Arial" panose="020B0604020202020204" pitchFamily="34" charset="0"/>
                    <a:cs typeface="Arial" panose="020B0604020202020204" pitchFamily="34" charset="0"/>
                  </a:rPr>
                  <a:t> </a:t>
                </a:r>
                <a:r>
                  <a:rPr lang="en-US" sz="1200" b="1" dirty="0">
                    <a:solidFill>
                      <a:schemeClr val="bg1"/>
                    </a:solidFill>
                    <a:latin typeface="Arial" panose="020B0604020202020204" pitchFamily="34" charset="0"/>
                    <a:cs typeface="Arial" panose="020B0604020202020204" pitchFamily="34" charset="0"/>
                  </a:rPr>
                  <a:t>Packaging</a:t>
                </a:r>
                <a:endParaRPr lang="en-SG" sz="1200" b="1"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972721" y="1157467"/>
                <a:ext cx="1190216" cy="1128253"/>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a:t>
                </a:r>
                <a:r>
                  <a:rPr lang="en-US" sz="3200" b="1" dirty="0">
                    <a:solidFill>
                      <a:schemeClr val="bg1"/>
                    </a:solidFill>
                    <a:latin typeface="Arial" panose="020B0604020202020204" pitchFamily="34" charset="0"/>
                    <a:cs typeface="Arial" panose="020B0604020202020204" pitchFamily="34" charset="0"/>
                  </a:rPr>
                  <a:t> </a:t>
                </a:r>
                <a:r>
                  <a:rPr lang="en-US" sz="1200" b="1" dirty="0">
                    <a:solidFill>
                      <a:schemeClr val="bg1"/>
                    </a:solidFill>
                    <a:latin typeface="Arial" panose="020B0604020202020204" pitchFamily="34" charset="0"/>
                    <a:cs typeface="Arial" panose="020B0604020202020204" pitchFamily="34" charset="0"/>
                  </a:rPr>
                  <a:t>Customer Service</a:t>
                </a:r>
                <a:endParaRPr lang="en-SG" sz="1200" b="1"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2021644" y="961142"/>
                <a:ext cx="1657355" cy="909891"/>
              </a:xfrm>
              <a:prstGeom prst="rect">
                <a:avLst/>
              </a:prstGeom>
              <a:noFill/>
            </p:spPr>
            <p:txBody>
              <a:bodyPr wrap="square" rtlCol="0">
                <a:spAutoFit/>
              </a:bodyPr>
              <a:lstStyle/>
              <a:p>
                <a:r>
                  <a:rPr lang="en-US" sz="2402" b="1" dirty="0">
                    <a:solidFill>
                      <a:schemeClr val="bg1"/>
                    </a:solidFill>
                    <a:latin typeface="Arial" panose="020B0604020202020204" pitchFamily="34" charset="0"/>
                    <a:cs typeface="Arial" panose="020B0604020202020204" pitchFamily="34" charset="0"/>
                  </a:rPr>
                  <a:t>5%</a:t>
                </a:r>
                <a:r>
                  <a:rPr lang="en-US" sz="3203" b="1" dirty="0">
                    <a:solidFill>
                      <a:schemeClr val="bg1"/>
                    </a:solidFill>
                    <a:latin typeface="Arial" panose="020B0604020202020204" pitchFamily="34" charset="0"/>
                    <a:cs typeface="Arial" panose="020B0604020202020204" pitchFamily="34" charset="0"/>
                  </a:rPr>
                  <a:t> </a:t>
                </a:r>
                <a:r>
                  <a:rPr lang="en-US" sz="1201" b="1" dirty="0">
                    <a:solidFill>
                      <a:schemeClr val="bg1"/>
                    </a:solidFill>
                    <a:latin typeface="Arial" panose="020B0604020202020204" pitchFamily="34" charset="0"/>
                    <a:cs typeface="Arial" panose="020B0604020202020204" pitchFamily="34" charset="0"/>
                  </a:rPr>
                  <a:t>Warehousing</a:t>
                </a:r>
                <a:endParaRPr lang="en-SG" sz="1201" b="1" dirty="0">
                  <a:solidFill>
                    <a:schemeClr val="bg1"/>
                  </a:solidFill>
                  <a:latin typeface="Arial" panose="020B0604020202020204" pitchFamily="34" charset="0"/>
                  <a:cs typeface="Arial" panose="020B0604020202020204" pitchFamily="34" charset="0"/>
                </a:endParaRPr>
              </a:p>
            </p:txBody>
          </p:sp>
        </p:grpSp>
        <p:sp>
          <p:nvSpPr>
            <p:cNvPr id="44" name="Block Arc 43"/>
            <p:cNvSpPr/>
            <p:nvPr/>
          </p:nvSpPr>
          <p:spPr>
            <a:xfrm rot="5774823">
              <a:off x="3355330" y="2488397"/>
              <a:ext cx="3729674" cy="3771814"/>
            </a:xfrm>
            <a:prstGeom prst="blockArc">
              <a:avLst>
                <a:gd name="adj1" fmla="val 10800000"/>
                <a:gd name="adj2" fmla="val 6074866"/>
                <a:gd name="adj3" fmla="val 24491"/>
              </a:avLst>
            </a:prstGeom>
            <a:noFill/>
            <a:ln>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grpSp>
      <p:graphicFrame>
        <p:nvGraphicFramePr>
          <p:cNvPr id="42" name="Chart 41"/>
          <p:cNvGraphicFramePr>
            <a:graphicFrameLocks/>
          </p:cNvGraphicFramePr>
          <p:nvPr>
            <p:extLst>
              <p:ext uri="{D42A27DB-BD31-4B8C-83A1-F6EECF244321}">
                <p14:modId xmlns:p14="http://schemas.microsoft.com/office/powerpoint/2010/main" val="2449474120"/>
              </p:ext>
            </p:extLst>
          </p:nvPr>
        </p:nvGraphicFramePr>
        <p:xfrm>
          <a:off x="-152963" y="111456"/>
          <a:ext cx="3454220" cy="31481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Chart 46"/>
          <p:cNvGraphicFramePr>
            <a:graphicFrameLocks/>
          </p:cNvGraphicFramePr>
          <p:nvPr>
            <p:extLst>
              <p:ext uri="{D42A27DB-BD31-4B8C-83A1-F6EECF244321}">
                <p14:modId xmlns:p14="http://schemas.microsoft.com/office/powerpoint/2010/main" val="363221603"/>
              </p:ext>
            </p:extLst>
          </p:nvPr>
        </p:nvGraphicFramePr>
        <p:xfrm>
          <a:off x="8256714" y="608721"/>
          <a:ext cx="3695718" cy="3182143"/>
        </p:xfrm>
        <a:graphic>
          <a:graphicData uri="http://schemas.openxmlformats.org/drawingml/2006/chart">
            <c:chart xmlns:c="http://schemas.openxmlformats.org/drawingml/2006/chart" xmlns:r="http://schemas.openxmlformats.org/officeDocument/2006/relationships" r:id="rId5"/>
          </a:graphicData>
        </a:graphic>
      </p:graphicFrame>
      <p:sp>
        <p:nvSpPr>
          <p:cNvPr id="2" name="Footer Placeholder 1"/>
          <p:cNvSpPr>
            <a:spLocks noGrp="1"/>
          </p:cNvSpPr>
          <p:nvPr>
            <p:ph type="ftr" sz="quarter" idx="3"/>
          </p:nvPr>
        </p:nvSpPr>
        <p:spPr/>
        <p:txBody>
          <a:bodyPr/>
          <a:lstStyle/>
          <a:p>
            <a:r>
              <a:rPr lang="en-GB" smtClean="0"/>
              <a:t>© 2018 Jones Lang LaSalle IP, Inc. All rights reserved.</a:t>
            </a:r>
            <a:endParaRPr lang="en-GB" dirty="0"/>
          </a:p>
        </p:txBody>
      </p:sp>
      <p:sp>
        <p:nvSpPr>
          <p:cNvPr id="3" name="Slide Number Placeholder 2"/>
          <p:cNvSpPr>
            <a:spLocks noGrp="1"/>
          </p:cNvSpPr>
          <p:nvPr>
            <p:ph type="sldNum" sz="quarter" idx="4"/>
          </p:nvPr>
        </p:nvSpPr>
        <p:spPr/>
        <p:txBody>
          <a:bodyPr/>
          <a:lstStyle/>
          <a:p>
            <a:fld id="{E0096207-DBD9-AC41-BD6C-8097A31BF105}" type="slidenum">
              <a:rPr lang="en-GB" smtClean="0"/>
              <a:pPr/>
              <a:t>5</a:t>
            </a:fld>
            <a:endParaRPr lang="en-GB" dirty="0"/>
          </a:p>
        </p:txBody>
      </p:sp>
      <p:grpSp>
        <p:nvGrpSpPr>
          <p:cNvPr id="7" name="Group 6"/>
          <p:cNvGrpSpPr/>
          <p:nvPr/>
        </p:nvGrpSpPr>
        <p:grpSpPr>
          <a:xfrm>
            <a:off x="269268" y="4157541"/>
            <a:ext cx="3006307" cy="1638294"/>
            <a:chOff x="4759957" y="2352805"/>
            <a:chExt cx="4218443" cy="2298851"/>
          </a:xfrm>
        </p:grpSpPr>
        <p:sp>
          <p:nvSpPr>
            <p:cNvPr id="8" name="Rectangle 7"/>
            <p:cNvSpPr/>
            <p:nvPr/>
          </p:nvSpPr>
          <p:spPr>
            <a:xfrm>
              <a:off x="4759957" y="2788568"/>
              <a:ext cx="1941518" cy="1734485"/>
            </a:xfrm>
            <a:prstGeom prst="rect">
              <a:avLst/>
            </a:prstGeom>
          </p:spPr>
          <p:txBody>
            <a:bodyPr wrap="square">
              <a:spAutoFit/>
            </a:bodyPr>
            <a:lstStyle/>
            <a:p>
              <a:r>
                <a:rPr lang="en-US" sz="2400" b="1" dirty="0">
                  <a:latin typeface="Source Sans Pro Light"/>
                  <a:cs typeface="Source Sans Pro Light"/>
                </a:rPr>
                <a:t>Indian Logistics Sector </a:t>
              </a:r>
              <a:endParaRPr lang="en-SG" sz="2400" b="1" dirty="0">
                <a:latin typeface="Source Sans Pro Light"/>
                <a:cs typeface="Source Sans Pro Light"/>
              </a:endParaRPr>
            </a:p>
          </p:txBody>
        </p:sp>
        <p:grpSp>
          <p:nvGrpSpPr>
            <p:cNvPr id="9" name="Group 8"/>
            <p:cNvGrpSpPr/>
            <p:nvPr/>
          </p:nvGrpSpPr>
          <p:grpSpPr>
            <a:xfrm>
              <a:off x="6685682" y="2352805"/>
              <a:ext cx="2292718" cy="2298851"/>
              <a:chOff x="5722367" y="2646343"/>
              <a:chExt cx="2292718" cy="2298851"/>
            </a:xfrm>
          </p:grpSpPr>
          <p:sp>
            <p:nvSpPr>
              <p:cNvPr id="10" name="AutoShape 177"/>
              <p:cNvSpPr>
                <a:spLocks noChangeAspect="1"/>
              </p:cNvSpPr>
              <p:nvPr/>
            </p:nvSpPr>
            <p:spPr bwMode="auto">
              <a:xfrm rot="12600000">
                <a:off x="5722367" y="2646343"/>
                <a:ext cx="2292718" cy="2298851"/>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chemeClr val="accent1"/>
              </a:solidFill>
              <a:ln>
                <a:noFill/>
              </a:ln>
            </p:spPr>
            <p:txBody>
              <a:bodyPr lIns="0" tIns="0" rIns="0" bIns="0"/>
              <a:lstStyle/>
              <a:p>
                <a:endParaRPr lang="en-US" sz="1001"/>
              </a:p>
            </p:txBody>
          </p:sp>
          <p:sp>
            <p:nvSpPr>
              <p:cNvPr id="11" name="TextBox 10"/>
              <p:cNvSpPr txBox="1"/>
              <p:nvPr/>
            </p:nvSpPr>
            <p:spPr>
              <a:xfrm>
                <a:off x="6044224" y="3949349"/>
                <a:ext cx="1631104" cy="648370"/>
              </a:xfrm>
              <a:prstGeom prst="rect">
                <a:avLst/>
              </a:prstGeom>
              <a:noFill/>
            </p:spPr>
            <p:txBody>
              <a:bodyPr wrap="square" rtlCol="0">
                <a:spAutoFit/>
              </a:bodyPr>
              <a:lstStyle/>
              <a:p>
                <a:pPr algn="ctr"/>
                <a:r>
                  <a:rPr lang="en-US" sz="2402" b="1" dirty="0">
                    <a:solidFill>
                      <a:schemeClr val="bg1"/>
                    </a:solidFill>
                    <a:latin typeface="Source Sans Pro Light"/>
                    <a:cs typeface="Source Sans Pro Light"/>
                  </a:rPr>
                  <a:t>billion</a:t>
                </a:r>
                <a:endParaRPr lang="en-SG" sz="2402" b="1" dirty="0">
                  <a:solidFill>
                    <a:schemeClr val="bg1"/>
                  </a:solidFill>
                  <a:latin typeface="Source Sans Pro Light"/>
                  <a:cs typeface="Source Sans Pro Light"/>
                </a:endParaRPr>
              </a:p>
            </p:txBody>
          </p:sp>
          <p:sp>
            <p:nvSpPr>
              <p:cNvPr id="12" name="TextBox 11"/>
              <p:cNvSpPr txBox="1"/>
              <p:nvPr/>
            </p:nvSpPr>
            <p:spPr>
              <a:xfrm>
                <a:off x="5878266" y="2950179"/>
                <a:ext cx="2076116" cy="1166053"/>
              </a:xfrm>
              <a:prstGeom prst="rect">
                <a:avLst/>
              </a:prstGeom>
              <a:noFill/>
            </p:spPr>
            <p:txBody>
              <a:bodyPr wrap="square" rtlCol="0">
                <a:spAutoFit/>
              </a:bodyPr>
              <a:lstStyle/>
              <a:p>
                <a:r>
                  <a:rPr lang="en-US" sz="4800" b="1" dirty="0" smtClean="0">
                    <a:solidFill>
                      <a:schemeClr val="bg1"/>
                    </a:solidFill>
                    <a:latin typeface="Source Sans Pro Semibold" panose="020B0603030403020204" pitchFamily="34" charset="0"/>
                    <a:ea typeface="Source Sans Pro Semibold" panose="020B0603030403020204" pitchFamily="34" charset="0"/>
                    <a:cs typeface="Source Sans Pro Light"/>
                  </a:rPr>
                  <a:t>$370 </a:t>
                </a:r>
                <a:endParaRPr lang="en-US" sz="4800" b="1" dirty="0">
                  <a:solidFill>
                    <a:schemeClr val="bg1"/>
                  </a:solidFill>
                  <a:latin typeface="Source Sans Pro Semibold" panose="020B0603030403020204" pitchFamily="34" charset="0"/>
                  <a:ea typeface="Source Sans Pro Semibold" panose="020B0603030403020204" pitchFamily="34" charset="0"/>
                  <a:cs typeface="Source Sans Pro Light"/>
                </a:endParaRPr>
              </a:p>
            </p:txBody>
          </p:sp>
        </p:grpSp>
      </p:grpSp>
      <p:grpSp>
        <p:nvGrpSpPr>
          <p:cNvPr id="25" name="Group 24"/>
          <p:cNvGrpSpPr/>
          <p:nvPr/>
        </p:nvGrpSpPr>
        <p:grpSpPr>
          <a:xfrm>
            <a:off x="7261204" y="2134432"/>
            <a:ext cx="2945576" cy="1436696"/>
            <a:chOff x="4306082" y="4209362"/>
            <a:chExt cx="3129966" cy="1526632"/>
          </a:xfrm>
        </p:grpSpPr>
        <p:sp>
          <p:nvSpPr>
            <p:cNvPr id="13" name="TextBox 12"/>
            <p:cNvSpPr txBox="1"/>
            <p:nvPr/>
          </p:nvSpPr>
          <p:spPr>
            <a:xfrm>
              <a:off x="4306082" y="5273928"/>
              <a:ext cx="3129966" cy="462066"/>
            </a:xfrm>
            <a:prstGeom prst="rect">
              <a:avLst/>
            </a:prstGeom>
            <a:noFill/>
          </p:spPr>
          <p:txBody>
            <a:bodyPr wrap="square" rtlCol="0">
              <a:spAutoFit/>
            </a:bodyPr>
            <a:lstStyle/>
            <a:p>
              <a:pPr algn="ctr"/>
              <a:r>
                <a:rPr lang="en-AU" sz="2402" b="1" dirty="0">
                  <a:solidFill>
                    <a:srgbClr val="E30613"/>
                  </a:solidFill>
                  <a:latin typeface="+mj-lt"/>
                  <a:cs typeface="Source Sans Pro Light"/>
                </a:rPr>
                <a:t>Operating Cost</a:t>
              </a:r>
              <a:endParaRPr lang="en-US" sz="2402" b="1" dirty="0">
                <a:solidFill>
                  <a:srgbClr val="E30613"/>
                </a:solidFill>
                <a:latin typeface="+mj-lt"/>
                <a:cs typeface="Source Sans Pro Light"/>
              </a:endParaRPr>
            </a:p>
          </p:txBody>
        </p:sp>
        <p:pic>
          <p:nvPicPr>
            <p:cNvPr id="22" name="Picture 21"/>
            <p:cNvPicPr>
              <a:picLocks noChangeAspect="1"/>
            </p:cNvPicPr>
            <p:nvPr/>
          </p:nvPicPr>
          <p:blipFill rotWithShape="1">
            <a:blip r:embed="rId6" cstate="email">
              <a:extLst>
                <a:ext uri="{28A0092B-C50C-407E-A947-70E740481C1C}">
                  <a14:useLocalDpi xmlns:a14="http://schemas.microsoft.com/office/drawing/2010/main"/>
                </a:ext>
              </a:extLst>
            </a:blip>
            <a:srcRect l="19547" t="16622" r="19501" b="38287"/>
            <a:stretch/>
          </p:blipFill>
          <p:spPr>
            <a:xfrm>
              <a:off x="4898491" y="4209362"/>
              <a:ext cx="1907366" cy="982583"/>
            </a:xfrm>
            <a:prstGeom prst="rect">
              <a:avLst/>
            </a:prstGeom>
          </p:spPr>
        </p:pic>
      </p:grpSp>
      <p:grpSp>
        <p:nvGrpSpPr>
          <p:cNvPr id="52" name="Group 51"/>
          <p:cNvGrpSpPr/>
          <p:nvPr/>
        </p:nvGrpSpPr>
        <p:grpSpPr>
          <a:xfrm>
            <a:off x="3956824" y="3361806"/>
            <a:ext cx="5074202" cy="2852947"/>
            <a:chOff x="3956824" y="3361806"/>
            <a:chExt cx="5074202" cy="2852947"/>
          </a:xfrm>
        </p:grpSpPr>
        <p:pic>
          <p:nvPicPr>
            <p:cNvPr id="45" name="Picture 44"/>
            <p:cNvPicPr>
              <a:picLocks noChangeAspect="1"/>
            </p:cNvPicPr>
            <p:nvPr/>
          </p:nvPicPr>
          <p:blipFill>
            <a:blip r:embed="rId7" cstate="email">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2507138">
              <a:off x="5893291" y="3361806"/>
              <a:ext cx="3137735" cy="2852947"/>
            </a:xfrm>
            <a:prstGeom prst="rect">
              <a:avLst/>
            </a:prstGeom>
            <a:effectLst>
              <a:outerShdw blurRad="63500" sx="102000" sy="102000" algn="ctr" rotWithShape="0">
                <a:prstClr val="black">
                  <a:alpha val="40000"/>
                </a:prstClr>
              </a:outerShdw>
            </a:effectLst>
          </p:spPr>
        </p:pic>
        <p:grpSp>
          <p:nvGrpSpPr>
            <p:cNvPr id="26" name="Group 25"/>
            <p:cNvGrpSpPr>
              <a:grpSpLocks noChangeAspect="1"/>
            </p:cNvGrpSpPr>
            <p:nvPr/>
          </p:nvGrpSpPr>
          <p:grpSpPr>
            <a:xfrm>
              <a:off x="3956824" y="5174956"/>
              <a:ext cx="498545" cy="540000"/>
              <a:chOff x="7883525" y="4999037"/>
              <a:chExt cx="725487" cy="785812"/>
            </a:xfrm>
            <a:solidFill>
              <a:schemeClr val="bg1"/>
            </a:solidFill>
          </p:grpSpPr>
          <p:sp>
            <p:nvSpPr>
              <p:cNvPr id="27" name="Freeform 124"/>
              <p:cNvSpPr>
                <a:spLocks noChangeArrowheads="1"/>
              </p:cNvSpPr>
              <p:nvPr/>
            </p:nvSpPr>
            <p:spPr bwMode="auto">
              <a:xfrm>
                <a:off x="8123237" y="4999037"/>
                <a:ext cx="485775" cy="785812"/>
              </a:xfrm>
              <a:custGeom>
                <a:avLst/>
                <a:gdLst>
                  <a:gd name="T0" fmla="*/ 266 w 1351"/>
                  <a:gd name="T1" fmla="*/ 2182 h 2183"/>
                  <a:gd name="T2" fmla="*/ 266 w 1351"/>
                  <a:gd name="T3" fmla="*/ 2182 h 2183"/>
                  <a:gd name="T4" fmla="*/ 95 w 1351"/>
                  <a:gd name="T5" fmla="*/ 2109 h 2183"/>
                  <a:gd name="T6" fmla="*/ 95 w 1351"/>
                  <a:gd name="T7" fmla="*/ 1766 h 2183"/>
                  <a:gd name="T8" fmla="*/ 768 w 1351"/>
                  <a:gd name="T9" fmla="*/ 1093 h 2183"/>
                  <a:gd name="T10" fmla="*/ 108 w 1351"/>
                  <a:gd name="T11" fmla="*/ 434 h 2183"/>
                  <a:gd name="T12" fmla="*/ 108 w 1351"/>
                  <a:gd name="T13" fmla="*/ 95 h 2183"/>
                  <a:gd name="T14" fmla="*/ 447 w 1351"/>
                  <a:gd name="T15" fmla="*/ 95 h 2183"/>
                  <a:gd name="T16" fmla="*/ 1278 w 1351"/>
                  <a:gd name="T17" fmla="*/ 926 h 2183"/>
                  <a:gd name="T18" fmla="*/ 1350 w 1351"/>
                  <a:gd name="T19" fmla="*/ 1093 h 2183"/>
                  <a:gd name="T20" fmla="*/ 1278 w 1351"/>
                  <a:gd name="T21" fmla="*/ 1265 h 2183"/>
                  <a:gd name="T22" fmla="*/ 434 w 1351"/>
                  <a:gd name="T23" fmla="*/ 2109 h 2183"/>
                  <a:gd name="T24" fmla="*/ 266 w 1351"/>
                  <a:gd name="T25" fmla="*/ 2182 h 2183"/>
                  <a:gd name="T26" fmla="*/ 276 w 1351"/>
                  <a:gd name="T27" fmla="*/ 145 h 2183"/>
                  <a:gd name="T28" fmla="*/ 276 w 1351"/>
                  <a:gd name="T29" fmla="*/ 145 h 2183"/>
                  <a:gd name="T30" fmla="*/ 190 w 1351"/>
                  <a:gd name="T31" fmla="*/ 176 h 2183"/>
                  <a:gd name="T32" fmla="*/ 190 w 1351"/>
                  <a:gd name="T33" fmla="*/ 348 h 2183"/>
                  <a:gd name="T34" fmla="*/ 939 w 1351"/>
                  <a:gd name="T35" fmla="*/ 1093 h 2183"/>
                  <a:gd name="T36" fmla="*/ 181 w 1351"/>
                  <a:gd name="T37" fmla="*/ 1852 h 2183"/>
                  <a:gd name="T38" fmla="*/ 181 w 1351"/>
                  <a:gd name="T39" fmla="*/ 2024 h 2183"/>
                  <a:gd name="T40" fmla="*/ 266 w 1351"/>
                  <a:gd name="T41" fmla="*/ 2060 h 2183"/>
                  <a:gd name="T42" fmla="*/ 352 w 1351"/>
                  <a:gd name="T43" fmla="*/ 2024 h 2183"/>
                  <a:gd name="T44" fmla="*/ 1192 w 1351"/>
                  <a:gd name="T45" fmla="*/ 1179 h 2183"/>
                  <a:gd name="T46" fmla="*/ 1192 w 1351"/>
                  <a:gd name="T47" fmla="*/ 1012 h 2183"/>
                  <a:gd name="T48" fmla="*/ 361 w 1351"/>
                  <a:gd name="T49" fmla="*/ 176 h 2183"/>
                  <a:gd name="T50" fmla="*/ 276 w 1351"/>
                  <a:gd name="T51" fmla="*/ 145 h 2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51" h="2183">
                    <a:moveTo>
                      <a:pt x="266" y="2182"/>
                    </a:moveTo>
                    <a:lnTo>
                      <a:pt x="266" y="2182"/>
                    </a:lnTo>
                    <a:cubicBezTo>
                      <a:pt x="199" y="2182"/>
                      <a:pt x="140" y="2155"/>
                      <a:pt x="95" y="2109"/>
                    </a:cubicBezTo>
                    <a:cubicBezTo>
                      <a:pt x="0" y="2014"/>
                      <a:pt x="0" y="1861"/>
                      <a:pt x="95" y="1766"/>
                    </a:cubicBezTo>
                    <a:cubicBezTo>
                      <a:pt x="768" y="1093"/>
                      <a:pt x="768" y="1093"/>
                      <a:pt x="768" y="1093"/>
                    </a:cubicBezTo>
                    <a:cubicBezTo>
                      <a:pt x="108" y="434"/>
                      <a:pt x="108" y="434"/>
                      <a:pt x="108" y="434"/>
                    </a:cubicBezTo>
                    <a:cubicBezTo>
                      <a:pt x="14" y="339"/>
                      <a:pt x="14" y="185"/>
                      <a:pt x="108" y="95"/>
                    </a:cubicBezTo>
                    <a:cubicBezTo>
                      <a:pt x="199" y="0"/>
                      <a:pt x="352" y="0"/>
                      <a:pt x="447" y="95"/>
                    </a:cubicBezTo>
                    <a:cubicBezTo>
                      <a:pt x="1278" y="926"/>
                      <a:pt x="1278" y="926"/>
                      <a:pt x="1278" y="926"/>
                    </a:cubicBezTo>
                    <a:cubicBezTo>
                      <a:pt x="1323" y="971"/>
                      <a:pt x="1350" y="1030"/>
                      <a:pt x="1350" y="1093"/>
                    </a:cubicBezTo>
                    <a:cubicBezTo>
                      <a:pt x="1350" y="1161"/>
                      <a:pt x="1323" y="1220"/>
                      <a:pt x="1278" y="1265"/>
                    </a:cubicBezTo>
                    <a:cubicBezTo>
                      <a:pt x="434" y="2109"/>
                      <a:pt x="434" y="2109"/>
                      <a:pt x="434" y="2109"/>
                    </a:cubicBezTo>
                    <a:cubicBezTo>
                      <a:pt x="388" y="2155"/>
                      <a:pt x="330" y="2182"/>
                      <a:pt x="266" y="2182"/>
                    </a:cubicBezTo>
                    <a:close/>
                    <a:moveTo>
                      <a:pt x="276" y="145"/>
                    </a:moveTo>
                    <a:lnTo>
                      <a:pt x="276" y="145"/>
                    </a:lnTo>
                    <a:cubicBezTo>
                      <a:pt x="244" y="145"/>
                      <a:pt x="212" y="154"/>
                      <a:pt x="190" y="176"/>
                    </a:cubicBezTo>
                    <a:cubicBezTo>
                      <a:pt x="144" y="226"/>
                      <a:pt x="144" y="303"/>
                      <a:pt x="190" y="348"/>
                    </a:cubicBezTo>
                    <a:cubicBezTo>
                      <a:pt x="939" y="1093"/>
                      <a:pt x="939" y="1093"/>
                      <a:pt x="939" y="1093"/>
                    </a:cubicBezTo>
                    <a:cubicBezTo>
                      <a:pt x="181" y="1852"/>
                      <a:pt x="181" y="1852"/>
                      <a:pt x="181" y="1852"/>
                    </a:cubicBezTo>
                    <a:cubicBezTo>
                      <a:pt x="131" y="1902"/>
                      <a:pt x="131" y="1978"/>
                      <a:pt x="181" y="2024"/>
                    </a:cubicBezTo>
                    <a:cubicBezTo>
                      <a:pt x="203" y="2046"/>
                      <a:pt x="235" y="2060"/>
                      <a:pt x="266" y="2060"/>
                    </a:cubicBezTo>
                    <a:cubicBezTo>
                      <a:pt x="298" y="2060"/>
                      <a:pt x="325" y="2046"/>
                      <a:pt x="352" y="2024"/>
                    </a:cubicBezTo>
                    <a:cubicBezTo>
                      <a:pt x="1192" y="1179"/>
                      <a:pt x="1192" y="1179"/>
                      <a:pt x="1192" y="1179"/>
                    </a:cubicBezTo>
                    <a:cubicBezTo>
                      <a:pt x="1242" y="1134"/>
                      <a:pt x="1242" y="1057"/>
                      <a:pt x="1192" y="1012"/>
                    </a:cubicBezTo>
                    <a:cubicBezTo>
                      <a:pt x="361" y="176"/>
                      <a:pt x="361" y="176"/>
                      <a:pt x="361" y="176"/>
                    </a:cubicBezTo>
                    <a:cubicBezTo>
                      <a:pt x="339" y="154"/>
                      <a:pt x="307" y="145"/>
                      <a:pt x="276" y="145"/>
                    </a:cubicBezTo>
                    <a:close/>
                  </a:path>
                </a:pathLst>
              </a:custGeom>
              <a:grpFill/>
              <a:ln>
                <a:noFill/>
              </a:ln>
              <a:effectLst/>
              <a:extLst>
                <a:ext uri="{91240B29-F687-4F45-9708-019B960494DF}">
                  <a14:hiddenLine xmlns:a14="http://schemas.microsoft.com/office/drawing/2010/main" w="9525" cap="flat">
                    <a:solidFill>
                      <a:srgbClr val="07192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125"/>
              <p:cNvSpPr>
                <a:spLocks noChangeArrowheads="1"/>
              </p:cNvSpPr>
              <p:nvPr/>
            </p:nvSpPr>
            <p:spPr bwMode="auto">
              <a:xfrm>
                <a:off x="7972425" y="5108574"/>
                <a:ext cx="325437" cy="557213"/>
              </a:xfrm>
              <a:custGeom>
                <a:avLst/>
                <a:gdLst>
                  <a:gd name="T0" fmla="*/ 82 w 905"/>
                  <a:gd name="T1" fmla="*/ 1549 h 1550"/>
                  <a:gd name="T2" fmla="*/ 0 w 905"/>
                  <a:gd name="T3" fmla="*/ 1459 h 1550"/>
                  <a:gd name="T4" fmla="*/ 728 w 905"/>
                  <a:gd name="T5" fmla="*/ 790 h 1550"/>
                  <a:gd name="T6" fmla="*/ 0 w 905"/>
                  <a:gd name="T7" fmla="*/ 86 h 1550"/>
                  <a:gd name="T8" fmla="*/ 86 w 905"/>
                  <a:gd name="T9" fmla="*/ 0 h 1550"/>
                  <a:gd name="T10" fmla="*/ 904 w 905"/>
                  <a:gd name="T11" fmla="*/ 795 h 1550"/>
                  <a:gd name="T12" fmla="*/ 82 w 905"/>
                  <a:gd name="T13" fmla="*/ 1549 h 1550"/>
                </a:gdLst>
                <a:ahLst/>
                <a:cxnLst>
                  <a:cxn ang="0">
                    <a:pos x="T0" y="T1"/>
                  </a:cxn>
                  <a:cxn ang="0">
                    <a:pos x="T2" y="T3"/>
                  </a:cxn>
                  <a:cxn ang="0">
                    <a:pos x="T4" y="T5"/>
                  </a:cxn>
                  <a:cxn ang="0">
                    <a:pos x="T6" y="T7"/>
                  </a:cxn>
                  <a:cxn ang="0">
                    <a:pos x="T8" y="T9"/>
                  </a:cxn>
                  <a:cxn ang="0">
                    <a:pos x="T10" y="T11"/>
                  </a:cxn>
                  <a:cxn ang="0">
                    <a:pos x="T12" y="T13"/>
                  </a:cxn>
                </a:cxnLst>
                <a:rect l="0" t="0" r="r" b="b"/>
                <a:pathLst>
                  <a:path w="905" h="1550">
                    <a:moveTo>
                      <a:pt x="82" y="1549"/>
                    </a:moveTo>
                    <a:lnTo>
                      <a:pt x="0" y="1459"/>
                    </a:lnTo>
                    <a:lnTo>
                      <a:pt x="728" y="790"/>
                    </a:lnTo>
                    <a:lnTo>
                      <a:pt x="0" y="86"/>
                    </a:lnTo>
                    <a:lnTo>
                      <a:pt x="86" y="0"/>
                    </a:lnTo>
                    <a:lnTo>
                      <a:pt x="904" y="795"/>
                    </a:lnTo>
                    <a:lnTo>
                      <a:pt x="82" y="1549"/>
                    </a:lnTo>
                  </a:path>
                </a:pathLst>
              </a:custGeom>
              <a:grpFill/>
              <a:ln>
                <a:noFill/>
              </a:ln>
              <a:effectLst/>
              <a:extLst>
                <a:ext uri="{91240B29-F687-4F45-9708-019B960494DF}">
                  <a14:hiddenLine xmlns:a14="http://schemas.microsoft.com/office/drawing/2010/main" w="9525" cap="flat">
                    <a:solidFill>
                      <a:srgbClr val="07192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126"/>
              <p:cNvSpPr>
                <a:spLocks noChangeArrowheads="1"/>
              </p:cNvSpPr>
              <p:nvPr/>
            </p:nvSpPr>
            <p:spPr bwMode="auto">
              <a:xfrm>
                <a:off x="7883525" y="5173662"/>
                <a:ext cx="255587" cy="427037"/>
              </a:xfrm>
              <a:custGeom>
                <a:avLst/>
                <a:gdLst>
                  <a:gd name="T0" fmla="*/ 81 w 710"/>
                  <a:gd name="T1" fmla="*/ 1187 h 1188"/>
                  <a:gd name="T2" fmla="*/ 0 w 710"/>
                  <a:gd name="T3" fmla="*/ 1097 h 1188"/>
                  <a:gd name="T4" fmla="*/ 537 w 710"/>
                  <a:gd name="T5" fmla="*/ 605 h 1188"/>
                  <a:gd name="T6" fmla="*/ 0 w 710"/>
                  <a:gd name="T7" fmla="*/ 85 h 1188"/>
                  <a:gd name="T8" fmla="*/ 86 w 710"/>
                  <a:gd name="T9" fmla="*/ 0 h 1188"/>
                  <a:gd name="T10" fmla="*/ 709 w 710"/>
                  <a:gd name="T11" fmla="*/ 609 h 1188"/>
                  <a:gd name="T12" fmla="*/ 81 w 710"/>
                  <a:gd name="T13" fmla="*/ 1187 h 1188"/>
                </a:gdLst>
                <a:ahLst/>
                <a:cxnLst>
                  <a:cxn ang="0">
                    <a:pos x="T0" y="T1"/>
                  </a:cxn>
                  <a:cxn ang="0">
                    <a:pos x="T2" y="T3"/>
                  </a:cxn>
                  <a:cxn ang="0">
                    <a:pos x="T4" y="T5"/>
                  </a:cxn>
                  <a:cxn ang="0">
                    <a:pos x="T6" y="T7"/>
                  </a:cxn>
                  <a:cxn ang="0">
                    <a:pos x="T8" y="T9"/>
                  </a:cxn>
                  <a:cxn ang="0">
                    <a:pos x="T10" y="T11"/>
                  </a:cxn>
                  <a:cxn ang="0">
                    <a:pos x="T12" y="T13"/>
                  </a:cxn>
                </a:cxnLst>
                <a:rect l="0" t="0" r="r" b="b"/>
                <a:pathLst>
                  <a:path w="710" h="1188">
                    <a:moveTo>
                      <a:pt x="81" y="1187"/>
                    </a:moveTo>
                    <a:lnTo>
                      <a:pt x="0" y="1097"/>
                    </a:lnTo>
                    <a:lnTo>
                      <a:pt x="537" y="605"/>
                    </a:lnTo>
                    <a:lnTo>
                      <a:pt x="0" y="85"/>
                    </a:lnTo>
                    <a:lnTo>
                      <a:pt x="86" y="0"/>
                    </a:lnTo>
                    <a:lnTo>
                      <a:pt x="709" y="609"/>
                    </a:lnTo>
                    <a:lnTo>
                      <a:pt x="81" y="1187"/>
                    </a:lnTo>
                  </a:path>
                </a:pathLst>
              </a:custGeom>
              <a:grpFill/>
              <a:ln>
                <a:noFill/>
              </a:ln>
              <a:effectLst/>
              <a:extLst>
                <a:ext uri="{91240B29-F687-4F45-9708-019B960494DF}">
                  <a14:hiddenLine xmlns:a14="http://schemas.microsoft.com/office/drawing/2010/main" w="9525" cap="flat">
                    <a:solidFill>
                      <a:srgbClr val="07192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30" name="Group 29"/>
            <p:cNvGrpSpPr>
              <a:grpSpLocks noChangeAspect="1"/>
            </p:cNvGrpSpPr>
            <p:nvPr/>
          </p:nvGrpSpPr>
          <p:grpSpPr>
            <a:xfrm>
              <a:off x="6539496" y="5174956"/>
              <a:ext cx="498545" cy="540000"/>
              <a:chOff x="7883525" y="4999037"/>
              <a:chExt cx="725487" cy="785812"/>
            </a:xfrm>
            <a:solidFill>
              <a:schemeClr val="bg1"/>
            </a:solidFill>
          </p:grpSpPr>
          <p:sp>
            <p:nvSpPr>
              <p:cNvPr id="31" name="Freeform 124"/>
              <p:cNvSpPr>
                <a:spLocks noChangeArrowheads="1"/>
              </p:cNvSpPr>
              <p:nvPr/>
            </p:nvSpPr>
            <p:spPr bwMode="auto">
              <a:xfrm>
                <a:off x="8123237" y="4999037"/>
                <a:ext cx="485775" cy="785812"/>
              </a:xfrm>
              <a:custGeom>
                <a:avLst/>
                <a:gdLst>
                  <a:gd name="T0" fmla="*/ 266 w 1351"/>
                  <a:gd name="T1" fmla="*/ 2182 h 2183"/>
                  <a:gd name="T2" fmla="*/ 266 w 1351"/>
                  <a:gd name="T3" fmla="*/ 2182 h 2183"/>
                  <a:gd name="T4" fmla="*/ 95 w 1351"/>
                  <a:gd name="T5" fmla="*/ 2109 h 2183"/>
                  <a:gd name="T6" fmla="*/ 95 w 1351"/>
                  <a:gd name="T7" fmla="*/ 1766 h 2183"/>
                  <a:gd name="T8" fmla="*/ 768 w 1351"/>
                  <a:gd name="T9" fmla="*/ 1093 h 2183"/>
                  <a:gd name="T10" fmla="*/ 108 w 1351"/>
                  <a:gd name="T11" fmla="*/ 434 h 2183"/>
                  <a:gd name="T12" fmla="*/ 108 w 1351"/>
                  <a:gd name="T13" fmla="*/ 95 h 2183"/>
                  <a:gd name="T14" fmla="*/ 447 w 1351"/>
                  <a:gd name="T15" fmla="*/ 95 h 2183"/>
                  <a:gd name="T16" fmla="*/ 1278 w 1351"/>
                  <a:gd name="T17" fmla="*/ 926 h 2183"/>
                  <a:gd name="T18" fmla="*/ 1350 w 1351"/>
                  <a:gd name="T19" fmla="*/ 1093 h 2183"/>
                  <a:gd name="T20" fmla="*/ 1278 w 1351"/>
                  <a:gd name="T21" fmla="*/ 1265 h 2183"/>
                  <a:gd name="T22" fmla="*/ 434 w 1351"/>
                  <a:gd name="T23" fmla="*/ 2109 h 2183"/>
                  <a:gd name="T24" fmla="*/ 266 w 1351"/>
                  <a:gd name="T25" fmla="*/ 2182 h 2183"/>
                  <a:gd name="T26" fmla="*/ 276 w 1351"/>
                  <a:gd name="T27" fmla="*/ 145 h 2183"/>
                  <a:gd name="T28" fmla="*/ 276 w 1351"/>
                  <a:gd name="T29" fmla="*/ 145 h 2183"/>
                  <a:gd name="T30" fmla="*/ 190 w 1351"/>
                  <a:gd name="T31" fmla="*/ 176 h 2183"/>
                  <a:gd name="T32" fmla="*/ 190 w 1351"/>
                  <a:gd name="T33" fmla="*/ 348 h 2183"/>
                  <a:gd name="T34" fmla="*/ 939 w 1351"/>
                  <a:gd name="T35" fmla="*/ 1093 h 2183"/>
                  <a:gd name="T36" fmla="*/ 181 w 1351"/>
                  <a:gd name="T37" fmla="*/ 1852 h 2183"/>
                  <a:gd name="T38" fmla="*/ 181 w 1351"/>
                  <a:gd name="T39" fmla="*/ 2024 h 2183"/>
                  <a:gd name="T40" fmla="*/ 266 w 1351"/>
                  <a:gd name="T41" fmla="*/ 2060 h 2183"/>
                  <a:gd name="T42" fmla="*/ 352 w 1351"/>
                  <a:gd name="T43" fmla="*/ 2024 h 2183"/>
                  <a:gd name="T44" fmla="*/ 1192 w 1351"/>
                  <a:gd name="T45" fmla="*/ 1179 h 2183"/>
                  <a:gd name="T46" fmla="*/ 1192 w 1351"/>
                  <a:gd name="T47" fmla="*/ 1012 h 2183"/>
                  <a:gd name="T48" fmla="*/ 361 w 1351"/>
                  <a:gd name="T49" fmla="*/ 176 h 2183"/>
                  <a:gd name="T50" fmla="*/ 276 w 1351"/>
                  <a:gd name="T51" fmla="*/ 145 h 2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51" h="2183">
                    <a:moveTo>
                      <a:pt x="266" y="2182"/>
                    </a:moveTo>
                    <a:lnTo>
                      <a:pt x="266" y="2182"/>
                    </a:lnTo>
                    <a:cubicBezTo>
                      <a:pt x="199" y="2182"/>
                      <a:pt x="140" y="2155"/>
                      <a:pt x="95" y="2109"/>
                    </a:cubicBezTo>
                    <a:cubicBezTo>
                      <a:pt x="0" y="2014"/>
                      <a:pt x="0" y="1861"/>
                      <a:pt x="95" y="1766"/>
                    </a:cubicBezTo>
                    <a:cubicBezTo>
                      <a:pt x="768" y="1093"/>
                      <a:pt x="768" y="1093"/>
                      <a:pt x="768" y="1093"/>
                    </a:cubicBezTo>
                    <a:cubicBezTo>
                      <a:pt x="108" y="434"/>
                      <a:pt x="108" y="434"/>
                      <a:pt x="108" y="434"/>
                    </a:cubicBezTo>
                    <a:cubicBezTo>
                      <a:pt x="14" y="339"/>
                      <a:pt x="14" y="185"/>
                      <a:pt x="108" y="95"/>
                    </a:cubicBezTo>
                    <a:cubicBezTo>
                      <a:pt x="199" y="0"/>
                      <a:pt x="352" y="0"/>
                      <a:pt x="447" y="95"/>
                    </a:cubicBezTo>
                    <a:cubicBezTo>
                      <a:pt x="1278" y="926"/>
                      <a:pt x="1278" y="926"/>
                      <a:pt x="1278" y="926"/>
                    </a:cubicBezTo>
                    <a:cubicBezTo>
                      <a:pt x="1323" y="971"/>
                      <a:pt x="1350" y="1030"/>
                      <a:pt x="1350" y="1093"/>
                    </a:cubicBezTo>
                    <a:cubicBezTo>
                      <a:pt x="1350" y="1161"/>
                      <a:pt x="1323" y="1220"/>
                      <a:pt x="1278" y="1265"/>
                    </a:cubicBezTo>
                    <a:cubicBezTo>
                      <a:pt x="434" y="2109"/>
                      <a:pt x="434" y="2109"/>
                      <a:pt x="434" y="2109"/>
                    </a:cubicBezTo>
                    <a:cubicBezTo>
                      <a:pt x="388" y="2155"/>
                      <a:pt x="330" y="2182"/>
                      <a:pt x="266" y="2182"/>
                    </a:cubicBezTo>
                    <a:close/>
                    <a:moveTo>
                      <a:pt x="276" y="145"/>
                    </a:moveTo>
                    <a:lnTo>
                      <a:pt x="276" y="145"/>
                    </a:lnTo>
                    <a:cubicBezTo>
                      <a:pt x="244" y="145"/>
                      <a:pt x="212" y="154"/>
                      <a:pt x="190" y="176"/>
                    </a:cubicBezTo>
                    <a:cubicBezTo>
                      <a:pt x="144" y="226"/>
                      <a:pt x="144" y="303"/>
                      <a:pt x="190" y="348"/>
                    </a:cubicBezTo>
                    <a:cubicBezTo>
                      <a:pt x="939" y="1093"/>
                      <a:pt x="939" y="1093"/>
                      <a:pt x="939" y="1093"/>
                    </a:cubicBezTo>
                    <a:cubicBezTo>
                      <a:pt x="181" y="1852"/>
                      <a:pt x="181" y="1852"/>
                      <a:pt x="181" y="1852"/>
                    </a:cubicBezTo>
                    <a:cubicBezTo>
                      <a:pt x="131" y="1902"/>
                      <a:pt x="131" y="1978"/>
                      <a:pt x="181" y="2024"/>
                    </a:cubicBezTo>
                    <a:cubicBezTo>
                      <a:pt x="203" y="2046"/>
                      <a:pt x="235" y="2060"/>
                      <a:pt x="266" y="2060"/>
                    </a:cubicBezTo>
                    <a:cubicBezTo>
                      <a:pt x="298" y="2060"/>
                      <a:pt x="325" y="2046"/>
                      <a:pt x="352" y="2024"/>
                    </a:cubicBezTo>
                    <a:cubicBezTo>
                      <a:pt x="1192" y="1179"/>
                      <a:pt x="1192" y="1179"/>
                      <a:pt x="1192" y="1179"/>
                    </a:cubicBezTo>
                    <a:cubicBezTo>
                      <a:pt x="1242" y="1134"/>
                      <a:pt x="1242" y="1057"/>
                      <a:pt x="1192" y="1012"/>
                    </a:cubicBezTo>
                    <a:cubicBezTo>
                      <a:pt x="361" y="176"/>
                      <a:pt x="361" y="176"/>
                      <a:pt x="361" y="176"/>
                    </a:cubicBezTo>
                    <a:cubicBezTo>
                      <a:pt x="339" y="154"/>
                      <a:pt x="307" y="145"/>
                      <a:pt x="276" y="145"/>
                    </a:cubicBezTo>
                    <a:close/>
                  </a:path>
                </a:pathLst>
              </a:custGeom>
              <a:grpFill/>
              <a:ln>
                <a:noFill/>
              </a:ln>
              <a:effectLst/>
              <a:extLst>
                <a:ext uri="{91240B29-F687-4F45-9708-019B960494DF}">
                  <a14:hiddenLine xmlns:a14="http://schemas.microsoft.com/office/drawing/2010/main" w="9525" cap="flat">
                    <a:solidFill>
                      <a:srgbClr val="07192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125"/>
              <p:cNvSpPr>
                <a:spLocks noChangeArrowheads="1"/>
              </p:cNvSpPr>
              <p:nvPr/>
            </p:nvSpPr>
            <p:spPr bwMode="auto">
              <a:xfrm>
                <a:off x="7972425" y="5108574"/>
                <a:ext cx="325437" cy="557213"/>
              </a:xfrm>
              <a:custGeom>
                <a:avLst/>
                <a:gdLst>
                  <a:gd name="T0" fmla="*/ 82 w 905"/>
                  <a:gd name="T1" fmla="*/ 1549 h 1550"/>
                  <a:gd name="T2" fmla="*/ 0 w 905"/>
                  <a:gd name="T3" fmla="*/ 1459 h 1550"/>
                  <a:gd name="T4" fmla="*/ 728 w 905"/>
                  <a:gd name="T5" fmla="*/ 790 h 1550"/>
                  <a:gd name="T6" fmla="*/ 0 w 905"/>
                  <a:gd name="T7" fmla="*/ 86 h 1550"/>
                  <a:gd name="T8" fmla="*/ 86 w 905"/>
                  <a:gd name="T9" fmla="*/ 0 h 1550"/>
                  <a:gd name="T10" fmla="*/ 904 w 905"/>
                  <a:gd name="T11" fmla="*/ 795 h 1550"/>
                  <a:gd name="T12" fmla="*/ 82 w 905"/>
                  <a:gd name="T13" fmla="*/ 1549 h 1550"/>
                </a:gdLst>
                <a:ahLst/>
                <a:cxnLst>
                  <a:cxn ang="0">
                    <a:pos x="T0" y="T1"/>
                  </a:cxn>
                  <a:cxn ang="0">
                    <a:pos x="T2" y="T3"/>
                  </a:cxn>
                  <a:cxn ang="0">
                    <a:pos x="T4" y="T5"/>
                  </a:cxn>
                  <a:cxn ang="0">
                    <a:pos x="T6" y="T7"/>
                  </a:cxn>
                  <a:cxn ang="0">
                    <a:pos x="T8" y="T9"/>
                  </a:cxn>
                  <a:cxn ang="0">
                    <a:pos x="T10" y="T11"/>
                  </a:cxn>
                  <a:cxn ang="0">
                    <a:pos x="T12" y="T13"/>
                  </a:cxn>
                </a:cxnLst>
                <a:rect l="0" t="0" r="r" b="b"/>
                <a:pathLst>
                  <a:path w="905" h="1550">
                    <a:moveTo>
                      <a:pt x="82" y="1549"/>
                    </a:moveTo>
                    <a:lnTo>
                      <a:pt x="0" y="1459"/>
                    </a:lnTo>
                    <a:lnTo>
                      <a:pt x="728" y="790"/>
                    </a:lnTo>
                    <a:lnTo>
                      <a:pt x="0" y="86"/>
                    </a:lnTo>
                    <a:lnTo>
                      <a:pt x="86" y="0"/>
                    </a:lnTo>
                    <a:lnTo>
                      <a:pt x="904" y="795"/>
                    </a:lnTo>
                    <a:lnTo>
                      <a:pt x="82" y="1549"/>
                    </a:lnTo>
                  </a:path>
                </a:pathLst>
              </a:custGeom>
              <a:grpFill/>
              <a:ln>
                <a:noFill/>
              </a:ln>
              <a:effectLst/>
              <a:extLst>
                <a:ext uri="{91240B29-F687-4F45-9708-019B960494DF}">
                  <a14:hiddenLine xmlns:a14="http://schemas.microsoft.com/office/drawing/2010/main" w="9525" cap="flat">
                    <a:solidFill>
                      <a:srgbClr val="07192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126"/>
              <p:cNvSpPr>
                <a:spLocks noChangeArrowheads="1"/>
              </p:cNvSpPr>
              <p:nvPr/>
            </p:nvSpPr>
            <p:spPr bwMode="auto">
              <a:xfrm>
                <a:off x="7883525" y="5173662"/>
                <a:ext cx="255587" cy="427037"/>
              </a:xfrm>
              <a:custGeom>
                <a:avLst/>
                <a:gdLst>
                  <a:gd name="T0" fmla="*/ 81 w 710"/>
                  <a:gd name="T1" fmla="*/ 1187 h 1188"/>
                  <a:gd name="T2" fmla="*/ 0 w 710"/>
                  <a:gd name="T3" fmla="*/ 1097 h 1188"/>
                  <a:gd name="T4" fmla="*/ 537 w 710"/>
                  <a:gd name="T5" fmla="*/ 605 h 1188"/>
                  <a:gd name="T6" fmla="*/ 0 w 710"/>
                  <a:gd name="T7" fmla="*/ 85 h 1188"/>
                  <a:gd name="T8" fmla="*/ 86 w 710"/>
                  <a:gd name="T9" fmla="*/ 0 h 1188"/>
                  <a:gd name="T10" fmla="*/ 709 w 710"/>
                  <a:gd name="T11" fmla="*/ 609 h 1188"/>
                  <a:gd name="T12" fmla="*/ 81 w 710"/>
                  <a:gd name="T13" fmla="*/ 1187 h 1188"/>
                </a:gdLst>
                <a:ahLst/>
                <a:cxnLst>
                  <a:cxn ang="0">
                    <a:pos x="T0" y="T1"/>
                  </a:cxn>
                  <a:cxn ang="0">
                    <a:pos x="T2" y="T3"/>
                  </a:cxn>
                  <a:cxn ang="0">
                    <a:pos x="T4" y="T5"/>
                  </a:cxn>
                  <a:cxn ang="0">
                    <a:pos x="T6" y="T7"/>
                  </a:cxn>
                  <a:cxn ang="0">
                    <a:pos x="T8" y="T9"/>
                  </a:cxn>
                  <a:cxn ang="0">
                    <a:pos x="T10" y="T11"/>
                  </a:cxn>
                  <a:cxn ang="0">
                    <a:pos x="T12" y="T13"/>
                  </a:cxn>
                </a:cxnLst>
                <a:rect l="0" t="0" r="r" b="b"/>
                <a:pathLst>
                  <a:path w="710" h="1188">
                    <a:moveTo>
                      <a:pt x="81" y="1187"/>
                    </a:moveTo>
                    <a:lnTo>
                      <a:pt x="0" y="1097"/>
                    </a:lnTo>
                    <a:lnTo>
                      <a:pt x="537" y="605"/>
                    </a:lnTo>
                    <a:lnTo>
                      <a:pt x="0" y="85"/>
                    </a:lnTo>
                    <a:lnTo>
                      <a:pt x="86" y="0"/>
                    </a:lnTo>
                    <a:lnTo>
                      <a:pt x="709" y="609"/>
                    </a:lnTo>
                    <a:lnTo>
                      <a:pt x="81" y="1187"/>
                    </a:lnTo>
                  </a:path>
                </a:pathLst>
              </a:custGeom>
              <a:grpFill/>
              <a:ln>
                <a:noFill/>
              </a:ln>
              <a:effectLst/>
              <a:extLst>
                <a:ext uri="{91240B29-F687-4F45-9708-019B960494DF}">
                  <a14:hiddenLine xmlns:a14="http://schemas.microsoft.com/office/drawing/2010/main" w="9525" cap="flat">
                    <a:solidFill>
                      <a:srgbClr val="07192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
        <p:nvSpPr>
          <p:cNvPr id="34" name="Rectangle 33"/>
          <p:cNvSpPr/>
          <p:nvPr/>
        </p:nvSpPr>
        <p:spPr>
          <a:xfrm>
            <a:off x="9246602" y="3823957"/>
            <a:ext cx="2791496" cy="2739211"/>
          </a:xfrm>
          <a:prstGeom prst="rect">
            <a:avLst/>
          </a:prstGeom>
        </p:spPr>
        <p:txBody>
          <a:bodyPr wrap="square">
            <a:spAutoFit/>
          </a:bodyPr>
          <a:lstStyle/>
          <a:p>
            <a:pPr algn="ctr"/>
            <a:r>
              <a:rPr lang="en-US" sz="3600" b="1" dirty="0" smtClean="0">
                <a:latin typeface="Source Sans Pro Light"/>
                <a:cs typeface="Source Sans Pro Light"/>
              </a:rPr>
              <a:t>Massive Opportunity</a:t>
            </a:r>
          </a:p>
          <a:p>
            <a:pPr algn="ctr"/>
            <a:r>
              <a:rPr lang="en-US" sz="2400" dirty="0" smtClean="0">
                <a:latin typeface="Source Sans Pro Light"/>
                <a:cs typeface="Source Sans Pro Light"/>
              </a:rPr>
              <a:t>as we aspire to </a:t>
            </a:r>
            <a:r>
              <a:rPr lang="en-AU" sz="2400" dirty="0" smtClean="0">
                <a:latin typeface="Source Sans Pro Light"/>
                <a:cs typeface="Source Sans Pro Light"/>
              </a:rPr>
              <a:t>bring </a:t>
            </a:r>
            <a:r>
              <a:rPr lang="en-AU" sz="2400" dirty="0">
                <a:latin typeface="Source Sans Pro Light"/>
                <a:cs typeface="Source Sans Pro Light"/>
              </a:rPr>
              <a:t>it down to </a:t>
            </a:r>
            <a:r>
              <a:rPr lang="en-AU" sz="4800" b="1" dirty="0">
                <a:solidFill>
                  <a:srgbClr val="626468"/>
                </a:solidFill>
                <a:latin typeface="Source Sans Pro Light"/>
                <a:cs typeface="Source Sans Pro Light"/>
              </a:rPr>
              <a:t>9%</a:t>
            </a:r>
            <a:r>
              <a:rPr lang="en-AU" sz="3200" b="1" dirty="0">
                <a:solidFill>
                  <a:srgbClr val="626468"/>
                </a:solidFill>
                <a:latin typeface="Source Sans Pro Light"/>
                <a:cs typeface="Source Sans Pro Light"/>
              </a:rPr>
              <a:t> </a:t>
            </a:r>
            <a:r>
              <a:rPr lang="en-AU" sz="2800" b="1" dirty="0">
                <a:latin typeface="Source Sans Pro Light"/>
                <a:cs typeface="Source Sans Pro Light"/>
              </a:rPr>
              <a:t>of GDP</a:t>
            </a:r>
            <a:endParaRPr lang="en-SG" sz="2800" b="1" dirty="0">
              <a:latin typeface="Source Sans Pro Light"/>
              <a:cs typeface="Source Sans Pro Light"/>
            </a:endParaRPr>
          </a:p>
        </p:txBody>
      </p:sp>
      <p:sp>
        <p:nvSpPr>
          <p:cNvPr id="24" name="Rectangle 23"/>
          <p:cNvSpPr/>
          <p:nvPr/>
        </p:nvSpPr>
        <p:spPr>
          <a:xfrm>
            <a:off x="1696349" y="2223818"/>
            <a:ext cx="1180201" cy="646331"/>
          </a:xfrm>
          <a:prstGeom prst="rect">
            <a:avLst/>
          </a:prstGeom>
        </p:spPr>
        <p:txBody>
          <a:bodyPr wrap="square">
            <a:spAutoFit/>
          </a:bodyPr>
          <a:lstStyle/>
          <a:p>
            <a:r>
              <a:rPr lang="en-AU" sz="3600" b="1" dirty="0">
                <a:solidFill>
                  <a:schemeClr val="bg1"/>
                </a:solidFill>
              </a:rPr>
              <a:t>14%</a:t>
            </a:r>
            <a:r>
              <a:rPr lang="en-AU" sz="3200" b="1" dirty="0">
                <a:solidFill>
                  <a:schemeClr val="bg1"/>
                </a:solidFill>
              </a:rPr>
              <a:t> </a:t>
            </a:r>
            <a:endParaRPr lang="en-AU" sz="3200" b="1" dirty="0" smtClean="0">
              <a:solidFill>
                <a:schemeClr val="bg1"/>
              </a:solidFill>
            </a:endParaRPr>
          </a:p>
        </p:txBody>
      </p:sp>
      <p:sp>
        <p:nvSpPr>
          <p:cNvPr id="43" name="Rectangle 42"/>
          <p:cNvSpPr/>
          <p:nvPr/>
        </p:nvSpPr>
        <p:spPr>
          <a:xfrm>
            <a:off x="550151" y="3070221"/>
            <a:ext cx="2973856" cy="707886"/>
          </a:xfrm>
          <a:prstGeom prst="rect">
            <a:avLst/>
          </a:prstGeom>
        </p:spPr>
        <p:txBody>
          <a:bodyPr wrap="square">
            <a:spAutoFit/>
          </a:bodyPr>
          <a:lstStyle/>
          <a:p>
            <a:r>
              <a:rPr lang="en-AU" sz="2000" dirty="0" smtClean="0"/>
              <a:t>India’s GDP</a:t>
            </a:r>
            <a:endParaRPr lang="en-AU" dirty="0" smtClean="0"/>
          </a:p>
          <a:p>
            <a:r>
              <a:rPr lang="en-AU" sz="2000" dirty="0" smtClean="0"/>
              <a:t>is </a:t>
            </a:r>
            <a:r>
              <a:rPr lang="en-AU" sz="2000" dirty="0"/>
              <a:t>spent on Logistics </a:t>
            </a:r>
          </a:p>
        </p:txBody>
      </p:sp>
      <p:sp>
        <p:nvSpPr>
          <p:cNvPr id="50" name="Rectangle 49"/>
          <p:cNvSpPr/>
          <p:nvPr/>
        </p:nvSpPr>
        <p:spPr>
          <a:xfrm>
            <a:off x="10583997" y="2777833"/>
            <a:ext cx="983179" cy="646331"/>
          </a:xfrm>
          <a:prstGeom prst="rect">
            <a:avLst/>
          </a:prstGeom>
        </p:spPr>
        <p:txBody>
          <a:bodyPr wrap="square">
            <a:spAutoFit/>
          </a:bodyPr>
          <a:lstStyle/>
          <a:p>
            <a:pPr algn="ctr"/>
            <a:r>
              <a:rPr lang="en-AU" sz="3600" b="1" dirty="0" smtClean="0">
                <a:solidFill>
                  <a:schemeClr val="bg1"/>
                </a:solidFill>
              </a:rPr>
              <a:t>9%</a:t>
            </a:r>
            <a:r>
              <a:rPr lang="en-AU" sz="3200" b="1" dirty="0" smtClean="0">
                <a:solidFill>
                  <a:schemeClr val="bg1"/>
                </a:solidFill>
              </a:rPr>
              <a:t> </a:t>
            </a:r>
          </a:p>
        </p:txBody>
      </p:sp>
    </p:spTree>
    <p:extLst>
      <p:ext uri="{BB962C8B-B14F-4D97-AF65-F5344CB8AC3E}">
        <p14:creationId xmlns:p14="http://schemas.microsoft.com/office/powerpoint/2010/main" val="214491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heel(1)">
                                      <p:cBhvr>
                                        <p:cTn id="32" dur="20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AsOne/>
      </p:bldGraphic>
      <p:bldP spid="34"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5530" y="0"/>
            <a:ext cx="12191998" cy="6899542"/>
            <a:chOff x="-23612" y="-1639965"/>
            <a:chExt cx="15111839" cy="8551901"/>
          </a:xfrm>
        </p:grpSpPr>
        <p:sp>
          <p:nvSpPr>
            <p:cNvPr id="40" name="object 3"/>
            <p:cNvSpPr/>
            <p:nvPr/>
          </p:nvSpPr>
          <p:spPr>
            <a:xfrm>
              <a:off x="-23612" y="-1639965"/>
              <a:ext cx="7560005" cy="8551899"/>
            </a:xfrm>
            <a:prstGeom prst="rect">
              <a:avLst/>
            </a:prstGeom>
            <a:blipFill>
              <a:blip r:embed="rId3"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a:p>
          </p:txBody>
        </p:sp>
        <p:sp>
          <p:nvSpPr>
            <p:cNvPr id="42" name="object 3"/>
            <p:cNvSpPr/>
            <p:nvPr/>
          </p:nvSpPr>
          <p:spPr>
            <a:xfrm>
              <a:off x="7528222" y="-1639965"/>
              <a:ext cx="7560005" cy="8551901"/>
            </a:xfrm>
            <a:prstGeom prst="rect">
              <a:avLst/>
            </a:prstGeom>
            <a:blipFill>
              <a:blip r:embed="rId4" cstate="email">
                <a:extLst>
                  <a:ext uri="{28A0092B-C50C-407E-A947-70E740481C1C}">
                    <a14:useLocalDpi xmlns:a14="http://schemas.microsoft.com/office/drawing/2010/main"/>
                  </a:ext>
                </a:extLst>
              </a:blip>
              <a:srcRect/>
              <a:stretch>
                <a:fillRect/>
              </a:stretch>
            </a:blipFill>
          </p:spPr>
          <p:txBody>
            <a:bodyPr wrap="square" lIns="0" tIns="0" rIns="0" bIns="0" rtlCol="0"/>
            <a:lstStyle/>
            <a:p>
              <a:endParaRPr/>
            </a:p>
          </p:txBody>
        </p:sp>
      </p:grpSp>
      <p:sp>
        <p:nvSpPr>
          <p:cNvPr id="2" name="Footer Placeholder 1"/>
          <p:cNvSpPr>
            <a:spLocks noGrp="1"/>
          </p:cNvSpPr>
          <p:nvPr>
            <p:ph type="ftr" sz="quarter" idx="3"/>
          </p:nvPr>
        </p:nvSpPr>
        <p:spPr/>
        <p:txBody>
          <a:bodyPr/>
          <a:lstStyle/>
          <a:p>
            <a:r>
              <a:rPr lang="en-GB" smtClean="0"/>
              <a:t>© 2018 Jones Lang LaSalle IP, Inc. All rights reserved.</a:t>
            </a:r>
            <a:endParaRPr lang="en-GB" dirty="0"/>
          </a:p>
        </p:txBody>
      </p:sp>
      <p:sp>
        <p:nvSpPr>
          <p:cNvPr id="3" name="Slide Number Placeholder 2"/>
          <p:cNvSpPr>
            <a:spLocks noGrp="1"/>
          </p:cNvSpPr>
          <p:nvPr>
            <p:ph type="sldNum" sz="quarter" idx="4"/>
          </p:nvPr>
        </p:nvSpPr>
        <p:spPr/>
        <p:txBody>
          <a:bodyPr/>
          <a:lstStyle/>
          <a:p>
            <a:fld id="{E0096207-DBD9-AC41-BD6C-8097A31BF105}" type="slidenum">
              <a:rPr lang="en-GB" smtClean="0"/>
              <a:pPr/>
              <a:t>6</a:t>
            </a:fld>
            <a:endParaRPr lang="en-GB" dirty="0"/>
          </a:p>
        </p:txBody>
      </p:sp>
      <p:pic>
        <p:nvPicPr>
          <p:cNvPr id="4" name="Picture 3"/>
          <p:cNvPicPr>
            <a:picLocks noChangeAspect="1"/>
          </p:cNvPicPr>
          <p:nvPr/>
        </p:nvPicPr>
        <p:blipFill rotWithShape="1">
          <a:blip r:embed="rId5" cstate="email">
            <a:biLevel thresh="25000"/>
            <a:extLst>
              <a:ext uri="{28A0092B-C50C-407E-A947-70E740481C1C}">
                <a14:useLocalDpi xmlns:a14="http://schemas.microsoft.com/office/drawing/2010/main"/>
              </a:ext>
            </a:extLst>
          </a:blip>
          <a:srcRect/>
          <a:stretch/>
        </p:blipFill>
        <p:spPr>
          <a:xfrm rot="5400000">
            <a:off x="1759525" y="-1789863"/>
            <a:ext cx="2884373" cy="6441529"/>
          </a:xfrm>
          <a:prstGeom prst="rect">
            <a:avLst/>
          </a:prstGeom>
        </p:spPr>
      </p:pic>
      <p:grpSp>
        <p:nvGrpSpPr>
          <p:cNvPr id="5" name="Group 4"/>
          <p:cNvGrpSpPr/>
          <p:nvPr/>
        </p:nvGrpSpPr>
        <p:grpSpPr>
          <a:xfrm>
            <a:off x="148860" y="549619"/>
            <a:ext cx="11657905" cy="5816393"/>
            <a:chOff x="148860" y="-798809"/>
            <a:chExt cx="11657905" cy="5816393"/>
          </a:xfrm>
          <a:solidFill>
            <a:srgbClr val="FFFFFF"/>
          </a:solidFill>
        </p:grpSpPr>
        <p:sp>
          <p:nvSpPr>
            <p:cNvPr id="6" name="AutoShape 177"/>
            <p:cNvSpPr>
              <a:spLocks noChangeAspect="1"/>
            </p:cNvSpPr>
            <p:nvPr/>
          </p:nvSpPr>
          <p:spPr bwMode="auto">
            <a:xfrm>
              <a:off x="148860" y="4029533"/>
              <a:ext cx="890600" cy="892982"/>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grpFill/>
            <a:ln>
              <a:noFill/>
            </a:ln>
          </p:spPr>
          <p:txBody>
            <a:bodyPr lIns="0" tIns="0" rIns="0" bIns="0"/>
            <a:lstStyle/>
            <a:p>
              <a:endParaRPr lang="en-US">
                <a:solidFill>
                  <a:schemeClr val="bg1"/>
                </a:solidFill>
              </a:endParaRPr>
            </a:p>
          </p:txBody>
        </p:sp>
        <p:sp>
          <p:nvSpPr>
            <p:cNvPr id="7" name="AutoShape 177"/>
            <p:cNvSpPr>
              <a:spLocks noChangeAspect="1"/>
            </p:cNvSpPr>
            <p:nvPr/>
          </p:nvSpPr>
          <p:spPr bwMode="auto">
            <a:xfrm>
              <a:off x="1057375" y="3957950"/>
              <a:ext cx="989936" cy="992584"/>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grpFill/>
            <a:ln>
              <a:noFill/>
            </a:ln>
          </p:spPr>
          <p:txBody>
            <a:bodyPr lIns="0" tIns="0" rIns="0" bIns="0"/>
            <a:lstStyle/>
            <a:p>
              <a:endParaRPr lang="en-US">
                <a:solidFill>
                  <a:schemeClr val="bg1"/>
                </a:solidFill>
              </a:endParaRPr>
            </a:p>
          </p:txBody>
        </p:sp>
        <p:sp>
          <p:nvSpPr>
            <p:cNvPr id="8" name="AutoShape 177"/>
            <p:cNvSpPr>
              <a:spLocks noChangeAspect="1"/>
            </p:cNvSpPr>
            <p:nvPr/>
          </p:nvSpPr>
          <p:spPr bwMode="auto">
            <a:xfrm>
              <a:off x="2172429" y="3623135"/>
              <a:ext cx="1390728" cy="1394449"/>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chemeClr val="accent4">
                <a:lumMod val="60000"/>
                <a:lumOff val="40000"/>
                <a:alpha val="70000"/>
              </a:schemeClr>
            </a:solidFill>
            <a:ln>
              <a:noFill/>
            </a:ln>
          </p:spPr>
          <p:txBody>
            <a:bodyPr lIns="0" tIns="0" rIns="0" bIns="0"/>
            <a:lstStyle/>
            <a:p>
              <a:endParaRPr lang="en-US">
                <a:solidFill>
                  <a:schemeClr val="bg1"/>
                </a:solidFill>
              </a:endParaRPr>
            </a:p>
          </p:txBody>
        </p:sp>
        <p:sp>
          <p:nvSpPr>
            <p:cNvPr id="9" name="AutoShape 177"/>
            <p:cNvSpPr>
              <a:spLocks noChangeAspect="1"/>
            </p:cNvSpPr>
            <p:nvPr/>
          </p:nvSpPr>
          <p:spPr bwMode="auto">
            <a:xfrm>
              <a:off x="3874830" y="1969986"/>
              <a:ext cx="1538521" cy="1542637"/>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rgbClr val="BBB4A2">
                <a:alpha val="70000"/>
              </a:srgbClr>
            </a:solidFill>
            <a:ln>
              <a:noFill/>
            </a:ln>
          </p:spPr>
          <p:txBody>
            <a:bodyPr lIns="0" tIns="0" rIns="0" bIns="0"/>
            <a:lstStyle/>
            <a:p>
              <a:endParaRPr lang="en-US">
                <a:solidFill>
                  <a:schemeClr val="bg1"/>
                </a:solidFill>
              </a:endParaRPr>
            </a:p>
          </p:txBody>
        </p:sp>
        <p:sp>
          <p:nvSpPr>
            <p:cNvPr id="10" name="AutoShape 177"/>
            <p:cNvSpPr>
              <a:spLocks noChangeAspect="1"/>
            </p:cNvSpPr>
            <p:nvPr/>
          </p:nvSpPr>
          <p:spPr bwMode="auto">
            <a:xfrm>
              <a:off x="6609409" y="1415710"/>
              <a:ext cx="1885970" cy="1891016"/>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rgbClr val="BBB4A2">
                <a:alpha val="70000"/>
              </a:srgbClr>
            </a:solidFill>
            <a:ln>
              <a:noFill/>
            </a:ln>
          </p:spPr>
          <p:txBody>
            <a:bodyPr lIns="0" tIns="0" rIns="0" bIns="0"/>
            <a:lstStyle/>
            <a:p>
              <a:endParaRPr lang="en-US">
                <a:solidFill>
                  <a:schemeClr val="bg1"/>
                </a:solidFill>
              </a:endParaRPr>
            </a:p>
          </p:txBody>
        </p:sp>
        <p:sp>
          <p:nvSpPr>
            <p:cNvPr id="11" name="AutoShape 177"/>
            <p:cNvSpPr>
              <a:spLocks noChangeAspect="1"/>
            </p:cNvSpPr>
            <p:nvPr/>
          </p:nvSpPr>
          <p:spPr bwMode="auto">
            <a:xfrm>
              <a:off x="9668416" y="-798809"/>
              <a:ext cx="2138349" cy="2144070"/>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rgbClr val="BBB4A2">
                <a:alpha val="70000"/>
              </a:srgbClr>
            </a:solidFill>
            <a:ln>
              <a:noFill/>
            </a:ln>
          </p:spPr>
          <p:txBody>
            <a:bodyPr lIns="0" tIns="0" rIns="0" bIns="0"/>
            <a:lstStyle/>
            <a:p>
              <a:endParaRPr lang="en-US">
                <a:solidFill>
                  <a:schemeClr val="bg1"/>
                </a:solidFill>
              </a:endParaRPr>
            </a:p>
          </p:txBody>
        </p:sp>
      </p:grpSp>
      <p:sp>
        <p:nvSpPr>
          <p:cNvPr id="12" name="TextBox 11"/>
          <p:cNvSpPr txBox="1"/>
          <p:nvPr/>
        </p:nvSpPr>
        <p:spPr>
          <a:xfrm>
            <a:off x="229961" y="5411972"/>
            <a:ext cx="728396" cy="523220"/>
          </a:xfrm>
          <a:prstGeom prst="rect">
            <a:avLst/>
          </a:prstGeom>
          <a:noFill/>
        </p:spPr>
        <p:txBody>
          <a:bodyPr wrap="square" rtlCol="0">
            <a:spAutoFit/>
          </a:bodyPr>
          <a:lstStyle/>
          <a:p>
            <a:pPr algn="ctr"/>
            <a:r>
              <a:rPr lang="en-US" sz="2800" i="1" dirty="0" smtClean="0">
                <a:solidFill>
                  <a:srgbClr val="E30613"/>
                </a:solidFill>
                <a:latin typeface="Times New Roman" panose="02020603050405020304" pitchFamily="18" charset="0"/>
                <a:cs typeface="Times New Roman" panose="02020603050405020304" pitchFamily="18" charset="0"/>
              </a:rPr>
              <a:t>117</a:t>
            </a:r>
            <a:endParaRPr lang="en-SG" sz="2800" i="1" dirty="0">
              <a:solidFill>
                <a:srgbClr val="E30613"/>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085479" y="5345623"/>
            <a:ext cx="949394" cy="646331"/>
          </a:xfrm>
          <a:prstGeom prst="rect">
            <a:avLst/>
          </a:prstGeom>
          <a:noFill/>
        </p:spPr>
        <p:txBody>
          <a:bodyPr wrap="square" rtlCol="0">
            <a:spAutoFit/>
          </a:bodyPr>
          <a:lstStyle/>
          <a:p>
            <a:pPr algn="ctr"/>
            <a:r>
              <a:rPr lang="en-US" sz="3600" i="1" dirty="0" smtClean="0">
                <a:solidFill>
                  <a:srgbClr val="E30613"/>
                </a:solidFill>
                <a:latin typeface="Times New Roman" panose="02020603050405020304" pitchFamily="18" charset="0"/>
                <a:cs typeface="Times New Roman" panose="02020603050405020304" pitchFamily="18" charset="0"/>
              </a:rPr>
              <a:t>138</a:t>
            </a:r>
            <a:endParaRPr lang="en-SG" sz="3600" i="1" dirty="0">
              <a:solidFill>
                <a:srgbClr val="E30613"/>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1485" y="5100441"/>
            <a:ext cx="1292260" cy="830997"/>
          </a:xfrm>
          <a:prstGeom prst="rect">
            <a:avLst/>
          </a:prstGeom>
          <a:noFill/>
        </p:spPr>
        <p:txBody>
          <a:bodyPr wrap="square" rtlCol="0">
            <a:spAutoFit/>
          </a:bodyPr>
          <a:lstStyle/>
          <a:p>
            <a:pPr algn="ctr"/>
            <a:r>
              <a:rPr lang="en-US" sz="4800" i="1" dirty="0" smtClean="0">
                <a:solidFill>
                  <a:srgbClr val="E30613"/>
                </a:solidFill>
                <a:latin typeface="Times New Roman" panose="02020603050405020304" pitchFamily="18" charset="0"/>
                <a:cs typeface="Times New Roman" panose="02020603050405020304" pitchFamily="18" charset="0"/>
              </a:rPr>
              <a:t>174</a:t>
            </a:r>
            <a:endParaRPr lang="en-SG" sz="4800" i="1" dirty="0">
              <a:solidFill>
                <a:srgbClr val="E30613"/>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942752" y="3353173"/>
            <a:ext cx="1367303" cy="923330"/>
          </a:xfrm>
          <a:prstGeom prst="rect">
            <a:avLst/>
          </a:prstGeom>
          <a:noFill/>
        </p:spPr>
        <p:txBody>
          <a:bodyPr wrap="square" rtlCol="0">
            <a:spAutoFit/>
          </a:bodyPr>
          <a:lstStyle/>
          <a:p>
            <a:pPr algn="ctr"/>
            <a:r>
              <a:rPr lang="en-US" sz="5400" i="1" dirty="0" smtClean="0">
                <a:solidFill>
                  <a:srgbClr val="E30613"/>
                </a:solidFill>
                <a:latin typeface="Times New Roman" panose="02020603050405020304" pitchFamily="18" charset="0"/>
                <a:cs typeface="Times New Roman" panose="02020603050405020304" pitchFamily="18" charset="0"/>
              </a:rPr>
              <a:t>209</a:t>
            </a:r>
            <a:endParaRPr lang="en-SG" sz="5400" i="1" dirty="0">
              <a:solidFill>
                <a:srgbClr val="E30613"/>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779427" y="3059474"/>
            <a:ext cx="1595497" cy="1015663"/>
          </a:xfrm>
          <a:prstGeom prst="rect">
            <a:avLst/>
          </a:prstGeom>
          <a:noFill/>
        </p:spPr>
        <p:txBody>
          <a:bodyPr wrap="square" rtlCol="0">
            <a:spAutoFit/>
          </a:bodyPr>
          <a:lstStyle/>
          <a:p>
            <a:pPr algn="ctr"/>
            <a:r>
              <a:rPr lang="en-US" sz="6000" i="1" dirty="0" smtClean="0">
                <a:solidFill>
                  <a:srgbClr val="E30613"/>
                </a:solidFill>
                <a:latin typeface="Times New Roman" panose="02020603050405020304" pitchFamily="18" charset="0"/>
                <a:cs typeface="Times New Roman" panose="02020603050405020304" pitchFamily="18" charset="0"/>
              </a:rPr>
              <a:t>247</a:t>
            </a:r>
            <a:endParaRPr lang="en-SG" sz="6000" i="1" dirty="0">
              <a:solidFill>
                <a:srgbClr val="E30613"/>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9685819" y="849587"/>
            <a:ext cx="2051506" cy="1446550"/>
          </a:xfrm>
          <a:prstGeom prst="rect">
            <a:avLst/>
          </a:prstGeom>
          <a:noFill/>
        </p:spPr>
        <p:txBody>
          <a:bodyPr wrap="square" rtlCol="0">
            <a:spAutoFit/>
          </a:bodyPr>
          <a:lstStyle/>
          <a:p>
            <a:pPr algn="ctr"/>
            <a:r>
              <a:rPr lang="en-US" sz="8800" i="1" dirty="0" smtClean="0">
                <a:solidFill>
                  <a:srgbClr val="E30613"/>
                </a:solidFill>
                <a:latin typeface="Times New Roman" panose="02020603050405020304" pitchFamily="18" charset="0"/>
                <a:cs typeface="Times New Roman" panose="02020603050405020304" pitchFamily="18" charset="0"/>
              </a:rPr>
              <a:t>286</a:t>
            </a:r>
            <a:endParaRPr lang="en-SG" sz="8800" i="1" dirty="0">
              <a:solidFill>
                <a:srgbClr val="E30613"/>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79825" y="2065304"/>
            <a:ext cx="11443200" cy="4205483"/>
            <a:chOff x="179825" y="550413"/>
            <a:chExt cx="11443200" cy="4205483"/>
          </a:xfrm>
        </p:grpSpPr>
        <p:sp>
          <p:nvSpPr>
            <p:cNvPr id="19" name="TextBox 18"/>
            <p:cNvSpPr txBox="1"/>
            <p:nvPr/>
          </p:nvSpPr>
          <p:spPr>
            <a:xfrm>
              <a:off x="179825" y="4355786"/>
              <a:ext cx="823323" cy="400110"/>
            </a:xfrm>
            <a:prstGeom prst="rect">
              <a:avLst/>
            </a:prstGeom>
            <a:noFill/>
          </p:spPr>
          <p:txBody>
            <a:bodyPr wrap="square" rtlCol="0">
              <a:spAutoFit/>
            </a:bodyPr>
            <a:lstStyle/>
            <a:p>
              <a:pPr algn="ctr"/>
              <a:r>
                <a:rPr lang="en-US" sz="2000" b="1" dirty="0" smtClean="0">
                  <a:solidFill>
                    <a:schemeClr val="tx1">
                      <a:lumMod val="65000"/>
                      <a:lumOff val="35000"/>
                    </a:schemeClr>
                  </a:solidFill>
                  <a:latin typeface="Arial" panose="020B0604020202020204" pitchFamily="34" charset="0"/>
                  <a:cs typeface="Arial" panose="020B0604020202020204" pitchFamily="34" charset="0"/>
                </a:rPr>
                <a:t>2016</a:t>
              </a:r>
              <a:endParaRPr lang="en-SG"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Box 19"/>
            <p:cNvSpPr txBox="1"/>
            <p:nvPr/>
          </p:nvSpPr>
          <p:spPr>
            <a:xfrm>
              <a:off x="854018" y="4324716"/>
              <a:ext cx="1501348" cy="400110"/>
            </a:xfrm>
            <a:prstGeom prst="rect">
              <a:avLst/>
            </a:prstGeom>
            <a:noFill/>
          </p:spPr>
          <p:txBody>
            <a:bodyPr wrap="square" rtlCol="0">
              <a:spAutoFit/>
            </a:bodyPr>
            <a:lstStyle/>
            <a:p>
              <a:pPr algn="ctr"/>
              <a:r>
                <a:rPr lang="en-US" sz="2000" b="1" dirty="0" smtClean="0">
                  <a:solidFill>
                    <a:schemeClr val="tx1">
                      <a:lumMod val="65000"/>
                      <a:lumOff val="35000"/>
                    </a:schemeClr>
                  </a:solidFill>
                  <a:latin typeface="Arial" panose="020B0604020202020204" pitchFamily="34" charset="0"/>
                  <a:cs typeface="Arial" panose="020B0604020202020204" pitchFamily="34" charset="0"/>
                </a:rPr>
                <a:t>2017</a:t>
              </a:r>
              <a:endParaRPr lang="en-SG"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Box 20"/>
            <p:cNvSpPr txBox="1"/>
            <p:nvPr/>
          </p:nvSpPr>
          <p:spPr>
            <a:xfrm>
              <a:off x="2389713" y="4246229"/>
              <a:ext cx="1053645" cy="461665"/>
            </a:xfrm>
            <a:prstGeom prst="rect">
              <a:avLst/>
            </a:prstGeom>
            <a:noFill/>
          </p:spPr>
          <p:txBody>
            <a:bodyPr wrap="square" rtlCol="0">
              <a:spAutoFit/>
            </a:bodyPr>
            <a:lstStyle/>
            <a:p>
              <a:pPr algn="ctr"/>
              <a:r>
                <a:rPr lang="en-US" sz="2400" b="1" dirty="0" smtClean="0">
                  <a:solidFill>
                    <a:srgbClr val="E30613"/>
                  </a:solidFill>
                  <a:latin typeface="Arial" panose="020B0604020202020204" pitchFamily="34" charset="0"/>
                  <a:cs typeface="Arial" panose="020B0604020202020204" pitchFamily="34" charset="0"/>
                </a:rPr>
                <a:t>2018*</a:t>
              </a:r>
              <a:endParaRPr lang="en-SG" sz="2400" b="1" dirty="0">
                <a:solidFill>
                  <a:srgbClr val="E30613"/>
                </a:solidFill>
                <a:latin typeface="Arial" panose="020B0604020202020204" pitchFamily="34" charset="0"/>
                <a:cs typeface="Arial" panose="020B0604020202020204" pitchFamily="34" charset="0"/>
              </a:endParaRPr>
            </a:p>
          </p:txBody>
        </p:sp>
        <p:sp>
          <p:nvSpPr>
            <p:cNvPr id="22" name="TextBox 21"/>
            <p:cNvSpPr txBox="1"/>
            <p:nvPr/>
          </p:nvSpPr>
          <p:spPr>
            <a:xfrm>
              <a:off x="3900151" y="2710313"/>
              <a:ext cx="1501348" cy="461665"/>
            </a:xfrm>
            <a:prstGeom prst="rect">
              <a:avLst/>
            </a:prstGeom>
            <a:noFill/>
          </p:spPr>
          <p:txBody>
            <a:bodyPr wrap="square" rtlCol="0">
              <a:spAutoFit/>
            </a:bodyPr>
            <a:lstStyle/>
            <a:p>
              <a:pPr algn="ctr"/>
              <a:r>
                <a:rPr lang="en-US" sz="2400" b="1" dirty="0" smtClean="0">
                  <a:solidFill>
                    <a:schemeClr val="bg1"/>
                  </a:solidFill>
                  <a:latin typeface="Arial" panose="020B0604020202020204" pitchFamily="34" charset="0"/>
                  <a:cs typeface="Arial" panose="020B0604020202020204" pitchFamily="34" charset="0"/>
                </a:rPr>
                <a:t>2019</a:t>
              </a:r>
              <a:endParaRPr lang="en-SG" sz="2400" b="1"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6816338" y="2437120"/>
              <a:ext cx="1501348" cy="461665"/>
            </a:xfrm>
            <a:prstGeom prst="rect">
              <a:avLst/>
            </a:prstGeom>
            <a:noFill/>
          </p:spPr>
          <p:txBody>
            <a:bodyPr wrap="square" rtlCol="0">
              <a:spAutoFit/>
            </a:bodyPr>
            <a:lstStyle/>
            <a:p>
              <a:pPr algn="ctr"/>
              <a:r>
                <a:rPr lang="en-US" sz="2400" b="1" dirty="0" smtClean="0">
                  <a:solidFill>
                    <a:schemeClr val="bg1"/>
                  </a:solidFill>
                  <a:latin typeface="Arial" panose="020B0604020202020204" pitchFamily="34" charset="0"/>
                  <a:cs typeface="Arial" panose="020B0604020202020204" pitchFamily="34" charset="0"/>
                </a:rPr>
                <a:t>2020</a:t>
              </a:r>
              <a:endParaRPr lang="en-SG" sz="2400" b="1" dirty="0">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10278363" y="550413"/>
              <a:ext cx="915078" cy="461665"/>
            </a:xfrm>
            <a:prstGeom prst="rect">
              <a:avLst/>
            </a:prstGeom>
            <a:noFill/>
          </p:spPr>
          <p:txBody>
            <a:bodyPr wrap="square" rtlCol="0">
              <a:spAutoFit/>
            </a:bodyPr>
            <a:lstStyle/>
            <a:p>
              <a:pPr algn="ctr"/>
              <a:r>
                <a:rPr lang="en-US" sz="2400" b="1" dirty="0" smtClean="0">
                  <a:solidFill>
                    <a:schemeClr val="bg1"/>
                  </a:solidFill>
                  <a:latin typeface="Arial" panose="020B0604020202020204" pitchFamily="34" charset="0"/>
                  <a:cs typeface="Arial" panose="020B0604020202020204" pitchFamily="34" charset="0"/>
                </a:rPr>
                <a:t>2021</a:t>
              </a:r>
              <a:endParaRPr lang="en-SG" sz="2400" b="1" dirty="0">
                <a:solidFill>
                  <a:schemeClr val="bg1"/>
                </a:solidFill>
                <a:latin typeface="Arial" panose="020B0604020202020204" pitchFamily="34" charset="0"/>
                <a:cs typeface="Arial" panose="020B0604020202020204" pitchFamily="34" charset="0"/>
              </a:endParaRPr>
            </a:p>
          </p:txBody>
        </p:sp>
        <p:cxnSp>
          <p:nvCxnSpPr>
            <p:cNvPr id="26" name="Straight Connector 25"/>
            <p:cNvCxnSpPr/>
            <p:nvPr/>
          </p:nvCxnSpPr>
          <p:spPr>
            <a:xfrm>
              <a:off x="3289072" y="4508379"/>
              <a:ext cx="20467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4" idx="1"/>
            </p:cNvCxnSpPr>
            <p:nvPr/>
          </p:nvCxnSpPr>
          <p:spPr>
            <a:xfrm>
              <a:off x="9867900" y="781246"/>
              <a:ext cx="41046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117241" y="781246"/>
              <a:ext cx="50578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08532" y="4536954"/>
              <a:ext cx="91508"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60" name="Straight Connector 59"/>
            <p:cNvCxnSpPr/>
            <p:nvPr/>
          </p:nvCxnSpPr>
          <p:spPr>
            <a:xfrm>
              <a:off x="1119755" y="4535632"/>
              <a:ext cx="1756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61" name="Straight Connector 60"/>
            <p:cNvCxnSpPr/>
            <p:nvPr/>
          </p:nvCxnSpPr>
          <p:spPr>
            <a:xfrm>
              <a:off x="1866900" y="4536954"/>
              <a:ext cx="126399"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71" name="Straight Connector 70"/>
            <p:cNvCxnSpPr/>
            <p:nvPr/>
          </p:nvCxnSpPr>
          <p:spPr>
            <a:xfrm>
              <a:off x="902570" y="4536954"/>
              <a:ext cx="91508" cy="0"/>
            </a:xfrm>
            <a:prstGeom prst="line">
              <a:avLst/>
            </a:prstGeom>
            <a:ln/>
          </p:spPr>
          <p:style>
            <a:lnRef idx="1">
              <a:schemeClr val="accent2"/>
            </a:lnRef>
            <a:fillRef idx="0">
              <a:schemeClr val="accent2"/>
            </a:fillRef>
            <a:effectRef idx="0">
              <a:schemeClr val="accent2"/>
            </a:effectRef>
            <a:fontRef idx="minor">
              <a:schemeClr val="tx1"/>
            </a:fontRef>
          </p:style>
        </p:cxnSp>
      </p:grpSp>
      <p:sp>
        <p:nvSpPr>
          <p:cNvPr id="37" name="Rectangle 36"/>
          <p:cNvSpPr/>
          <p:nvPr/>
        </p:nvSpPr>
        <p:spPr>
          <a:xfrm>
            <a:off x="412060" y="172803"/>
            <a:ext cx="6367367" cy="1569660"/>
          </a:xfrm>
          <a:prstGeom prst="rect">
            <a:avLst/>
          </a:prstGeom>
        </p:spPr>
        <p:txBody>
          <a:bodyPr wrap="square">
            <a:spAutoFit/>
          </a:bodyPr>
          <a:lstStyle/>
          <a:p>
            <a:r>
              <a:rPr lang="en-AU" sz="4800" b="1" dirty="0" smtClean="0">
                <a:solidFill>
                  <a:srgbClr val="E30613"/>
                </a:solidFill>
                <a:latin typeface="Source Sans Pro Light"/>
                <a:cs typeface="Source Sans Pro Light"/>
              </a:rPr>
              <a:t>India  Warehousing Market Size </a:t>
            </a:r>
            <a:r>
              <a:rPr lang="en-AU" sz="2400" b="1" dirty="0" smtClean="0">
                <a:solidFill>
                  <a:srgbClr val="E30613"/>
                </a:solidFill>
                <a:latin typeface="Source Sans Pro Light"/>
                <a:cs typeface="Source Sans Pro Light"/>
              </a:rPr>
              <a:t>(mn </a:t>
            </a:r>
            <a:r>
              <a:rPr lang="en-AU" sz="2400" b="1" dirty="0">
                <a:solidFill>
                  <a:srgbClr val="E30613"/>
                </a:solidFill>
                <a:latin typeface="Source Sans Pro Light"/>
                <a:cs typeface="Source Sans Pro Light"/>
              </a:rPr>
              <a:t>s</a:t>
            </a:r>
            <a:r>
              <a:rPr lang="en-AU" sz="2400" b="1" dirty="0" smtClean="0">
                <a:solidFill>
                  <a:srgbClr val="E30613"/>
                </a:solidFill>
                <a:latin typeface="Source Sans Pro Light"/>
                <a:cs typeface="Source Sans Pro Light"/>
              </a:rPr>
              <a:t>q ft) </a:t>
            </a:r>
            <a:endParaRPr lang="en-SG" sz="2400" b="1" dirty="0">
              <a:solidFill>
                <a:srgbClr val="E30613"/>
              </a:solidFill>
              <a:latin typeface="Source Sans Pro Light"/>
              <a:cs typeface="Source Sans Pro Light"/>
            </a:endParaRPr>
          </a:p>
        </p:txBody>
      </p:sp>
      <p:sp>
        <p:nvSpPr>
          <p:cNvPr id="38" name="TextBox 37"/>
          <p:cNvSpPr txBox="1"/>
          <p:nvPr/>
        </p:nvSpPr>
        <p:spPr>
          <a:xfrm>
            <a:off x="9211609" y="5411972"/>
            <a:ext cx="2827482" cy="646331"/>
          </a:xfrm>
          <a:prstGeom prst="rect">
            <a:avLst/>
          </a:prstGeom>
          <a:noFill/>
        </p:spPr>
        <p:txBody>
          <a:bodyPr wrap="square" rtlCol="0">
            <a:spAutoFit/>
          </a:bodyPr>
          <a:lstStyle/>
          <a:p>
            <a:pPr algn="r"/>
            <a:r>
              <a:rPr lang="en-AU" dirty="0" smtClean="0">
                <a:solidFill>
                  <a:srgbClr val="FFFFFF"/>
                </a:solidFill>
                <a:latin typeface="Source Sans Pro Semibold" panose="020B0603030403020204" pitchFamily="34" charset="0"/>
                <a:ea typeface="Source Sans Pro Semibold" panose="020B0603030403020204" pitchFamily="34" charset="0"/>
              </a:rPr>
              <a:t>Grade A &amp; B warehousing stock in 8 Primary Cities</a:t>
            </a:r>
            <a:endParaRPr lang="en-US" dirty="0">
              <a:solidFill>
                <a:srgbClr val="FFFFFF"/>
              </a:solidFill>
              <a:latin typeface="Source Sans Pro Semibold" panose="020B0603030403020204" pitchFamily="34" charset="0"/>
              <a:ea typeface="Source Sans Pro Semibold" panose="020B0603030403020204" pitchFamily="34" charset="0"/>
            </a:endParaRPr>
          </a:p>
        </p:txBody>
      </p:sp>
      <p:cxnSp>
        <p:nvCxnSpPr>
          <p:cNvPr id="48" name="Straight Connector 47"/>
          <p:cNvCxnSpPr/>
          <p:nvPr/>
        </p:nvCxnSpPr>
        <p:spPr>
          <a:xfrm>
            <a:off x="6715049" y="4196373"/>
            <a:ext cx="41046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964390" y="4196373"/>
            <a:ext cx="4105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942752" y="4443336"/>
            <a:ext cx="333276" cy="92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998905" y="4443336"/>
            <a:ext cx="3389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53029" y="5991953"/>
            <a:ext cx="204673"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3499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13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7278" y="1490708"/>
            <a:ext cx="7562189" cy="4106757"/>
          </a:xfrm>
          <a:prstGeom prst="rect">
            <a:avLst/>
          </a:prstGeom>
        </p:spPr>
      </p:pic>
      <p:cxnSp>
        <p:nvCxnSpPr>
          <p:cNvPr id="9" name="Straight Connector 8"/>
          <p:cNvCxnSpPr/>
          <p:nvPr/>
        </p:nvCxnSpPr>
        <p:spPr>
          <a:xfrm>
            <a:off x="5561388" y="1857829"/>
            <a:ext cx="0" cy="395169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3"/>
          </p:nvPr>
        </p:nvSpPr>
        <p:spPr>
          <a:xfrm>
            <a:off x="7968572" y="6454866"/>
            <a:ext cx="3619500" cy="165629"/>
          </a:xfrm>
        </p:spPr>
        <p:txBody>
          <a:bodyPr/>
          <a:lstStyle/>
          <a:p>
            <a:pPr algn="r"/>
            <a:r>
              <a:rPr lang="en-GB" dirty="0" smtClean="0"/>
              <a:t>© 2018 Jones Lang LaSalle IP, Inc. All rights reserved.</a:t>
            </a:r>
            <a:endParaRPr lang="en-GB" dirty="0"/>
          </a:p>
        </p:txBody>
      </p:sp>
      <p:sp>
        <p:nvSpPr>
          <p:cNvPr id="3" name="Slide Number Placeholder 2"/>
          <p:cNvSpPr>
            <a:spLocks noGrp="1"/>
          </p:cNvSpPr>
          <p:nvPr>
            <p:ph type="sldNum" sz="quarter" idx="4"/>
          </p:nvPr>
        </p:nvSpPr>
        <p:spPr/>
        <p:txBody>
          <a:bodyPr/>
          <a:lstStyle/>
          <a:p>
            <a:fld id="{E0096207-DBD9-AC41-BD6C-8097A31BF105}" type="slidenum">
              <a:rPr lang="en-GB" smtClean="0"/>
              <a:pPr/>
              <a:t>7</a:t>
            </a:fld>
            <a:endParaRPr lang="en-GB" dirty="0"/>
          </a:p>
        </p:txBody>
      </p:sp>
      <p:cxnSp>
        <p:nvCxnSpPr>
          <p:cNvPr id="6" name="Straight Connector 5"/>
          <p:cNvCxnSpPr/>
          <p:nvPr/>
        </p:nvCxnSpPr>
        <p:spPr>
          <a:xfrm>
            <a:off x="9813382" y="2679062"/>
            <a:ext cx="0" cy="457200"/>
          </a:xfrm>
          <a:prstGeom prst="line">
            <a:avLst/>
          </a:prstGeom>
        </p:spPr>
        <p:style>
          <a:lnRef idx="1">
            <a:schemeClr val="accent3"/>
          </a:lnRef>
          <a:fillRef idx="0">
            <a:schemeClr val="accent3"/>
          </a:fillRef>
          <a:effectRef idx="0">
            <a:schemeClr val="accent3"/>
          </a:effectRef>
          <a:fontRef idx="minor">
            <a:schemeClr val="tx1"/>
          </a:fontRef>
        </p:style>
      </p:cxnSp>
      <p:pic>
        <p:nvPicPr>
          <p:cNvPr id="8" name="Picture 7"/>
          <p:cNvPicPr>
            <a:picLocks noChangeAspect="1"/>
          </p:cNvPicPr>
          <p:nvPr/>
        </p:nvPicPr>
        <p:blipFill>
          <a:blip r:embed="rId4"/>
          <a:stretch>
            <a:fillRect/>
          </a:stretch>
        </p:blipFill>
        <p:spPr>
          <a:xfrm flipV="1">
            <a:off x="8471164" y="2631880"/>
            <a:ext cx="2744782" cy="60498"/>
          </a:xfrm>
          <a:prstGeom prst="rect">
            <a:avLst/>
          </a:prstGeom>
        </p:spPr>
      </p:pic>
      <p:sp>
        <p:nvSpPr>
          <p:cNvPr id="14" name="Oval 13"/>
          <p:cNvSpPr/>
          <p:nvPr/>
        </p:nvSpPr>
        <p:spPr>
          <a:xfrm>
            <a:off x="9716272" y="2551639"/>
            <a:ext cx="220980" cy="220980"/>
          </a:xfrm>
          <a:prstGeom prst="ellipse">
            <a:avLst/>
          </a:prstGeom>
          <a:solidFill>
            <a:srgbClr val="E3061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object 16"/>
          <p:cNvSpPr txBox="1"/>
          <p:nvPr/>
        </p:nvSpPr>
        <p:spPr>
          <a:xfrm>
            <a:off x="8521459" y="3556209"/>
            <a:ext cx="2625150" cy="505267"/>
          </a:xfrm>
          <a:prstGeom prst="rect">
            <a:avLst/>
          </a:prstGeom>
        </p:spPr>
        <p:txBody>
          <a:bodyPr vert="horz" wrap="square" lIns="0" tIns="12700" rIns="0" bIns="0" rtlCol="0">
            <a:spAutoFit/>
          </a:bodyPr>
          <a:lstStyle/>
          <a:p>
            <a:pPr algn="ctr"/>
            <a:r>
              <a:rPr lang="en-SG" sz="1600" dirty="0" smtClean="0">
                <a:cs typeface="Times New Roman" panose="02020603050405020304" pitchFamily="18" charset="0"/>
              </a:rPr>
              <a:t>witnessed </a:t>
            </a:r>
            <a:r>
              <a:rPr lang="en-SG" sz="1600" dirty="0" smtClean="0">
                <a:latin typeface="+mj-lt"/>
                <a:cs typeface="Times New Roman" panose="02020603050405020304" pitchFamily="18" charset="0"/>
              </a:rPr>
              <a:t>infusion of Private Equity Investment in </a:t>
            </a:r>
            <a:r>
              <a:rPr lang="en-SG" sz="1600" b="1" dirty="0" smtClean="0">
                <a:latin typeface="+mj-lt"/>
                <a:cs typeface="Times New Roman" panose="02020603050405020304" pitchFamily="18" charset="0"/>
              </a:rPr>
              <a:t>2017</a:t>
            </a:r>
            <a:endParaRPr lang="en-SG" sz="1600" b="1" dirty="0">
              <a:latin typeface="+mj-lt"/>
              <a:cs typeface="Times New Roman" panose="02020603050405020304" pitchFamily="18" charset="0"/>
            </a:endParaRPr>
          </a:p>
        </p:txBody>
      </p:sp>
      <p:sp>
        <p:nvSpPr>
          <p:cNvPr id="20" name="Rectangle 19"/>
          <p:cNvSpPr/>
          <p:nvPr/>
        </p:nvSpPr>
        <p:spPr>
          <a:xfrm>
            <a:off x="1438319" y="130498"/>
            <a:ext cx="3732625" cy="923330"/>
          </a:xfrm>
          <a:prstGeom prst="rect">
            <a:avLst/>
          </a:prstGeom>
        </p:spPr>
        <p:txBody>
          <a:bodyPr wrap="none">
            <a:spAutoFit/>
          </a:bodyPr>
          <a:lstStyle/>
          <a:p>
            <a:r>
              <a:rPr lang="en-US" sz="5400" dirty="0" smtClean="0">
                <a:solidFill>
                  <a:schemeClr val="tx1">
                    <a:lumMod val="85000"/>
                    <a:lumOff val="15000"/>
                  </a:schemeClr>
                </a:solidFill>
                <a:latin typeface="Source Sans Pro" panose="020B0503030403020204" pitchFamily="34" charset="0"/>
                <a:ea typeface="Source Sans Pro" panose="020B0503030403020204" pitchFamily="34" charset="0"/>
                <a:cs typeface="Source Sans Pro Light"/>
              </a:rPr>
              <a:t>Investments</a:t>
            </a:r>
            <a:endParaRPr lang="en-SG" sz="54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
        <p:nvSpPr>
          <p:cNvPr id="23" name="object 16"/>
          <p:cNvSpPr txBox="1"/>
          <p:nvPr/>
        </p:nvSpPr>
        <p:spPr>
          <a:xfrm>
            <a:off x="9098210" y="873838"/>
            <a:ext cx="1360225" cy="1028487"/>
          </a:xfrm>
          <a:prstGeom prst="rect">
            <a:avLst/>
          </a:prstGeom>
        </p:spPr>
        <p:txBody>
          <a:bodyPr vert="horz" wrap="square" lIns="0" tIns="12700" rIns="0" bIns="0" rtlCol="0">
            <a:spAutoFit/>
          </a:bodyPr>
          <a:lstStyle/>
          <a:p>
            <a:pPr algn="ctr"/>
            <a:r>
              <a:rPr lang="en-SG" sz="6600" dirty="0" smtClean="0">
                <a:solidFill>
                  <a:srgbClr val="E30613"/>
                </a:solidFill>
                <a:latin typeface="Source Sans Pro" panose="020B0503030403020204" pitchFamily="34" charset="0"/>
                <a:ea typeface="Source Sans Pro" panose="020B0503030403020204" pitchFamily="34" charset="0"/>
                <a:cs typeface="Times New Roman" panose="02020603050405020304" pitchFamily="18" charset="0"/>
              </a:rPr>
              <a:t>9%</a:t>
            </a:r>
          </a:p>
        </p:txBody>
      </p:sp>
      <p:grpSp>
        <p:nvGrpSpPr>
          <p:cNvPr id="24" name="Group 23"/>
          <p:cNvGrpSpPr>
            <a:grpSpLocks noChangeAspect="1"/>
          </p:cNvGrpSpPr>
          <p:nvPr/>
        </p:nvGrpSpPr>
        <p:grpSpPr>
          <a:xfrm>
            <a:off x="374818" y="385676"/>
            <a:ext cx="1656845" cy="1368235"/>
            <a:chOff x="7554913" y="2987675"/>
            <a:chExt cx="738187" cy="609600"/>
          </a:xfrm>
          <a:solidFill>
            <a:srgbClr val="BBB4A2"/>
          </a:solidFill>
        </p:grpSpPr>
        <p:sp>
          <p:nvSpPr>
            <p:cNvPr id="25" name="Freeform 77"/>
            <p:cNvSpPr>
              <a:spLocks noChangeArrowheads="1"/>
            </p:cNvSpPr>
            <p:nvPr/>
          </p:nvSpPr>
          <p:spPr bwMode="auto">
            <a:xfrm>
              <a:off x="7554913" y="3249613"/>
              <a:ext cx="644525" cy="347662"/>
            </a:xfrm>
            <a:custGeom>
              <a:avLst/>
              <a:gdLst>
                <a:gd name="T0" fmla="*/ 843 w 1791"/>
                <a:gd name="T1" fmla="*/ 966 h 967"/>
                <a:gd name="T2" fmla="*/ 843 w 1791"/>
                <a:gd name="T3" fmla="*/ 966 h 967"/>
                <a:gd name="T4" fmla="*/ 719 w 1791"/>
                <a:gd name="T5" fmla="*/ 939 h 967"/>
                <a:gd name="T6" fmla="*/ 715 w 1791"/>
                <a:gd name="T7" fmla="*/ 939 h 967"/>
                <a:gd name="T8" fmla="*/ 598 w 1791"/>
                <a:gd name="T9" fmla="*/ 866 h 967"/>
                <a:gd name="T10" fmla="*/ 594 w 1791"/>
                <a:gd name="T11" fmla="*/ 862 h 967"/>
                <a:gd name="T12" fmla="*/ 113 w 1791"/>
                <a:gd name="T13" fmla="*/ 524 h 967"/>
                <a:gd name="T14" fmla="*/ 39 w 1791"/>
                <a:gd name="T15" fmla="*/ 306 h 967"/>
                <a:gd name="T16" fmla="*/ 140 w 1791"/>
                <a:gd name="T17" fmla="*/ 233 h 967"/>
                <a:gd name="T18" fmla="*/ 260 w 1791"/>
                <a:gd name="T19" fmla="*/ 244 h 967"/>
                <a:gd name="T20" fmla="*/ 633 w 1791"/>
                <a:gd name="T21" fmla="*/ 411 h 967"/>
                <a:gd name="T22" fmla="*/ 703 w 1791"/>
                <a:gd name="T23" fmla="*/ 334 h 967"/>
                <a:gd name="T24" fmla="*/ 1022 w 1791"/>
                <a:gd name="T25" fmla="*/ 128 h 967"/>
                <a:gd name="T26" fmla="*/ 1499 w 1791"/>
                <a:gd name="T27" fmla="*/ 182 h 967"/>
                <a:gd name="T28" fmla="*/ 1767 w 1791"/>
                <a:gd name="T29" fmla="*/ 353 h 967"/>
                <a:gd name="T30" fmla="*/ 1790 w 1791"/>
                <a:gd name="T31" fmla="*/ 396 h 967"/>
                <a:gd name="T32" fmla="*/ 1790 w 1791"/>
                <a:gd name="T33" fmla="*/ 819 h 967"/>
                <a:gd name="T34" fmla="*/ 1763 w 1791"/>
                <a:gd name="T35" fmla="*/ 862 h 967"/>
                <a:gd name="T36" fmla="*/ 1713 w 1791"/>
                <a:gd name="T37" fmla="*/ 862 h 967"/>
                <a:gd name="T38" fmla="*/ 1390 w 1791"/>
                <a:gd name="T39" fmla="*/ 671 h 967"/>
                <a:gd name="T40" fmla="*/ 1033 w 1791"/>
                <a:gd name="T41" fmla="*/ 900 h 967"/>
                <a:gd name="T42" fmla="*/ 843 w 1791"/>
                <a:gd name="T43" fmla="*/ 966 h 967"/>
                <a:gd name="T44" fmla="*/ 765 w 1791"/>
                <a:gd name="T45" fmla="*/ 850 h 967"/>
                <a:gd name="T46" fmla="*/ 765 w 1791"/>
                <a:gd name="T47" fmla="*/ 850 h 967"/>
                <a:gd name="T48" fmla="*/ 975 w 1791"/>
                <a:gd name="T49" fmla="*/ 819 h 967"/>
                <a:gd name="T50" fmla="*/ 1367 w 1791"/>
                <a:gd name="T51" fmla="*/ 570 h 967"/>
                <a:gd name="T52" fmla="*/ 1418 w 1791"/>
                <a:gd name="T53" fmla="*/ 567 h 967"/>
                <a:gd name="T54" fmla="*/ 1686 w 1791"/>
                <a:gd name="T55" fmla="*/ 726 h 967"/>
                <a:gd name="T56" fmla="*/ 1686 w 1791"/>
                <a:gd name="T57" fmla="*/ 423 h 967"/>
                <a:gd name="T58" fmla="*/ 1445 w 1791"/>
                <a:gd name="T59" fmla="*/ 271 h 967"/>
                <a:gd name="T60" fmla="*/ 1084 w 1791"/>
                <a:gd name="T61" fmla="*/ 209 h 967"/>
                <a:gd name="T62" fmla="*/ 1080 w 1791"/>
                <a:gd name="T63" fmla="*/ 213 h 967"/>
                <a:gd name="T64" fmla="*/ 757 w 1791"/>
                <a:gd name="T65" fmla="*/ 419 h 967"/>
                <a:gd name="T66" fmla="*/ 734 w 1791"/>
                <a:gd name="T67" fmla="*/ 520 h 967"/>
                <a:gd name="T68" fmla="*/ 781 w 1791"/>
                <a:gd name="T69" fmla="*/ 555 h 967"/>
                <a:gd name="T70" fmla="*/ 835 w 1791"/>
                <a:gd name="T71" fmla="*/ 543 h 967"/>
                <a:gd name="T72" fmla="*/ 835 w 1791"/>
                <a:gd name="T73" fmla="*/ 543 h 967"/>
                <a:gd name="T74" fmla="*/ 1037 w 1791"/>
                <a:gd name="T75" fmla="*/ 419 h 967"/>
                <a:gd name="T76" fmla="*/ 1107 w 1791"/>
                <a:gd name="T77" fmla="*/ 438 h 967"/>
                <a:gd name="T78" fmla="*/ 1091 w 1791"/>
                <a:gd name="T79" fmla="*/ 508 h 967"/>
                <a:gd name="T80" fmla="*/ 889 w 1791"/>
                <a:gd name="T81" fmla="*/ 633 h 967"/>
                <a:gd name="T82" fmla="*/ 757 w 1791"/>
                <a:gd name="T83" fmla="*/ 656 h 967"/>
                <a:gd name="T84" fmla="*/ 645 w 1791"/>
                <a:gd name="T85" fmla="*/ 578 h 967"/>
                <a:gd name="T86" fmla="*/ 621 w 1791"/>
                <a:gd name="T87" fmla="*/ 520 h 967"/>
                <a:gd name="T88" fmla="*/ 218 w 1791"/>
                <a:gd name="T89" fmla="*/ 341 h 967"/>
                <a:gd name="T90" fmla="*/ 214 w 1791"/>
                <a:gd name="T91" fmla="*/ 337 h 967"/>
                <a:gd name="T92" fmla="*/ 163 w 1791"/>
                <a:gd name="T93" fmla="*/ 330 h 967"/>
                <a:gd name="T94" fmla="*/ 132 w 1791"/>
                <a:gd name="T95" fmla="*/ 357 h 967"/>
                <a:gd name="T96" fmla="*/ 163 w 1791"/>
                <a:gd name="T97" fmla="*/ 434 h 967"/>
                <a:gd name="T98" fmla="*/ 167 w 1791"/>
                <a:gd name="T99" fmla="*/ 438 h 967"/>
                <a:gd name="T100" fmla="*/ 653 w 1791"/>
                <a:gd name="T101" fmla="*/ 776 h 967"/>
                <a:gd name="T102" fmla="*/ 765 w 1791"/>
                <a:gd name="T103" fmla="*/ 850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1" h="967">
                  <a:moveTo>
                    <a:pt x="843" y="966"/>
                  </a:moveTo>
                  <a:lnTo>
                    <a:pt x="843" y="966"/>
                  </a:lnTo>
                  <a:cubicBezTo>
                    <a:pt x="769" y="966"/>
                    <a:pt x="722" y="943"/>
                    <a:pt x="719" y="939"/>
                  </a:cubicBezTo>
                  <a:cubicBezTo>
                    <a:pt x="715" y="939"/>
                    <a:pt x="715" y="939"/>
                    <a:pt x="715" y="939"/>
                  </a:cubicBezTo>
                  <a:cubicBezTo>
                    <a:pt x="598" y="866"/>
                    <a:pt x="598" y="866"/>
                    <a:pt x="598" y="866"/>
                  </a:cubicBezTo>
                  <a:cubicBezTo>
                    <a:pt x="594" y="866"/>
                    <a:pt x="594" y="866"/>
                    <a:pt x="594" y="862"/>
                  </a:cubicBezTo>
                  <a:cubicBezTo>
                    <a:pt x="113" y="524"/>
                    <a:pt x="113" y="524"/>
                    <a:pt x="113" y="524"/>
                  </a:cubicBezTo>
                  <a:cubicBezTo>
                    <a:pt x="31" y="481"/>
                    <a:pt x="0" y="384"/>
                    <a:pt x="39" y="306"/>
                  </a:cubicBezTo>
                  <a:cubicBezTo>
                    <a:pt x="62" y="267"/>
                    <a:pt x="97" y="244"/>
                    <a:pt x="140" y="233"/>
                  </a:cubicBezTo>
                  <a:cubicBezTo>
                    <a:pt x="179" y="221"/>
                    <a:pt x="221" y="225"/>
                    <a:pt x="260" y="244"/>
                  </a:cubicBezTo>
                  <a:cubicBezTo>
                    <a:pt x="633" y="411"/>
                    <a:pt x="633" y="411"/>
                    <a:pt x="633" y="411"/>
                  </a:cubicBezTo>
                  <a:cubicBezTo>
                    <a:pt x="649" y="380"/>
                    <a:pt x="672" y="353"/>
                    <a:pt x="703" y="334"/>
                  </a:cubicBezTo>
                  <a:cubicBezTo>
                    <a:pt x="1022" y="128"/>
                    <a:pt x="1022" y="128"/>
                    <a:pt x="1022" y="128"/>
                  </a:cubicBezTo>
                  <a:cubicBezTo>
                    <a:pt x="1049" y="104"/>
                    <a:pt x="1208" y="0"/>
                    <a:pt x="1499" y="182"/>
                  </a:cubicBezTo>
                  <a:cubicBezTo>
                    <a:pt x="1767" y="353"/>
                    <a:pt x="1767" y="353"/>
                    <a:pt x="1767" y="353"/>
                  </a:cubicBezTo>
                  <a:cubicBezTo>
                    <a:pt x="1783" y="361"/>
                    <a:pt x="1790" y="376"/>
                    <a:pt x="1790" y="396"/>
                  </a:cubicBezTo>
                  <a:cubicBezTo>
                    <a:pt x="1790" y="819"/>
                    <a:pt x="1790" y="819"/>
                    <a:pt x="1790" y="819"/>
                  </a:cubicBezTo>
                  <a:cubicBezTo>
                    <a:pt x="1790" y="838"/>
                    <a:pt x="1779" y="854"/>
                    <a:pt x="1763" y="862"/>
                  </a:cubicBezTo>
                  <a:cubicBezTo>
                    <a:pt x="1748" y="873"/>
                    <a:pt x="1728" y="873"/>
                    <a:pt x="1713" y="862"/>
                  </a:cubicBezTo>
                  <a:cubicBezTo>
                    <a:pt x="1390" y="671"/>
                    <a:pt x="1390" y="671"/>
                    <a:pt x="1390" y="671"/>
                  </a:cubicBezTo>
                  <a:cubicBezTo>
                    <a:pt x="1324" y="714"/>
                    <a:pt x="1146" y="823"/>
                    <a:pt x="1033" y="900"/>
                  </a:cubicBezTo>
                  <a:cubicBezTo>
                    <a:pt x="963" y="951"/>
                    <a:pt x="897" y="966"/>
                    <a:pt x="843" y="966"/>
                  </a:cubicBezTo>
                  <a:close/>
                  <a:moveTo>
                    <a:pt x="765" y="850"/>
                  </a:moveTo>
                  <a:lnTo>
                    <a:pt x="765" y="850"/>
                  </a:lnTo>
                  <a:cubicBezTo>
                    <a:pt x="781" y="854"/>
                    <a:pt x="870" y="893"/>
                    <a:pt x="975" y="819"/>
                  </a:cubicBezTo>
                  <a:cubicBezTo>
                    <a:pt x="1115" y="718"/>
                    <a:pt x="1355" y="574"/>
                    <a:pt x="1367" y="570"/>
                  </a:cubicBezTo>
                  <a:cubicBezTo>
                    <a:pt x="1383" y="559"/>
                    <a:pt x="1402" y="559"/>
                    <a:pt x="1418" y="567"/>
                  </a:cubicBezTo>
                  <a:cubicBezTo>
                    <a:pt x="1686" y="726"/>
                    <a:pt x="1686" y="726"/>
                    <a:pt x="1686" y="726"/>
                  </a:cubicBezTo>
                  <a:cubicBezTo>
                    <a:pt x="1686" y="423"/>
                    <a:pt x="1686" y="423"/>
                    <a:pt x="1686" y="423"/>
                  </a:cubicBezTo>
                  <a:cubicBezTo>
                    <a:pt x="1445" y="271"/>
                    <a:pt x="1445" y="271"/>
                    <a:pt x="1445" y="271"/>
                  </a:cubicBezTo>
                  <a:cubicBezTo>
                    <a:pt x="1200" y="116"/>
                    <a:pt x="1088" y="209"/>
                    <a:pt x="1084" y="209"/>
                  </a:cubicBezTo>
                  <a:lnTo>
                    <a:pt x="1080" y="213"/>
                  </a:lnTo>
                  <a:cubicBezTo>
                    <a:pt x="757" y="419"/>
                    <a:pt x="757" y="419"/>
                    <a:pt x="757" y="419"/>
                  </a:cubicBezTo>
                  <a:cubicBezTo>
                    <a:pt x="722" y="442"/>
                    <a:pt x="711" y="489"/>
                    <a:pt x="734" y="520"/>
                  </a:cubicBezTo>
                  <a:cubicBezTo>
                    <a:pt x="746" y="539"/>
                    <a:pt x="761" y="551"/>
                    <a:pt x="781" y="555"/>
                  </a:cubicBezTo>
                  <a:cubicBezTo>
                    <a:pt x="800" y="559"/>
                    <a:pt x="820" y="555"/>
                    <a:pt x="835" y="543"/>
                  </a:cubicBezTo>
                  <a:lnTo>
                    <a:pt x="835" y="543"/>
                  </a:lnTo>
                  <a:cubicBezTo>
                    <a:pt x="1037" y="419"/>
                    <a:pt x="1037" y="419"/>
                    <a:pt x="1037" y="419"/>
                  </a:cubicBezTo>
                  <a:cubicBezTo>
                    <a:pt x="1060" y="403"/>
                    <a:pt x="1091" y="411"/>
                    <a:pt x="1107" y="438"/>
                  </a:cubicBezTo>
                  <a:cubicBezTo>
                    <a:pt x="1122" y="462"/>
                    <a:pt x="1115" y="493"/>
                    <a:pt x="1091" y="508"/>
                  </a:cubicBezTo>
                  <a:cubicBezTo>
                    <a:pt x="889" y="633"/>
                    <a:pt x="889" y="633"/>
                    <a:pt x="889" y="633"/>
                  </a:cubicBezTo>
                  <a:cubicBezTo>
                    <a:pt x="851" y="656"/>
                    <a:pt x="804" y="664"/>
                    <a:pt x="757" y="656"/>
                  </a:cubicBezTo>
                  <a:cubicBezTo>
                    <a:pt x="711" y="644"/>
                    <a:pt x="672" y="617"/>
                    <a:pt x="645" y="578"/>
                  </a:cubicBezTo>
                  <a:cubicBezTo>
                    <a:pt x="637" y="559"/>
                    <a:pt x="625" y="539"/>
                    <a:pt x="621" y="520"/>
                  </a:cubicBezTo>
                  <a:cubicBezTo>
                    <a:pt x="218" y="341"/>
                    <a:pt x="218" y="341"/>
                    <a:pt x="218" y="341"/>
                  </a:cubicBezTo>
                  <a:cubicBezTo>
                    <a:pt x="218" y="337"/>
                    <a:pt x="214" y="337"/>
                    <a:pt x="214" y="337"/>
                  </a:cubicBezTo>
                  <a:cubicBezTo>
                    <a:pt x="198" y="330"/>
                    <a:pt x="179" y="326"/>
                    <a:pt x="163" y="330"/>
                  </a:cubicBezTo>
                  <a:cubicBezTo>
                    <a:pt x="152" y="334"/>
                    <a:pt x="140" y="345"/>
                    <a:pt x="132" y="357"/>
                  </a:cubicBezTo>
                  <a:cubicBezTo>
                    <a:pt x="117" y="380"/>
                    <a:pt x="132" y="419"/>
                    <a:pt x="163" y="434"/>
                  </a:cubicBezTo>
                  <a:cubicBezTo>
                    <a:pt x="163" y="434"/>
                    <a:pt x="167" y="434"/>
                    <a:pt x="167" y="438"/>
                  </a:cubicBezTo>
                  <a:cubicBezTo>
                    <a:pt x="653" y="776"/>
                    <a:pt x="653" y="776"/>
                    <a:pt x="653" y="776"/>
                  </a:cubicBezTo>
                  <a:lnTo>
                    <a:pt x="765" y="85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78"/>
            <p:cNvSpPr>
              <a:spLocks noChangeArrowheads="1"/>
            </p:cNvSpPr>
            <p:nvPr/>
          </p:nvSpPr>
          <p:spPr bwMode="auto">
            <a:xfrm>
              <a:off x="8167688" y="3340100"/>
              <a:ext cx="125412" cy="241300"/>
            </a:xfrm>
            <a:custGeom>
              <a:avLst/>
              <a:gdLst>
                <a:gd name="T0" fmla="*/ 346 w 347"/>
                <a:gd name="T1" fmla="*/ 668 h 669"/>
                <a:gd name="T2" fmla="*/ 0 w 347"/>
                <a:gd name="T3" fmla="*/ 668 h 669"/>
                <a:gd name="T4" fmla="*/ 0 w 347"/>
                <a:gd name="T5" fmla="*/ 0 h 669"/>
                <a:gd name="T6" fmla="*/ 346 w 347"/>
                <a:gd name="T7" fmla="*/ 0 h 669"/>
                <a:gd name="T8" fmla="*/ 346 w 347"/>
                <a:gd name="T9" fmla="*/ 668 h 669"/>
                <a:gd name="T10" fmla="*/ 105 w 347"/>
                <a:gd name="T11" fmla="*/ 563 h 669"/>
                <a:gd name="T12" fmla="*/ 241 w 347"/>
                <a:gd name="T13" fmla="*/ 563 h 669"/>
                <a:gd name="T14" fmla="*/ 241 w 347"/>
                <a:gd name="T15" fmla="*/ 101 h 669"/>
                <a:gd name="T16" fmla="*/ 105 w 347"/>
                <a:gd name="T17" fmla="*/ 101 h 669"/>
                <a:gd name="T18" fmla="*/ 105 w 347"/>
                <a:gd name="T19" fmla="*/ 563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669">
                  <a:moveTo>
                    <a:pt x="346" y="668"/>
                  </a:moveTo>
                  <a:lnTo>
                    <a:pt x="0" y="668"/>
                  </a:lnTo>
                  <a:lnTo>
                    <a:pt x="0" y="0"/>
                  </a:lnTo>
                  <a:lnTo>
                    <a:pt x="346" y="0"/>
                  </a:lnTo>
                  <a:lnTo>
                    <a:pt x="346" y="668"/>
                  </a:lnTo>
                  <a:close/>
                  <a:moveTo>
                    <a:pt x="105" y="563"/>
                  </a:moveTo>
                  <a:lnTo>
                    <a:pt x="241" y="563"/>
                  </a:lnTo>
                  <a:lnTo>
                    <a:pt x="241" y="101"/>
                  </a:lnTo>
                  <a:lnTo>
                    <a:pt x="105" y="101"/>
                  </a:lnTo>
                  <a:lnTo>
                    <a:pt x="105" y="56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79"/>
            <p:cNvSpPr>
              <a:spLocks noChangeArrowheads="1"/>
            </p:cNvSpPr>
            <p:nvPr/>
          </p:nvSpPr>
          <p:spPr bwMode="auto">
            <a:xfrm>
              <a:off x="7916863" y="3054350"/>
              <a:ext cx="1587"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37800" cap="flat">
              <a:solidFill>
                <a:srgbClr val="231F2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80"/>
            <p:cNvSpPr>
              <a:spLocks noChangeArrowheads="1"/>
            </p:cNvSpPr>
            <p:nvPr/>
          </p:nvSpPr>
          <p:spPr bwMode="auto">
            <a:xfrm>
              <a:off x="7853363" y="3087688"/>
              <a:ext cx="127000" cy="38100"/>
            </a:xfrm>
            <a:custGeom>
              <a:avLst/>
              <a:gdLst>
                <a:gd name="T0" fmla="*/ 350 w 351"/>
                <a:gd name="T1" fmla="*/ 105 h 106"/>
                <a:gd name="T2" fmla="*/ 0 w 351"/>
                <a:gd name="T3" fmla="*/ 105 h 106"/>
                <a:gd name="T4" fmla="*/ 0 w 351"/>
                <a:gd name="T5" fmla="*/ 0 h 106"/>
                <a:gd name="T6" fmla="*/ 350 w 351"/>
                <a:gd name="T7" fmla="*/ 0 h 106"/>
                <a:gd name="T8" fmla="*/ 350 w 351"/>
                <a:gd name="T9" fmla="*/ 105 h 106"/>
              </a:gdLst>
              <a:ahLst/>
              <a:cxnLst>
                <a:cxn ang="0">
                  <a:pos x="T0" y="T1"/>
                </a:cxn>
                <a:cxn ang="0">
                  <a:pos x="T2" y="T3"/>
                </a:cxn>
                <a:cxn ang="0">
                  <a:pos x="T4" y="T5"/>
                </a:cxn>
                <a:cxn ang="0">
                  <a:pos x="T6" y="T7"/>
                </a:cxn>
                <a:cxn ang="0">
                  <a:pos x="T8" y="T9"/>
                </a:cxn>
              </a:cxnLst>
              <a:rect l="0" t="0" r="r" b="b"/>
              <a:pathLst>
                <a:path w="351" h="106">
                  <a:moveTo>
                    <a:pt x="350" y="105"/>
                  </a:moveTo>
                  <a:lnTo>
                    <a:pt x="0" y="105"/>
                  </a:lnTo>
                  <a:lnTo>
                    <a:pt x="0" y="0"/>
                  </a:lnTo>
                  <a:lnTo>
                    <a:pt x="350" y="0"/>
                  </a:lnTo>
                  <a:lnTo>
                    <a:pt x="350" y="105"/>
                  </a:lnTo>
                </a:path>
              </a:pathLst>
            </a:custGeom>
            <a:grpFill/>
            <a:ln>
              <a:noFill/>
            </a:ln>
            <a:effectLst/>
            <a:extLst>
              <a:ext uri="{91240B29-F687-4F45-9708-019B960494DF}">
                <a14:hiddenLine xmlns:a14="http://schemas.microsoft.com/office/drawing/2010/main" w="9525" cap="flat">
                  <a:solidFill>
                    <a:srgbClr val="231F2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81"/>
            <p:cNvSpPr>
              <a:spLocks noChangeArrowheads="1"/>
            </p:cNvSpPr>
            <p:nvPr/>
          </p:nvSpPr>
          <p:spPr bwMode="auto">
            <a:xfrm>
              <a:off x="7897813" y="3048000"/>
              <a:ext cx="36512" cy="127000"/>
            </a:xfrm>
            <a:custGeom>
              <a:avLst/>
              <a:gdLst>
                <a:gd name="T0" fmla="*/ 101 w 102"/>
                <a:gd name="T1" fmla="*/ 353 h 354"/>
                <a:gd name="T2" fmla="*/ 0 w 102"/>
                <a:gd name="T3" fmla="*/ 353 h 354"/>
                <a:gd name="T4" fmla="*/ 0 w 102"/>
                <a:gd name="T5" fmla="*/ 0 h 354"/>
                <a:gd name="T6" fmla="*/ 101 w 102"/>
                <a:gd name="T7" fmla="*/ 0 h 354"/>
                <a:gd name="T8" fmla="*/ 101 w 102"/>
                <a:gd name="T9" fmla="*/ 353 h 354"/>
              </a:gdLst>
              <a:ahLst/>
              <a:cxnLst>
                <a:cxn ang="0">
                  <a:pos x="T0" y="T1"/>
                </a:cxn>
                <a:cxn ang="0">
                  <a:pos x="T2" y="T3"/>
                </a:cxn>
                <a:cxn ang="0">
                  <a:pos x="T4" y="T5"/>
                </a:cxn>
                <a:cxn ang="0">
                  <a:pos x="T6" y="T7"/>
                </a:cxn>
                <a:cxn ang="0">
                  <a:pos x="T8" y="T9"/>
                </a:cxn>
              </a:cxnLst>
              <a:rect l="0" t="0" r="r" b="b"/>
              <a:pathLst>
                <a:path w="102" h="354">
                  <a:moveTo>
                    <a:pt x="101" y="353"/>
                  </a:moveTo>
                  <a:lnTo>
                    <a:pt x="0" y="353"/>
                  </a:lnTo>
                  <a:lnTo>
                    <a:pt x="0" y="0"/>
                  </a:lnTo>
                  <a:lnTo>
                    <a:pt x="101" y="0"/>
                  </a:lnTo>
                  <a:lnTo>
                    <a:pt x="101" y="353"/>
                  </a:lnTo>
                </a:path>
              </a:pathLst>
            </a:custGeom>
            <a:grpFill/>
            <a:ln>
              <a:noFill/>
            </a:ln>
            <a:effectLst/>
            <a:extLst>
              <a:ext uri="{91240B29-F687-4F45-9708-019B960494DF}">
                <a14:hiddenLine xmlns:a14="http://schemas.microsoft.com/office/drawing/2010/main" w="9525" cap="flat">
                  <a:solidFill>
                    <a:srgbClr val="231F2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82"/>
            <p:cNvSpPr>
              <a:spLocks noChangeArrowheads="1"/>
            </p:cNvSpPr>
            <p:nvPr/>
          </p:nvSpPr>
          <p:spPr bwMode="auto">
            <a:xfrm>
              <a:off x="7734300" y="3059113"/>
              <a:ext cx="93663" cy="169862"/>
            </a:xfrm>
            <a:custGeom>
              <a:avLst/>
              <a:gdLst>
                <a:gd name="T0" fmla="*/ 109 w 261"/>
                <a:gd name="T1" fmla="*/ 365 h 474"/>
                <a:gd name="T2" fmla="*/ 109 w 261"/>
                <a:gd name="T3" fmla="*/ 365 h 474"/>
                <a:gd name="T4" fmla="*/ 109 w 261"/>
                <a:gd name="T5" fmla="*/ 252 h 474"/>
                <a:gd name="T6" fmla="*/ 35 w 261"/>
                <a:gd name="T7" fmla="*/ 205 h 474"/>
                <a:gd name="T8" fmla="*/ 12 w 261"/>
                <a:gd name="T9" fmla="*/ 132 h 474"/>
                <a:gd name="T10" fmla="*/ 39 w 261"/>
                <a:gd name="T11" fmla="*/ 62 h 474"/>
                <a:gd name="T12" fmla="*/ 109 w 261"/>
                <a:gd name="T13" fmla="*/ 27 h 474"/>
                <a:gd name="T14" fmla="*/ 109 w 261"/>
                <a:gd name="T15" fmla="*/ 0 h 474"/>
                <a:gd name="T16" fmla="*/ 148 w 261"/>
                <a:gd name="T17" fmla="*/ 0 h 474"/>
                <a:gd name="T18" fmla="*/ 148 w 261"/>
                <a:gd name="T19" fmla="*/ 27 h 474"/>
                <a:gd name="T20" fmla="*/ 218 w 261"/>
                <a:gd name="T21" fmla="*/ 54 h 474"/>
                <a:gd name="T22" fmla="*/ 249 w 261"/>
                <a:gd name="T23" fmla="*/ 120 h 474"/>
                <a:gd name="T24" fmla="*/ 183 w 261"/>
                <a:gd name="T25" fmla="*/ 128 h 474"/>
                <a:gd name="T26" fmla="*/ 148 w 261"/>
                <a:gd name="T27" fmla="*/ 85 h 474"/>
                <a:gd name="T28" fmla="*/ 148 w 261"/>
                <a:gd name="T29" fmla="*/ 190 h 474"/>
                <a:gd name="T30" fmla="*/ 237 w 261"/>
                <a:gd name="T31" fmla="*/ 233 h 474"/>
                <a:gd name="T32" fmla="*/ 260 w 261"/>
                <a:gd name="T33" fmla="*/ 302 h 474"/>
                <a:gd name="T34" fmla="*/ 229 w 261"/>
                <a:gd name="T35" fmla="*/ 384 h 474"/>
                <a:gd name="T36" fmla="*/ 148 w 261"/>
                <a:gd name="T37" fmla="*/ 427 h 474"/>
                <a:gd name="T38" fmla="*/ 148 w 261"/>
                <a:gd name="T39" fmla="*/ 473 h 474"/>
                <a:gd name="T40" fmla="*/ 109 w 261"/>
                <a:gd name="T41" fmla="*/ 473 h 474"/>
                <a:gd name="T42" fmla="*/ 109 w 261"/>
                <a:gd name="T43" fmla="*/ 427 h 474"/>
                <a:gd name="T44" fmla="*/ 35 w 261"/>
                <a:gd name="T45" fmla="*/ 392 h 474"/>
                <a:gd name="T46" fmla="*/ 0 w 261"/>
                <a:gd name="T47" fmla="*/ 310 h 474"/>
                <a:gd name="T48" fmla="*/ 70 w 261"/>
                <a:gd name="T49" fmla="*/ 302 h 474"/>
                <a:gd name="T50" fmla="*/ 86 w 261"/>
                <a:gd name="T51" fmla="*/ 341 h 474"/>
                <a:gd name="T52" fmla="*/ 109 w 261"/>
                <a:gd name="T53" fmla="*/ 365 h 474"/>
                <a:gd name="T54" fmla="*/ 109 w 261"/>
                <a:gd name="T55" fmla="*/ 85 h 474"/>
                <a:gd name="T56" fmla="*/ 109 w 261"/>
                <a:gd name="T57" fmla="*/ 85 h 474"/>
                <a:gd name="T58" fmla="*/ 86 w 261"/>
                <a:gd name="T59" fmla="*/ 101 h 474"/>
                <a:gd name="T60" fmla="*/ 78 w 261"/>
                <a:gd name="T61" fmla="*/ 132 h 474"/>
                <a:gd name="T62" fmla="*/ 86 w 261"/>
                <a:gd name="T63" fmla="*/ 155 h 474"/>
                <a:gd name="T64" fmla="*/ 109 w 261"/>
                <a:gd name="T65" fmla="*/ 174 h 474"/>
                <a:gd name="T66" fmla="*/ 109 w 261"/>
                <a:gd name="T67" fmla="*/ 85 h 474"/>
                <a:gd name="T68" fmla="*/ 148 w 261"/>
                <a:gd name="T69" fmla="*/ 365 h 474"/>
                <a:gd name="T70" fmla="*/ 148 w 261"/>
                <a:gd name="T71" fmla="*/ 365 h 474"/>
                <a:gd name="T72" fmla="*/ 183 w 261"/>
                <a:gd name="T73" fmla="*/ 349 h 474"/>
                <a:gd name="T74" fmla="*/ 194 w 261"/>
                <a:gd name="T75" fmla="*/ 314 h 474"/>
                <a:gd name="T76" fmla="*/ 183 w 261"/>
                <a:gd name="T77" fmla="*/ 283 h 474"/>
                <a:gd name="T78" fmla="*/ 148 w 261"/>
                <a:gd name="T79" fmla="*/ 264 h 474"/>
                <a:gd name="T80" fmla="*/ 148 w 261"/>
                <a:gd name="T81" fmla="*/ 36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1" h="474">
                  <a:moveTo>
                    <a:pt x="109" y="365"/>
                  </a:moveTo>
                  <a:lnTo>
                    <a:pt x="109" y="365"/>
                  </a:lnTo>
                  <a:cubicBezTo>
                    <a:pt x="109" y="252"/>
                    <a:pt x="109" y="252"/>
                    <a:pt x="109" y="252"/>
                  </a:cubicBezTo>
                  <a:cubicBezTo>
                    <a:pt x="78" y="240"/>
                    <a:pt x="51" y="225"/>
                    <a:pt x="35" y="205"/>
                  </a:cubicBezTo>
                  <a:cubicBezTo>
                    <a:pt x="20" y="186"/>
                    <a:pt x="12" y="163"/>
                    <a:pt x="12" y="132"/>
                  </a:cubicBezTo>
                  <a:cubicBezTo>
                    <a:pt x="12" y="105"/>
                    <a:pt x="20" y="81"/>
                    <a:pt x="39" y="62"/>
                  </a:cubicBezTo>
                  <a:cubicBezTo>
                    <a:pt x="55" y="42"/>
                    <a:pt x="82" y="31"/>
                    <a:pt x="109" y="27"/>
                  </a:cubicBezTo>
                  <a:cubicBezTo>
                    <a:pt x="109" y="0"/>
                    <a:pt x="109" y="0"/>
                    <a:pt x="109" y="0"/>
                  </a:cubicBezTo>
                  <a:cubicBezTo>
                    <a:pt x="148" y="0"/>
                    <a:pt x="148" y="0"/>
                    <a:pt x="148" y="0"/>
                  </a:cubicBezTo>
                  <a:cubicBezTo>
                    <a:pt x="148" y="27"/>
                    <a:pt x="148" y="27"/>
                    <a:pt x="148" y="27"/>
                  </a:cubicBezTo>
                  <a:cubicBezTo>
                    <a:pt x="179" y="31"/>
                    <a:pt x="198" y="38"/>
                    <a:pt x="218" y="54"/>
                  </a:cubicBezTo>
                  <a:cubicBezTo>
                    <a:pt x="233" y="69"/>
                    <a:pt x="245" y="93"/>
                    <a:pt x="249" y="120"/>
                  </a:cubicBezTo>
                  <a:cubicBezTo>
                    <a:pt x="183" y="128"/>
                    <a:pt x="183" y="128"/>
                    <a:pt x="183" y="128"/>
                  </a:cubicBezTo>
                  <a:cubicBezTo>
                    <a:pt x="179" y="108"/>
                    <a:pt x="167" y="93"/>
                    <a:pt x="148" y="85"/>
                  </a:cubicBezTo>
                  <a:cubicBezTo>
                    <a:pt x="148" y="190"/>
                    <a:pt x="148" y="190"/>
                    <a:pt x="148" y="190"/>
                  </a:cubicBezTo>
                  <a:cubicBezTo>
                    <a:pt x="190" y="202"/>
                    <a:pt x="222" y="213"/>
                    <a:pt x="237" y="233"/>
                  </a:cubicBezTo>
                  <a:cubicBezTo>
                    <a:pt x="253" y="252"/>
                    <a:pt x="260" y="275"/>
                    <a:pt x="260" y="302"/>
                  </a:cubicBezTo>
                  <a:cubicBezTo>
                    <a:pt x="260" y="337"/>
                    <a:pt x="249" y="365"/>
                    <a:pt x="229" y="384"/>
                  </a:cubicBezTo>
                  <a:cubicBezTo>
                    <a:pt x="210" y="407"/>
                    <a:pt x="183" y="419"/>
                    <a:pt x="148" y="427"/>
                  </a:cubicBezTo>
                  <a:cubicBezTo>
                    <a:pt x="148" y="473"/>
                    <a:pt x="148" y="473"/>
                    <a:pt x="148" y="473"/>
                  </a:cubicBezTo>
                  <a:cubicBezTo>
                    <a:pt x="109" y="473"/>
                    <a:pt x="109" y="473"/>
                    <a:pt x="109" y="473"/>
                  </a:cubicBezTo>
                  <a:cubicBezTo>
                    <a:pt x="109" y="427"/>
                    <a:pt x="109" y="427"/>
                    <a:pt x="109" y="427"/>
                  </a:cubicBezTo>
                  <a:cubicBezTo>
                    <a:pt x="82" y="423"/>
                    <a:pt x="55" y="411"/>
                    <a:pt x="35" y="392"/>
                  </a:cubicBezTo>
                  <a:cubicBezTo>
                    <a:pt x="16" y="372"/>
                    <a:pt x="4" y="345"/>
                    <a:pt x="0" y="310"/>
                  </a:cubicBezTo>
                  <a:cubicBezTo>
                    <a:pt x="70" y="302"/>
                    <a:pt x="70" y="302"/>
                    <a:pt x="70" y="302"/>
                  </a:cubicBezTo>
                  <a:cubicBezTo>
                    <a:pt x="70" y="318"/>
                    <a:pt x="78" y="330"/>
                    <a:pt x="86" y="341"/>
                  </a:cubicBezTo>
                  <a:cubicBezTo>
                    <a:pt x="93" y="349"/>
                    <a:pt x="101" y="357"/>
                    <a:pt x="109" y="365"/>
                  </a:cubicBezTo>
                  <a:close/>
                  <a:moveTo>
                    <a:pt x="109" y="85"/>
                  </a:moveTo>
                  <a:lnTo>
                    <a:pt x="109" y="85"/>
                  </a:lnTo>
                  <a:cubicBezTo>
                    <a:pt x="101" y="89"/>
                    <a:pt x="93" y="93"/>
                    <a:pt x="86" y="101"/>
                  </a:cubicBezTo>
                  <a:cubicBezTo>
                    <a:pt x="78" y="112"/>
                    <a:pt x="78" y="120"/>
                    <a:pt x="78" y="132"/>
                  </a:cubicBezTo>
                  <a:cubicBezTo>
                    <a:pt x="78" y="139"/>
                    <a:pt x="78" y="147"/>
                    <a:pt x="86" y="155"/>
                  </a:cubicBezTo>
                  <a:cubicBezTo>
                    <a:pt x="90" y="163"/>
                    <a:pt x="97" y="170"/>
                    <a:pt x="109" y="174"/>
                  </a:cubicBezTo>
                  <a:lnTo>
                    <a:pt x="109" y="85"/>
                  </a:lnTo>
                  <a:close/>
                  <a:moveTo>
                    <a:pt x="148" y="365"/>
                  </a:moveTo>
                  <a:lnTo>
                    <a:pt x="148" y="365"/>
                  </a:lnTo>
                  <a:cubicBezTo>
                    <a:pt x="163" y="365"/>
                    <a:pt x="175" y="357"/>
                    <a:pt x="183" y="349"/>
                  </a:cubicBezTo>
                  <a:cubicBezTo>
                    <a:pt x="190" y="337"/>
                    <a:pt x="194" y="326"/>
                    <a:pt x="194" y="314"/>
                  </a:cubicBezTo>
                  <a:cubicBezTo>
                    <a:pt x="194" y="302"/>
                    <a:pt x="190" y="291"/>
                    <a:pt x="183" y="283"/>
                  </a:cubicBezTo>
                  <a:cubicBezTo>
                    <a:pt x="175" y="275"/>
                    <a:pt x="163" y="268"/>
                    <a:pt x="148" y="264"/>
                  </a:cubicBezTo>
                  <a:lnTo>
                    <a:pt x="148" y="365"/>
                  </a:lnTo>
                  <a:close/>
                </a:path>
              </a:pathLst>
            </a:custGeom>
            <a:grpFill/>
            <a:ln>
              <a:noFill/>
            </a:ln>
            <a:effectLst/>
            <a:extLst>
              <a:ext uri="{91240B29-F687-4F45-9708-019B960494DF}">
                <a14:hiddenLine xmlns:a14="http://schemas.microsoft.com/office/drawing/2010/main" w="9525" cap="flat">
                  <a:solidFill>
                    <a:srgbClr val="231F2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83"/>
            <p:cNvSpPr>
              <a:spLocks noChangeArrowheads="1"/>
            </p:cNvSpPr>
            <p:nvPr/>
          </p:nvSpPr>
          <p:spPr bwMode="auto">
            <a:xfrm>
              <a:off x="7629525" y="2987675"/>
              <a:ext cx="279400" cy="312738"/>
            </a:xfrm>
            <a:custGeom>
              <a:avLst/>
              <a:gdLst>
                <a:gd name="T0" fmla="*/ 435 w 777"/>
                <a:gd name="T1" fmla="*/ 866 h 867"/>
                <a:gd name="T2" fmla="*/ 435 w 777"/>
                <a:gd name="T3" fmla="*/ 866 h 867"/>
                <a:gd name="T4" fmla="*/ 144 w 777"/>
                <a:gd name="T5" fmla="*/ 749 h 867"/>
                <a:gd name="T6" fmla="*/ 4 w 777"/>
                <a:gd name="T7" fmla="*/ 450 h 867"/>
                <a:gd name="T8" fmla="*/ 120 w 777"/>
                <a:gd name="T9" fmla="*/ 139 h 867"/>
                <a:gd name="T10" fmla="*/ 419 w 777"/>
                <a:gd name="T11" fmla="*/ 3 h 867"/>
                <a:gd name="T12" fmla="*/ 575 w 777"/>
                <a:gd name="T13" fmla="*/ 27 h 867"/>
                <a:gd name="T14" fmla="*/ 610 w 777"/>
                <a:gd name="T15" fmla="*/ 93 h 867"/>
                <a:gd name="T16" fmla="*/ 543 w 777"/>
                <a:gd name="T17" fmla="*/ 124 h 867"/>
                <a:gd name="T18" fmla="*/ 423 w 777"/>
                <a:gd name="T19" fmla="*/ 108 h 867"/>
                <a:gd name="T20" fmla="*/ 194 w 777"/>
                <a:gd name="T21" fmla="*/ 213 h 867"/>
                <a:gd name="T22" fmla="*/ 109 w 777"/>
                <a:gd name="T23" fmla="*/ 446 h 867"/>
                <a:gd name="T24" fmla="*/ 213 w 777"/>
                <a:gd name="T25" fmla="*/ 671 h 867"/>
                <a:gd name="T26" fmla="*/ 446 w 777"/>
                <a:gd name="T27" fmla="*/ 761 h 867"/>
                <a:gd name="T28" fmla="*/ 679 w 777"/>
                <a:gd name="T29" fmla="*/ 648 h 867"/>
                <a:gd name="T30" fmla="*/ 753 w 777"/>
                <a:gd name="T31" fmla="*/ 644 h 867"/>
                <a:gd name="T32" fmla="*/ 757 w 777"/>
                <a:gd name="T33" fmla="*/ 718 h 867"/>
                <a:gd name="T34" fmla="*/ 450 w 777"/>
                <a:gd name="T35" fmla="*/ 862 h 867"/>
                <a:gd name="T36" fmla="*/ 435 w 777"/>
                <a:gd name="T37" fmla="*/ 866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7" h="867">
                  <a:moveTo>
                    <a:pt x="435" y="866"/>
                  </a:moveTo>
                  <a:lnTo>
                    <a:pt x="435" y="866"/>
                  </a:lnTo>
                  <a:cubicBezTo>
                    <a:pt x="326" y="866"/>
                    <a:pt x="221" y="823"/>
                    <a:pt x="144" y="749"/>
                  </a:cubicBezTo>
                  <a:cubicBezTo>
                    <a:pt x="58" y="671"/>
                    <a:pt x="8" y="567"/>
                    <a:pt x="4" y="450"/>
                  </a:cubicBezTo>
                  <a:cubicBezTo>
                    <a:pt x="0" y="334"/>
                    <a:pt x="39" y="225"/>
                    <a:pt x="120" y="139"/>
                  </a:cubicBezTo>
                  <a:cubicBezTo>
                    <a:pt x="198" y="58"/>
                    <a:pt x="303" y="7"/>
                    <a:pt x="419" y="3"/>
                  </a:cubicBezTo>
                  <a:cubicBezTo>
                    <a:pt x="474" y="0"/>
                    <a:pt x="524" y="7"/>
                    <a:pt x="575" y="27"/>
                  </a:cubicBezTo>
                  <a:cubicBezTo>
                    <a:pt x="602" y="34"/>
                    <a:pt x="617" y="66"/>
                    <a:pt x="610" y="93"/>
                  </a:cubicBezTo>
                  <a:cubicBezTo>
                    <a:pt x="598" y="120"/>
                    <a:pt x="571" y="136"/>
                    <a:pt x="543" y="124"/>
                  </a:cubicBezTo>
                  <a:cubicBezTo>
                    <a:pt x="505" y="112"/>
                    <a:pt x="462" y="104"/>
                    <a:pt x="423" y="108"/>
                  </a:cubicBezTo>
                  <a:cubicBezTo>
                    <a:pt x="334" y="112"/>
                    <a:pt x="252" y="147"/>
                    <a:pt x="194" y="213"/>
                  </a:cubicBezTo>
                  <a:cubicBezTo>
                    <a:pt x="136" y="275"/>
                    <a:pt x="105" y="361"/>
                    <a:pt x="109" y="446"/>
                  </a:cubicBezTo>
                  <a:cubicBezTo>
                    <a:pt x="112" y="532"/>
                    <a:pt x="147" y="613"/>
                    <a:pt x="213" y="671"/>
                  </a:cubicBezTo>
                  <a:cubicBezTo>
                    <a:pt x="276" y="733"/>
                    <a:pt x="361" y="764"/>
                    <a:pt x="446" y="761"/>
                  </a:cubicBezTo>
                  <a:cubicBezTo>
                    <a:pt x="540" y="757"/>
                    <a:pt x="621" y="718"/>
                    <a:pt x="679" y="648"/>
                  </a:cubicBezTo>
                  <a:cubicBezTo>
                    <a:pt x="699" y="629"/>
                    <a:pt x="730" y="625"/>
                    <a:pt x="753" y="644"/>
                  </a:cubicBezTo>
                  <a:cubicBezTo>
                    <a:pt x="776" y="664"/>
                    <a:pt x="776" y="695"/>
                    <a:pt x="757" y="718"/>
                  </a:cubicBezTo>
                  <a:cubicBezTo>
                    <a:pt x="679" y="807"/>
                    <a:pt x="571" y="858"/>
                    <a:pt x="450" y="862"/>
                  </a:cubicBezTo>
                  <a:cubicBezTo>
                    <a:pt x="446" y="862"/>
                    <a:pt x="439" y="866"/>
                    <a:pt x="435" y="866"/>
                  </a:cubicBezTo>
                </a:path>
              </a:pathLst>
            </a:custGeom>
            <a:grpFill/>
            <a:ln>
              <a:noFill/>
            </a:ln>
            <a:effectLst/>
            <a:extLst>
              <a:ext uri="{91240B29-F687-4F45-9708-019B960494DF}">
                <a14:hiddenLine xmlns:a14="http://schemas.microsoft.com/office/drawing/2010/main" w="9525" cap="flat">
                  <a:solidFill>
                    <a:srgbClr val="231F2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2" name="object 16"/>
          <p:cNvSpPr txBox="1"/>
          <p:nvPr/>
        </p:nvSpPr>
        <p:spPr>
          <a:xfrm>
            <a:off x="8537313" y="4208957"/>
            <a:ext cx="3842243" cy="289823"/>
          </a:xfrm>
          <a:prstGeom prst="rect">
            <a:avLst/>
          </a:prstGeom>
        </p:spPr>
        <p:txBody>
          <a:bodyPr vert="horz" wrap="square" lIns="0" tIns="12700" rIns="0" bIns="0" rtlCol="0">
            <a:spAutoFit/>
          </a:bodyPr>
          <a:lstStyle/>
          <a:p>
            <a:r>
              <a:rPr lang="en-SG" u="sng" dirty="0" smtClean="0">
                <a:solidFill>
                  <a:srgbClr val="E30613"/>
                </a:solidFill>
                <a:cs typeface="Times New Roman" panose="02020603050405020304" pitchFamily="18" charset="0"/>
              </a:rPr>
              <a:t>Select Capital Partnering</a:t>
            </a:r>
            <a:endParaRPr lang="en-SG" u="sng" dirty="0">
              <a:solidFill>
                <a:srgbClr val="E30613"/>
              </a:solidFill>
              <a:latin typeface="+mj-lt"/>
              <a:cs typeface="Times New Roman" panose="02020603050405020304" pitchFamily="18"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3027801829"/>
              </p:ext>
            </p:extLst>
          </p:nvPr>
        </p:nvGraphicFramePr>
        <p:xfrm>
          <a:off x="8418921" y="4510227"/>
          <a:ext cx="3414424" cy="1676400"/>
        </p:xfrm>
        <a:graphic>
          <a:graphicData uri="http://schemas.openxmlformats.org/drawingml/2006/table">
            <a:tbl>
              <a:tblPr firstRow="1" bandRow="1">
                <a:tableStyleId>{2D5ABB26-0587-4C30-8999-92F81FD0307C}</a:tableStyleId>
              </a:tblPr>
              <a:tblGrid>
                <a:gridCol w="1324724">
                  <a:extLst>
                    <a:ext uri="{9D8B030D-6E8A-4147-A177-3AD203B41FA5}">
                      <a16:colId xmlns="" xmlns:a16="http://schemas.microsoft.com/office/drawing/2014/main" val="1130191523"/>
                    </a:ext>
                  </a:extLst>
                </a:gridCol>
                <a:gridCol w="2089700">
                  <a:extLst>
                    <a:ext uri="{9D8B030D-6E8A-4147-A177-3AD203B41FA5}">
                      <a16:colId xmlns="" xmlns:a16="http://schemas.microsoft.com/office/drawing/2014/main" val="1592431644"/>
                    </a:ext>
                  </a:extLst>
                </a:gridCol>
              </a:tblGrid>
              <a:tr h="0">
                <a:tc>
                  <a:txBody>
                    <a:bodyPr/>
                    <a:lstStyle/>
                    <a:p>
                      <a:pPr algn="l"/>
                      <a:r>
                        <a:rPr lang="en-SG" sz="1600" dirty="0" err="1" smtClean="0">
                          <a:latin typeface="Arial Narrow" panose="020B0606020202030204" pitchFamily="34" charset="0"/>
                        </a:rPr>
                        <a:t>IndoSpace</a:t>
                      </a:r>
                      <a:endParaRPr lang="en-SG" sz="1600" dirty="0">
                        <a:latin typeface="Arial Narrow" panose="020B0606020202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r"/>
                      <a:r>
                        <a:rPr lang="en-SG" sz="1600" dirty="0" smtClean="0">
                          <a:latin typeface="Arial Narrow" panose="020B0606020202030204" pitchFamily="34" charset="0"/>
                        </a:rPr>
                        <a:t>CPPIB</a:t>
                      </a:r>
                      <a:endParaRPr lang="en-SG" sz="1600" dirty="0">
                        <a:latin typeface="Arial Narrow" panose="020B060602020203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03133339"/>
                  </a:ext>
                </a:extLst>
              </a:tr>
              <a:tr h="0">
                <a:tc>
                  <a:txBody>
                    <a:bodyPr/>
                    <a:lstStyle/>
                    <a:p>
                      <a:pPr algn="l"/>
                      <a:r>
                        <a:rPr lang="en-SG" sz="1600" dirty="0" smtClean="0">
                          <a:latin typeface="Arial Narrow" panose="020B0606020202030204" pitchFamily="34" charset="0"/>
                        </a:rPr>
                        <a:t>IndoSpace</a:t>
                      </a:r>
                      <a:endParaRPr lang="en-SG" sz="1600" dirty="0">
                        <a:latin typeface="Arial Narrow" panose="020B0606020202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SG" sz="1600" dirty="0" err="1" smtClean="0">
                          <a:latin typeface="Arial Narrow" panose="020B0606020202030204" pitchFamily="34" charset="0"/>
                        </a:rPr>
                        <a:t>GLP</a:t>
                      </a:r>
                      <a:endParaRPr lang="en-SG" sz="1600" dirty="0">
                        <a:latin typeface="Arial Narrow" panose="020B0606020202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l"/>
                      <a:r>
                        <a:rPr lang="en-SG" sz="1600" dirty="0" err="1" smtClean="0">
                          <a:latin typeface="Arial Narrow" panose="020B0606020202030204" pitchFamily="34" charset="0"/>
                        </a:rPr>
                        <a:t>ESR</a:t>
                      </a:r>
                      <a:r>
                        <a:rPr lang="en-SG" sz="1600" dirty="0" smtClean="0">
                          <a:latin typeface="Arial Narrow" panose="020B0606020202030204" pitchFamily="34" charset="0"/>
                        </a:rPr>
                        <a:t> </a:t>
                      </a:r>
                      <a:endParaRPr lang="en-SG" sz="1600" dirty="0">
                        <a:latin typeface="Arial Narrow" panose="020B0606020202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SG" sz="1600" dirty="0" smtClean="0">
                          <a:latin typeface="Arial Narrow" panose="020B0606020202030204" pitchFamily="34" charset="0"/>
                        </a:rPr>
                        <a:t>Allianz</a:t>
                      </a:r>
                      <a:endParaRPr lang="en-SG" sz="1600" dirty="0">
                        <a:latin typeface="Arial Narrow" panose="020B0606020202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l"/>
                      <a:r>
                        <a:rPr lang="en-SG" sz="1600" dirty="0" smtClean="0">
                          <a:latin typeface="Arial Narrow" panose="020B0606020202030204" pitchFamily="34" charset="0"/>
                        </a:rPr>
                        <a:t>LOGOS</a:t>
                      </a:r>
                      <a:endParaRPr lang="en-SG" sz="1600" dirty="0">
                        <a:latin typeface="Arial Narrow" panose="020B0606020202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SG" sz="1600" dirty="0" err="1" smtClean="0">
                          <a:latin typeface="Arial Narrow" panose="020B0606020202030204" pitchFamily="34" charset="0"/>
                        </a:rPr>
                        <a:t>QuadReal</a:t>
                      </a:r>
                      <a:r>
                        <a:rPr lang="en-SG" sz="1600" dirty="0" smtClean="0">
                          <a:latin typeface="Arial Narrow" panose="020B0606020202030204" pitchFamily="34" charset="0"/>
                        </a:rPr>
                        <a:t>/Ivanhoe</a:t>
                      </a:r>
                      <a:endParaRPr lang="en-SG" sz="1600" dirty="0">
                        <a:latin typeface="Arial Narrow" panose="020B0606020202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79028552"/>
                  </a:ext>
                </a:extLst>
              </a:tr>
              <a:tr h="0">
                <a:tc>
                  <a:txBody>
                    <a:bodyPr/>
                    <a:lstStyle/>
                    <a:p>
                      <a:pPr algn="l"/>
                      <a:r>
                        <a:rPr lang="en-SG" sz="1600" dirty="0" err="1" smtClean="0">
                          <a:latin typeface="Arial Narrow" panose="020B0606020202030204" pitchFamily="34" charset="0"/>
                        </a:rPr>
                        <a:t>Firstspace</a:t>
                      </a:r>
                      <a:endParaRPr lang="en-SG" sz="1600" dirty="0">
                        <a:latin typeface="Arial Narrow" panose="020B0606020202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r"/>
                      <a:r>
                        <a:rPr lang="en-SG" sz="1600" dirty="0" err="1" smtClean="0">
                          <a:latin typeface="Arial Narrow" panose="020B0606020202030204" pitchFamily="34" charset="0"/>
                        </a:rPr>
                        <a:t>Ascendas</a:t>
                      </a:r>
                      <a:endParaRPr lang="en-SG" sz="1600" dirty="0">
                        <a:latin typeface="Arial Narrow" panose="020B060602020203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27335656"/>
                  </a:ext>
                </a:extLst>
              </a:tr>
            </a:tbl>
          </a:graphicData>
        </a:graphic>
      </p:graphicFrame>
      <p:sp>
        <p:nvSpPr>
          <p:cNvPr id="133" name="Rectangle 132"/>
          <p:cNvSpPr/>
          <p:nvPr/>
        </p:nvSpPr>
        <p:spPr>
          <a:xfrm>
            <a:off x="493349" y="6055239"/>
            <a:ext cx="6925815" cy="769441"/>
          </a:xfrm>
          <a:prstGeom prst="rect">
            <a:avLst/>
          </a:prstGeom>
        </p:spPr>
        <p:txBody>
          <a:bodyPr wrap="square">
            <a:spAutoFit/>
          </a:bodyPr>
          <a:lstStyle/>
          <a:p>
            <a:r>
              <a:rPr lang="en-SG" sz="1100" dirty="0" smtClean="0"/>
              <a:t>(</a:t>
            </a:r>
            <a:r>
              <a:rPr lang="en-SG" sz="1100" dirty="0" err="1" smtClean="0"/>
              <a:t>i</a:t>
            </a:r>
            <a:r>
              <a:rPr lang="en-SG" sz="1100" dirty="0" smtClean="0"/>
              <a:t>) chart </a:t>
            </a:r>
            <a:r>
              <a:rPr lang="en-SG" sz="1100" dirty="0"/>
              <a:t>is as at October 2018 </a:t>
            </a:r>
            <a:endParaRPr lang="en-SG" sz="1100" dirty="0" smtClean="0"/>
          </a:p>
          <a:p>
            <a:r>
              <a:rPr lang="en-SG" sz="1100" dirty="0" smtClean="0"/>
              <a:t>(</a:t>
            </a:r>
            <a:r>
              <a:rPr lang="en-SG" sz="1100" dirty="0"/>
              <a:t>ii) </a:t>
            </a:r>
            <a:r>
              <a:rPr lang="en-SG" sz="1100" dirty="0" smtClean="0"/>
              <a:t>Notes:</a:t>
            </a:r>
          </a:p>
          <a:p>
            <a:r>
              <a:rPr lang="en-SG" sz="1100" dirty="0" smtClean="0"/>
              <a:t>- size </a:t>
            </a:r>
            <a:r>
              <a:rPr lang="en-SG" sz="1100" dirty="0"/>
              <a:t>of bubble indicates total (initial) equity commitment in US dollar </a:t>
            </a:r>
            <a:endParaRPr lang="en-SG" sz="1100" dirty="0" smtClean="0"/>
          </a:p>
          <a:p>
            <a:r>
              <a:rPr lang="en-SG" sz="1100" dirty="0" smtClean="0"/>
              <a:t>- </a:t>
            </a:r>
            <a:r>
              <a:rPr lang="en-SG" sz="1100" dirty="0"/>
              <a:t>excludes subsequent top-ups from strategic partners and/or sale of interests</a:t>
            </a:r>
          </a:p>
        </p:txBody>
      </p:sp>
      <p:sp>
        <p:nvSpPr>
          <p:cNvPr id="135" name="Rectangle 134"/>
          <p:cNvSpPr/>
          <p:nvPr/>
        </p:nvSpPr>
        <p:spPr>
          <a:xfrm>
            <a:off x="3089882" y="5547910"/>
            <a:ext cx="1407758" cy="261610"/>
          </a:xfrm>
          <a:prstGeom prst="rect">
            <a:avLst/>
          </a:prstGeom>
        </p:spPr>
        <p:txBody>
          <a:bodyPr wrap="none">
            <a:spAutoFit/>
          </a:bodyPr>
          <a:lstStyle/>
          <a:p>
            <a:r>
              <a:rPr lang="en-SG" sz="1100" dirty="0" smtClean="0"/>
              <a:t>Year Establishment</a:t>
            </a:r>
            <a:endParaRPr lang="en-SG" sz="1100" dirty="0"/>
          </a:p>
        </p:txBody>
      </p:sp>
      <p:pic>
        <p:nvPicPr>
          <p:cNvPr id="34" name="Picture 3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3349" y="5740914"/>
            <a:ext cx="6600825" cy="314325"/>
          </a:xfrm>
          <a:prstGeom prst="rect">
            <a:avLst/>
          </a:prstGeom>
        </p:spPr>
      </p:pic>
      <p:sp>
        <p:nvSpPr>
          <p:cNvPr id="4" name="Rectangle 3"/>
          <p:cNvSpPr/>
          <p:nvPr/>
        </p:nvSpPr>
        <p:spPr>
          <a:xfrm>
            <a:off x="2362113" y="998590"/>
            <a:ext cx="4755883" cy="584775"/>
          </a:xfrm>
          <a:prstGeom prst="rect">
            <a:avLst/>
          </a:prstGeom>
        </p:spPr>
        <p:txBody>
          <a:bodyPr wrap="square">
            <a:spAutoFit/>
          </a:bodyPr>
          <a:lstStyle/>
          <a:p>
            <a:r>
              <a:rPr lang="en-SG" sz="1600" dirty="0"/>
              <a:t>Select single country industrial and logistics joint venture programmes and strategic partnerships</a:t>
            </a:r>
          </a:p>
        </p:txBody>
      </p:sp>
      <p:sp>
        <p:nvSpPr>
          <p:cNvPr id="36" name="object 16"/>
          <p:cNvSpPr txBox="1"/>
          <p:nvPr/>
        </p:nvSpPr>
        <p:spPr>
          <a:xfrm>
            <a:off x="8573709" y="1853356"/>
            <a:ext cx="2378706" cy="566822"/>
          </a:xfrm>
          <a:prstGeom prst="rect">
            <a:avLst/>
          </a:prstGeom>
        </p:spPr>
        <p:txBody>
          <a:bodyPr vert="horz" wrap="square" lIns="0" tIns="12700" rIns="0" bIns="0" rtlCol="0">
            <a:spAutoFit/>
          </a:bodyPr>
          <a:lstStyle/>
          <a:p>
            <a:pPr algn="ctr"/>
            <a:r>
              <a:rPr lang="en-SG" dirty="0" smtClean="0">
                <a:cs typeface="Times New Roman" panose="02020603050405020304" pitchFamily="18" charset="0"/>
              </a:rPr>
              <a:t>of Total PE Investment across all Asset Class</a:t>
            </a:r>
            <a:endParaRPr lang="en-SG" dirty="0">
              <a:latin typeface="+mj-lt"/>
              <a:cs typeface="Times New Roman" panose="02020603050405020304" pitchFamily="18" charset="0"/>
            </a:endParaRPr>
          </a:p>
        </p:txBody>
      </p:sp>
      <p:sp>
        <p:nvSpPr>
          <p:cNvPr id="37" name="object 16"/>
          <p:cNvSpPr txBox="1"/>
          <p:nvPr/>
        </p:nvSpPr>
        <p:spPr>
          <a:xfrm>
            <a:off x="8472635" y="3107901"/>
            <a:ext cx="2645239" cy="382156"/>
          </a:xfrm>
          <a:prstGeom prst="rect">
            <a:avLst/>
          </a:prstGeom>
        </p:spPr>
        <p:txBody>
          <a:bodyPr vert="horz" wrap="square" lIns="0" tIns="12700" rIns="0" bIns="0" rtlCol="0">
            <a:spAutoFit/>
          </a:bodyPr>
          <a:lstStyle/>
          <a:p>
            <a:pPr algn="ctr"/>
            <a:r>
              <a:rPr lang="en-SG" sz="2400" b="1" dirty="0">
                <a:cs typeface="Times New Roman" panose="02020603050405020304" pitchFamily="18" charset="0"/>
              </a:rPr>
              <a:t>Logistics </a:t>
            </a:r>
            <a:r>
              <a:rPr lang="en-SG" sz="2400" b="1" dirty="0" smtClean="0">
                <a:cs typeface="Times New Roman" panose="02020603050405020304" pitchFamily="18" charset="0"/>
              </a:rPr>
              <a:t>Sector</a:t>
            </a:r>
            <a:endParaRPr lang="en-SG" sz="1600" b="1" dirty="0">
              <a:latin typeface="+mj-lt"/>
              <a:cs typeface="Times New Roman" panose="02020603050405020304" pitchFamily="18" charset="0"/>
            </a:endParaRPr>
          </a:p>
        </p:txBody>
      </p:sp>
      <p:cxnSp>
        <p:nvCxnSpPr>
          <p:cNvPr id="10" name="Straight Arrow Connector 9"/>
          <p:cNvCxnSpPr/>
          <p:nvPr/>
        </p:nvCxnSpPr>
        <p:spPr>
          <a:xfrm>
            <a:off x="5561388" y="5678715"/>
            <a:ext cx="1449012" cy="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19015" y="5348427"/>
            <a:ext cx="1418670" cy="923330"/>
          </a:xfrm>
          <a:prstGeom prst="rect">
            <a:avLst/>
          </a:prstGeom>
          <a:noFill/>
        </p:spPr>
        <p:txBody>
          <a:bodyPr wrap="square" rtlCol="0">
            <a:spAutoFit/>
          </a:bodyPr>
          <a:lstStyle/>
          <a:p>
            <a:r>
              <a:rPr lang="en-AU" dirty="0" smtClean="0"/>
              <a:t>India starts getting PE interest</a:t>
            </a:r>
            <a:endParaRPr lang="en-US" dirty="0"/>
          </a:p>
        </p:txBody>
      </p:sp>
    </p:spTree>
    <p:extLst>
      <p:ext uri="{BB962C8B-B14F-4D97-AF65-F5344CB8AC3E}">
        <p14:creationId xmlns:p14="http://schemas.microsoft.com/office/powerpoint/2010/main" val="2982296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20622" y="0"/>
            <a:ext cx="6804778" cy="6858000"/>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5138" y="154593"/>
            <a:ext cx="1404937" cy="865351"/>
          </a:xfrm>
          <a:prstGeom prst="rect">
            <a:avLst/>
          </a:prstGeom>
        </p:spPr>
      </p:pic>
      <p:sp>
        <p:nvSpPr>
          <p:cNvPr id="2" name="Footer Placeholder 1"/>
          <p:cNvSpPr>
            <a:spLocks noGrp="1"/>
          </p:cNvSpPr>
          <p:nvPr>
            <p:ph type="ftr" sz="quarter" idx="3"/>
          </p:nvPr>
        </p:nvSpPr>
        <p:spPr/>
        <p:txBody>
          <a:bodyPr/>
          <a:lstStyle/>
          <a:p>
            <a:r>
              <a:rPr lang="en-GB" smtClean="0"/>
              <a:t>© 2018 Jones Lang LaSalle IP, Inc. All rights reserved.</a:t>
            </a:r>
            <a:endParaRPr lang="en-GB" dirty="0"/>
          </a:p>
        </p:txBody>
      </p:sp>
      <p:sp>
        <p:nvSpPr>
          <p:cNvPr id="3" name="Slide Number Placeholder 2"/>
          <p:cNvSpPr>
            <a:spLocks noGrp="1"/>
          </p:cNvSpPr>
          <p:nvPr>
            <p:ph type="sldNum" sz="quarter" idx="4"/>
          </p:nvPr>
        </p:nvSpPr>
        <p:spPr/>
        <p:txBody>
          <a:bodyPr/>
          <a:lstStyle/>
          <a:p>
            <a:fld id="{E0096207-DBD9-AC41-BD6C-8097A31BF105}" type="slidenum">
              <a:rPr lang="en-GB" smtClean="0"/>
              <a:pPr/>
              <a:t>8</a:t>
            </a:fld>
            <a:endParaRPr lang="en-GB" dirty="0"/>
          </a:p>
        </p:txBody>
      </p:sp>
      <p:sp>
        <p:nvSpPr>
          <p:cNvPr id="5" name="Rectangle 4"/>
          <p:cNvSpPr/>
          <p:nvPr/>
        </p:nvSpPr>
        <p:spPr>
          <a:xfrm>
            <a:off x="138817" y="1471402"/>
            <a:ext cx="4097866" cy="707886"/>
          </a:xfrm>
          <a:prstGeom prst="rect">
            <a:avLst/>
          </a:prstGeom>
        </p:spPr>
        <p:txBody>
          <a:bodyPr wrap="square">
            <a:spAutoFit/>
          </a:bodyPr>
          <a:lstStyle/>
          <a:p>
            <a:r>
              <a:rPr lang="en-US" sz="4000" dirty="0" smtClean="0">
                <a:latin typeface="Freestyle Script" panose="030804020302050B0404" pitchFamily="66" charset="0"/>
                <a:cs typeface="Source Sans Pro Light"/>
              </a:rPr>
              <a:t>Where do we go from here? </a:t>
            </a:r>
            <a:endParaRPr lang="en-SG" sz="4000" dirty="0">
              <a:latin typeface="Freestyle Script" panose="030804020302050B0404" pitchFamily="66" charset="0"/>
              <a:cs typeface="Source Sans Pro Light"/>
            </a:endParaRPr>
          </a:p>
        </p:txBody>
      </p:sp>
      <p:grpSp>
        <p:nvGrpSpPr>
          <p:cNvPr id="6" name="Group 5"/>
          <p:cNvGrpSpPr/>
          <p:nvPr/>
        </p:nvGrpSpPr>
        <p:grpSpPr>
          <a:xfrm>
            <a:off x="-538183" y="9891"/>
            <a:ext cx="5188110" cy="1796404"/>
            <a:chOff x="-702357" y="3150160"/>
            <a:chExt cx="5188110" cy="1796404"/>
          </a:xfrm>
        </p:grpSpPr>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t="17809" b="20316"/>
            <a:stretch/>
          </p:blipFill>
          <p:spPr>
            <a:xfrm>
              <a:off x="-702357" y="3150160"/>
              <a:ext cx="5188110" cy="1681040"/>
            </a:xfrm>
            <a:prstGeom prst="rect">
              <a:avLst/>
            </a:prstGeom>
          </p:spPr>
        </p:pic>
        <p:sp>
          <p:nvSpPr>
            <p:cNvPr id="8" name="Rectangle 7"/>
            <p:cNvSpPr/>
            <p:nvPr/>
          </p:nvSpPr>
          <p:spPr>
            <a:xfrm>
              <a:off x="1245338" y="4115567"/>
              <a:ext cx="2311851" cy="830997"/>
            </a:xfrm>
            <a:prstGeom prst="rect">
              <a:avLst/>
            </a:prstGeom>
          </p:spPr>
          <p:txBody>
            <a:bodyPr wrap="none">
              <a:spAutoFit/>
            </a:bodyPr>
            <a:lstStyle/>
            <a:p>
              <a:r>
                <a:rPr lang="en-AU" sz="4800" b="1" dirty="0" smtClean="0">
                  <a:latin typeface="Source Sans Pro Light"/>
                  <a:cs typeface="Source Sans Pro Light"/>
                </a:rPr>
                <a:t>Outlook</a:t>
              </a:r>
              <a:endParaRPr lang="en-SG" sz="4800" b="1" dirty="0">
                <a:latin typeface="Source Sans Pro Light"/>
                <a:cs typeface="Source Sans Pro Light"/>
              </a:endParaRPr>
            </a:p>
          </p:txBody>
        </p:sp>
      </p:grpSp>
      <p:sp>
        <p:nvSpPr>
          <p:cNvPr id="11" name="Rectangle 10"/>
          <p:cNvSpPr/>
          <p:nvPr/>
        </p:nvSpPr>
        <p:spPr>
          <a:xfrm>
            <a:off x="224716" y="4485291"/>
            <a:ext cx="5695905" cy="461665"/>
          </a:xfrm>
          <a:prstGeom prst="rect">
            <a:avLst/>
          </a:prstGeom>
        </p:spPr>
        <p:txBody>
          <a:bodyPr wrap="square">
            <a:spAutoFit/>
          </a:bodyPr>
          <a:lstStyle/>
          <a:p>
            <a:r>
              <a:rPr lang="en-AU" sz="2400" b="1" dirty="0">
                <a:latin typeface="Source Sans Pro Light"/>
                <a:cs typeface="Source Sans Pro Light"/>
              </a:rPr>
              <a:t>LOCATION </a:t>
            </a:r>
            <a:r>
              <a:rPr lang="en-AU" sz="2400" b="1" dirty="0" smtClean="0">
                <a:solidFill>
                  <a:srgbClr val="E30613"/>
                </a:solidFill>
                <a:latin typeface="Source Sans Pro Light"/>
                <a:cs typeface="Source Sans Pro Light"/>
              </a:rPr>
              <a:t>| </a:t>
            </a:r>
            <a:r>
              <a:rPr lang="en-AU" sz="2400" b="1" dirty="0">
                <a:latin typeface="Source Sans Pro Light"/>
                <a:cs typeface="Source Sans Pro Light"/>
              </a:rPr>
              <a:t>CAPITAL</a:t>
            </a:r>
            <a:r>
              <a:rPr lang="en-AU" sz="2400" b="1" dirty="0">
                <a:solidFill>
                  <a:srgbClr val="E30613"/>
                </a:solidFill>
                <a:latin typeface="Source Sans Pro Light"/>
                <a:cs typeface="Source Sans Pro Light"/>
              </a:rPr>
              <a:t> </a:t>
            </a:r>
            <a:r>
              <a:rPr lang="en-AU" sz="2400" b="1" dirty="0" smtClean="0">
                <a:solidFill>
                  <a:srgbClr val="E30613"/>
                </a:solidFill>
                <a:latin typeface="Source Sans Pro Light"/>
                <a:cs typeface="Source Sans Pro Light"/>
              </a:rPr>
              <a:t>| </a:t>
            </a:r>
            <a:r>
              <a:rPr lang="en-AU" sz="2400" b="1" dirty="0" smtClean="0">
                <a:latin typeface="Source Sans Pro Light"/>
                <a:cs typeface="Source Sans Pro Light"/>
              </a:rPr>
              <a:t>STORAGE </a:t>
            </a:r>
            <a:r>
              <a:rPr lang="en-AU" sz="2400" b="1" dirty="0">
                <a:solidFill>
                  <a:srgbClr val="E30613"/>
                </a:solidFill>
                <a:latin typeface="Source Sans Pro Light"/>
                <a:cs typeface="Source Sans Pro Light"/>
              </a:rPr>
              <a:t>|</a:t>
            </a:r>
            <a:r>
              <a:rPr lang="en-AU" sz="2400" b="1" dirty="0" smtClean="0">
                <a:latin typeface="Source Sans Pro Light"/>
                <a:cs typeface="Source Sans Pro Light"/>
              </a:rPr>
              <a:t> TECH </a:t>
            </a:r>
            <a:endParaRPr lang="en-SG" sz="2400" b="1" dirty="0">
              <a:latin typeface="Source Sans Pro Light"/>
              <a:cs typeface="Source Sans Pro Light"/>
            </a:endParaRPr>
          </a:p>
        </p:txBody>
      </p:sp>
    </p:spTree>
    <p:extLst>
      <p:ext uri="{BB962C8B-B14F-4D97-AF65-F5344CB8AC3E}">
        <p14:creationId xmlns:p14="http://schemas.microsoft.com/office/powerpoint/2010/main" val="3803754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 2018 Jones Lang LaSalle IP, Inc. All rights reserved.</a:t>
            </a:r>
            <a:endParaRPr lang="en-GB" dirty="0"/>
          </a:p>
        </p:txBody>
      </p:sp>
      <p:sp>
        <p:nvSpPr>
          <p:cNvPr id="3" name="Slide Number Placeholder 2"/>
          <p:cNvSpPr>
            <a:spLocks noGrp="1"/>
          </p:cNvSpPr>
          <p:nvPr>
            <p:ph type="sldNum" sz="quarter" idx="4"/>
          </p:nvPr>
        </p:nvSpPr>
        <p:spPr>
          <a:xfrm>
            <a:off x="10284916" y="6444000"/>
            <a:ext cx="1680632" cy="165629"/>
          </a:xfrm>
        </p:spPr>
        <p:txBody>
          <a:bodyPr/>
          <a:lstStyle/>
          <a:p>
            <a:fld id="{E0096207-DBD9-AC41-BD6C-8097A31BF105}" type="slidenum">
              <a:rPr lang="en-GB" smtClean="0"/>
              <a:pPr/>
              <a:t>9</a:t>
            </a:fld>
            <a:endParaRPr lang="en-GB" dirty="0"/>
          </a:p>
        </p:txBody>
      </p:sp>
      <p:pic>
        <p:nvPicPr>
          <p:cNvPr id="4" name="Picture 3"/>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14950" y="280192"/>
            <a:ext cx="2756149" cy="623265"/>
          </a:xfrm>
          <a:prstGeom prst="rect">
            <a:avLst/>
          </a:prstGeom>
        </p:spPr>
      </p:pic>
      <p:sp>
        <p:nvSpPr>
          <p:cNvPr id="5" name="Rectangle 4"/>
          <p:cNvSpPr/>
          <p:nvPr/>
        </p:nvSpPr>
        <p:spPr>
          <a:xfrm>
            <a:off x="614950" y="816675"/>
            <a:ext cx="2854083" cy="1143903"/>
          </a:xfrm>
          <a:prstGeom prst="rect">
            <a:avLst/>
          </a:prstGeom>
        </p:spPr>
        <p:txBody>
          <a:bodyPr wrap="square">
            <a:spAutoFit/>
          </a:bodyPr>
          <a:lstStyle/>
          <a:p>
            <a:pPr algn="ctr">
              <a:lnSpc>
                <a:spcPts val="4000"/>
              </a:lnSpc>
            </a:pPr>
            <a:r>
              <a:rPr lang="en-SG" sz="4000" spc="300" dirty="0" smtClean="0">
                <a:solidFill>
                  <a:schemeClr val="tx1">
                    <a:lumMod val="75000"/>
                    <a:lumOff val="25000"/>
                  </a:schemeClr>
                </a:solidFill>
                <a:latin typeface="Freestyle Script" panose="030804020302050B0404" pitchFamily="66" charset="0"/>
                <a:cs typeface="Source Sans Pro Light"/>
              </a:rPr>
              <a:t>Following the Demand Drivers</a:t>
            </a:r>
            <a:endParaRPr lang="en-SG" sz="4000" spc="300" dirty="0">
              <a:solidFill>
                <a:schemeClr val="tx1">
                  <a:lumMod val="75000"/>
                  <a:lumOff val="25000"/>
                </a:schemeClr>
              </a:solidFill>
              <a:latin typeface="Freestyle Script" panose="030804020302050B0404" pitchFamily="66" charset="0"/>
              <a:cs typeface="Source Sans Pro Light"/>
            </a:endParaRPr>
          </a:p>
        </p:txBody>
      </p:sp>
      <p:sp>
        <p:nvSpPr>
          <p:cNvPr id="6" name="Rectangle 5"/>
          <p:cNvSpPr/>
          <p:nvPr/>
        </p:nvSpPr>
        <p:spPr>
          <a:xfrm>
            <a:off x="696200" y="169005"/>
            <a:ext cx="2674899" cy="769441"/>
          </a:xfrm>
          <a:prstGeom prst="rect">
            <a:avLst/>
          </a:prstGeom>
        </p:spPr>
        <p:txBody>
          <a:bodyPr wrap="none">
            <a:spAutoFit/>
          </a:bodyPr>
          <a:lstStyle/>
          <a:p>
            <a:r>
              <a:rPr lang="en-AU" sz="4400" b="1" dirty="0" smtClean="0">
                <a:solidFill>
                  <a:srgbClr val="E30613"/>
                </a:solidFill>
                <a:latin typeface="Source Sans Pro Light"/>
                <a:cs typeface="Source Sans Pro Light"/>
              </a:rPr>
              <a:t>LOCATION</a:t>
            </a:r>
            <a:endParaRPr lang="en-SG" sz="4400" b="1" spc="300" dirty="0">
              <a:solidFill>
                <a:srgbClr val="E30613"/>
              </a:solidFill>
              <a:latin typeface="Source Sans Pro Light"/>
              <a:cs typeface="Source Sans Pro Light"/>
            </a:endParaRPr>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44456" y="0"/>
            <a:ext cx="7847544" cy="6268198"/>
          </a:xfrm>
          <a:prstGeom prst="rect">
            <a:avLst/>
          </a:prstGeom>
        </p:spPr>
      </p:pic>
      <p:grpSp>
        <p:nvGrpSpPr>
          <p:cNvPr id="13" name="Group 12"/>
          <p:cNvGrpSpPr/>
          <p:nvPr/>
        </p:nvGrpSpPr>
        <p:grpSpPr>
          <a:xfrm>
            <a:off x="454200" y="2985946"/>
            <a:ext cx="1602859" cy="1607146"/>
            <a:chOff x="4134656" y="4073307"/>
            <a:chExt cx="1828584" cy="1833475"/>
          </a:xfrm>
        </p:grpSpPr>
        <p:sp>
          <p:nvSpPr>
            <p:cNvPr id="14" name="AutoShape 177"/>
            <p:cNvSpPr>
              <a:spLocks noChangeAspect="1"/>
            </p:cNvSpPr>
            <p:nvPr/>
          </p:nvSpPr>
          <p:spPr bwMode="auto">
            <a:xfrm rot="12600000">
              <a:off x="4134656" y="4073307"/>
              <a:ext cx="1828584" cy="1833475"/>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rgbClr val="E30613"/>
            </a:solidFill>
            <a:ln>
              <a:noFill/>
            </a:ln>
          </p:spPr>
          <p:txBody>
            <a:bodyPr lIns="0" tIns="0" rIns="0" bIns="0"/>
            <a:lstStyle/>
            <a:p>
              <a:endParaRPr lang="en-US"/>
            </a:p>
          </p:txBody>
        </p:sp>
        <p:sp>
          <p:nvSpPr>
            <p:cNvPr id="15" name="TextBox 14"/>
            <p:cNvSpPr txBox="1"/>
            <p:nvPr/>
          </p:nvSpPr>
          <p:spPr>
            <a:xfrm>
              <a:off x="4252459" y="4467726"/>
              <a:ext cx="1618192" cy="807575"/>
            </a:xfrm>
            <a:prstGeom prst="rect">
              <a:avLst/>
            </a:prstGeom>
            <a:noFill/>
          </p:spPr>
          <p:txBody>
            <a:bodyPr wrap="square" rtlCol="0">
              <a:spAutoFit/>
            </a:bodyPr>
            <a:lstStyle/>
            <a:p>
              <a:pPr algn="ctr"/>
              <a:r>
                <a:rPr lang="en-AU" sz="2000" dirty="0" smtClean="0">
                  <a:solidFill>
                    <a:schemeClr val="bg1"/>
                  </a:solidFill>
                  <a:latin typeface="Source Sans Pro Light"/>
                  <a:cs typeface="Source Sans Pro Light"/>
                </a:rPr>
                <a:t>In City</a:t>
              </a:r>
            </a:p>
            <a:p>
              <a:pPr algn="ctr"/>
              <a:r>
                <a:rPr lang="en-AU" sz="2000" dirty="0" smtClean="0">
                  <a:solidFill>
                    <a:schemeClr val="bg1"/>
                  </a:solidFill>
                  <a:latin typeface="Source Sans Pro Light"/>
                  <a:cs typeface="Source Sans Pro Light"/>
                </a:rPr>
                <a:t>warehouses</a:t>
              </a:r>
              <a:endParaRPr lang="en-AU" sz="2000" dirty="0">
                <a:solidFill>
                  <a:schemeClr val="bg1"/>
                </a:solidFill>
                <a:latin typeface="Source Sans Pro Light"/>
                <a:cs typeface="Source Sans Pro Light"/>
              </a:endParaRPr>
            </a:p>
          </p:txBody>
        </p:sp>
      </p:grpSp>
      <p:grpSp>
        <p:nvGrpSpPr>
          <p:cNvPr id="16" name="Group 15"/>
          <p:cNvGrpSpPr/>
          <p:nvPr/>
        </p:nvGrpSpPr>
        <p:grpSpPr>
          <a:xfrm>
            <a:off x="2089415" y="2985945"/>
            <a:ext cx="1602859" cy="1607146"/>
            <a:chOff x="6421737" y="4073307"/>
            <a:chExt cx="1828584" cy="1833475"/>
          </a:xfrm>
        </p:grpSpPr>
        <p:sp>
          <p:nvSpPr>
            <p:cNvPr id="17" name="AutoShape 177"/>
            <p:cNvSpPr>
              <a:spLocks noChangeAspect="1"/>
            </p:cNvSpPr>
            <p:nvPr/>
          </p:nvSpPr>
          <p:spPr bwMode="auto">
            <a:xfrm rot="12600000">
              <a:off x="6421737" y="4073307"/>
              <a:ext cx="1828584" cy="1833475"/>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rgbClr val="626468"/>
            </a:solidFill>
            <a:ln>
              <a:noFill/>
            </a:ln>
          </p:spPr>
          <p:txBody>
            <a:bodyPr lIns="0" tIns="0" rIns="0" bIns="0"/>
            <a:lstStyle/>
            <a:p>
              <a:endParaRPr lang="en-US"/>
            </a:p>
          </p:txBody>
        </p:sp>
        <p:sp>
          <p:nvSpPr>
            <p:cNvPr id="18" name="TextBox 17"/>
            <p:cNvSpPr txBox="1"/>
            <p:nvPr/>
          </p:nvSpPr>
          <p:spPr>
            <a:xfrm>
              <a:off x="6498610" y="4588828"/>
              <a:ext cx="1673417" cy="807575"/>
            </a:xfrm>
            <a:prstGeom prst="rect">
              <a:avLst/>
            </a:prstGeom>
            <a:noFill/>
          </p:spPr>
          <p:txBody>
            <a:bodyPr wrap="square" rtlCol="0">
              <a:spAutoFit/>
            </a:bodyPr>
            <a:lstStyle/>
            <a:p>
              <a:pPr algn="ctr"/>
              <a:r>
                <a:rPr lang="en-AU" sz="2000" dirty="0" smtClean="0">
                  <a:solidFill>
                    <a:schemeClr val="bg1"/>
                  </a:solidFill>
                  <a:latin typeface="Source Sans Pro Light"/>
                  <a:cs typeface="Source Sans Pro Light"/>
                </a:rPr>
                <a:t>Hub Spoke Facility</a:t>
              </a:r>
              <a:endParaRPr lang="en-AU" sz="2000" dirty="0">
                <a:solidFill>
                  <a:schemeClr val="bg1"/>
                </a:solidFill>
                <a:latin typeface="Source Sans Pro Light"/>
                <a:cs typeface="Source Sans Pro Light"/>
              </a:endParaRPr>
            </a:p>
          </p:txBody>
        </p:sp>
      </p:grpSp>
      <p:grpSp>
        <p:nvGrpSpPr>
          <p:cNvPr id="19" name="Group 18"/>
          <p:cNvGrpSpPr/>
          <p:nvPr/>
        </p:nvGrpSpPr>
        <p:grpSpPr>
          <a:xfrm>
            <a:off x="503690" y="4705609"/>
            <a:ext cx="1602859" cy="1607145"/>
            <a:chOff x="8749662" y="3954297"/>
            <a:chExt cx="1828584" cy="1833475"/>
          </a:xfrm>
          <a:solidFill>
            <a:srgbClr val="D9D5C5"/>
          </a:solidFill>
        </p:grpSpPr>
        <p:sp>
          <p:nvSpPr>
            <p:cNvPr id="20" name="AutoShape 177"/>
            <p:cNvSpPr>
              <a:spLocks noChangeAspect="1"/>
            </p:cNvSpPr>
            <p:nvPr/>
          </p:nvSpPr>
          <p:spPr bwMode="auto">
            <a:xfrm rot="12600000">
              <a:off x="8749662" y="3954297"/>
              <a:ext cx="1828584" cy="1833475"/>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grpFill/>
            <a:ln>
              <a:noFill/>
            </a:ln>
          </p:spPr>
          <p:txBody>
            <a:bodyPr lIns="0" tIns="0" rIns="0" bIns="0"/>
            <a:lstStyle/>
            <a:p>
              <a:endParaRPr lang="en-US"/>
            </a:p>
          </p:txBody>
        </p:sp>
        <p:sp>
          <p:nvSpPr>
            <p:cNvPr id="21" name="TextBox 20"/>
            <p:cNvSpPr txBox="1"/>
            <p:nvPr/>
          </p:nvSpPr>
          <p:spPr>
            <a:xfrm>
              <a:off x="8759434" y="4291685"/>
              <a:ext cx="1809037" cy="1158696"/>
            </a:xfrm>
            <a:prstGeom prst="rect">
              <a:avLst/>
            </a:prstGeom>
            <a:noFill/>
          </p:spPr>
          <p:txBody>
            <a:bodyPr wrap="square" rtlCol="0">
              <a:spAutoFit/>
            </a:bodyPr>
            <a:lstStyle/>
            <a:p>
              <a:pPr algn="ctr"/>
              <a:r>
                <a:rPr lang="en-AU" sz="2000" dirty="0">
                  <a:solidFill>
                    <a:srgbClr val="333333"/>
                  </a:solidFill>
                  <a:latin typeface="Source Sans Pro" panose="020B0503030403020204" pitchFamily="34" charset="0"/>
                </a:rPr>
                <a:t>Multi-storey ramped warehouses</a:t>
              </a:r>
              <a:endParaRPr lang="en-AU" sz="2000" dirty="0">
                <a:latin typeface="Source Sans Pro Light"/>
                <a:cs typeface="Source Sans Pro Light"/>
              </a:endParaRPr>
            </a:p>
          </p:txBody>
        </p:sp>
      </p:grpSp>
      <p:grpSp>
        <p:nvGrpSpPr>
          <p:cNvPr id="22" name="Group 21"/>
          <p:cNvGrpSpPr/>
          <p:nvPr/>
        </p:nvGrpSpPr>
        <p:grpSpPr>
          <a:xfrm>
            <a:off x="2140152" y="4743708"/>
            <a:ext cx="1614249" cy="1607146"/>
            <a:chOff x="6579957" y="4714298"/>
            <a:chExt cx="1841578" cy="1833475"/>
          </a:xfrm>
        </p:grpSpPr>
        <p:sp>
          <p:nvSpPr>
            <p:cNvPr id="23" name="AutoShape 177"/>
            <p:cNvSpPr>
              <a:spLocks noChangeAspect="1"/>
            </p:cNvSpPr>
            <p:nvPr/>
          </p:nvSpPr>
          <p:spPr bwMode="auto">
            <a:xfrm rot="12600000">
              <a:off x="6579957" y="4714298"/>
              <a:ext cx="1828584" cy="1833475"/>
            </a:xfrm>
            <a:custGeom>
              <a:avLst/>
              <a:gdLst/>
              <a:ahLst/>
              <a:cxnLst/>
              <a:rect l="0" t="0" r="r" b="b"/>
              <a:pathLst>
                <a:path w="21600" h="21600">
                  <a:moveTo>
                    <a:pt x="21542" y="11578"/>
                  </a:moveTo>
                  <a:cubicBezTo>
                    <a:pt x="21542" y="11635"/>
                    <a:pt x="21542" y="11635"/>
                    <a:pt x="21542" y="11635"/>
                  </a:cubicBezTo>
                  <a:lnTo>
                    <a:pt x="21542" y="11578"/>
                  </a:lnTo>
                  <a:cubicBezTo>
                    <a:pt x="21600" y="11578"/>
                    <a:pt x="21600" y="11578"/>
                    <a:pt x="21600" y="11578"/>
                  </a:cubicBezTo>
                  <a:cubicBezTo>
                    <a:pt x="21600" y="11578"/>
                    <a:pt x="21542" y="11578"/>
                    <a:pt x="21542" y="11578"/>
                  </a:cubicBezTo>
                  <a:close/>
                  <a:moveTo>
                    <a:pt x="21600" y="11520"/>
                  </a:moveTo>
                  <a:cubicBezTo>
                    <a:pt x="21600" y="11578"/>
                    <a:pt x="21600" y="11578"/>
                    <a:pt x="21600" y="11578"/>
                  </a:cubicBezTo>
                  <a:cubicBezTo>
                    <a:pt x="21542" y="11578"/>
                    <a:pt x="21542" y="11578"/>
                    <a:pt x="21542" y="11578"/>
                  </a:cubicBezTo>
                  <a:cubicBezTo>
                    <a:pt x="21542" y="11520"/>
                    <a:pt x="21542" y="11520"/>
                    <a:pt x="21542" y="11520"/>
                  </a:cubicBezTo>
                  <a:cubicBezTo>
                    <a:pt x="21542" y="11520"/>
                    <a:pt x="21600" y="11520"/>
                    <a:pt x="21600" y="11520"/>
                  </a:cubicBezTo>
                  <a:close/>
                  <a:moveTo>
                    <a:pt x="21484" y="11520"/>
                  </a:moveTo>
                  <a:lnTo>
                    <a:pt x="21484" y="11520"/>
                  </a:lnTo>
                  <a:cubicBezTo>
                    <a:pt x="21484" y="11520"/>
                    <a:pt x="21484" y="11520"/>
                    <a:pt x="21484" y="11520"/>
                  </a:cubicBezTo>
                  <a:close/>
                  <a:moveTo>
                    <a:pt x="21369" y="12902"/>
                  </a:moveTo>
                  <a:cubicBezTo>
                    <a:pt x="21369" y="12902"/>
                    <a:pt x="21369" y="12902"/>
                    <a:pt x="21369" y="12960"/>
                  </a:cubicBezTo>
                  <a:cubicBezTo>
                    <a:pt x="21311" y="12960"/>
                    <a:pt x="21311" y="12960"/>
                    <a:pt x="21311" y="12960"/>
                  </a:cubicBezTo>
                  <a:cubicBezTo>
                    <a:pt x="21311" y="12960"/>
                    <a:pt x="21369" y="12902"/>
                    <a:pt x="21369" y="12902"/>
                  </a:cubicBezTo>
                  <a:close/>
                  <a:moveTo>
                    <a:pt x="21369" y="13075"/>
                  </a:moveTo>
                  <a:lnTo>
                    <a:pt x="21369" y="13075"/>
                  </a:lnTo>
                  <a:cubicBezTo>
                    <a:pt x="21369" y="13075"/>
                    <a:pt x="21369" y="13075"/>
                    <a:pt x="21311" y="13075"/>
                  </a:cubicBezTo>
                  <a:cubicBezTo>
                    <a:pt x="21311" y="13133"/>
                    <a:pt x="21311" y="13133"/>
                    <a:pt x="21311" y="13133"/>
                  </a:cubicBezTo>
                  <a:cubicBezTo>
                    <a:pt x="21311" y="13075"/>
                    <a:pt x="21311" y="13075"/>
                    <a:pt x="21311" y="13075"/>
                  </a:cubicBezTo>
                  <a:cubicBezTo>
                    <a:pt x="21311" y="13075"/>
                    <a:pt x="21311" y="13133"/>
                    <a:pt x="21311" y="13075"/>
                  </a:cubicBezTo>
                  <a:cubicBezTo>
                    <a:pt x="21311" y="13075"/>
                    <a:pt x="21311" y="13075"/>
                    <a:pt x="21369" y="13075"/>
                  </a:cubicBezTo>
                  <a:moveTo>
                    <a:pt x="20907" y="14918"/>
                  </a:moveTo>
                  <a:lnTo>
                    <a:pt x="20907" y="14918"/>
                  </a:lnTo>
                  <a:cubicBezTo>
                    <a:pt x="20907" y="14861"/>
                    <a:pt x="20907" y="14861"/>
                    <a:pt x="20907" y="14861"/>
                  </a:cubicBezTo>
                  <a:cubicBezTo>
                    <a:pt x="20907" y="14861"/>
                    <a:pt x="20907" y="14918"/>
                    <a:pt x="20907" y="14918"/>
                  </a:cubicBezTo>
                  <a:close/>
                  <a:moveTo>
                    <a:pt x="20618" y="15667"/>
                  </a:moveTo>
                  <a:lnTo>
                    <a:pt x="20618" y="15667"/>
                  </a:lnTo>
                  <a:cubicBezTo>
                    <a:pt x="20618" y="15667"/>
                    <a:pt x="20618" y="15667"/>
                    <a:pt x="20618" y="15667"/>
                  </a:cubicBezTo>
                  <a:close/>
                  <a:moveTo>
                    <a:pt x="20907" y="15206"/>
                  </a:moveTo>
                  <a:cubicBezTo>
                    <a:pt x="20907" y="15149"/>
                    <a:pt x="20907" y="15149"/>
                    <a:pt x="20907" y="15149"/>
                  </a:cubicBezTo>
                  <a:cubicBezTo>
                    <a:pt x="20907" y="15206"/>
                    <a:pt x="20907" y="15206"/>
                    <a:pt x="20907" y="15206"/>
                  </a:cubicBezTo>
                  <a:cubicBezTo>
                    <a:pt x="20907" y="15206"/>
                    <a:pt x="20907" y="15206"/>
                    <a:pt x="20907" y="15206"/>
                  </a:cubicBezTo>
                  <a:close/>
                  <a:moveTo>
                    <a:pt x="2079" y="5933"/>
                  </a:moveTo>
                  <a:cubicBezTo>
                    <a:pt x="2079" y="5875"/>
                    <a:pt x="2079" y="5875"/>
                    <a:pt x="2079" y="5875"/>
                  </a:cubicBezTo>
                  <a:cubicBezTo>
                    <a:pt x="2079" y="5933"/>
                    <a:pt x="2079" y="5933"/>
                    <a:pt x="2079" y="5933"/>
                  </a:cubicBezTo>
                  <a:cubicBezTo>
                    <a:pt x="2079" y="5933"/>
                    <a:pt x="2079" y="5933"/>
                    <a:pt x="2079" y="5933"/>
                  </a:cubicBezTo>
                  <a:close/>
                  <a:moveTo>
                    <a:pt x="2079" y="5933"/>
                  </a:moveTo>
                  <a:lnTo>
                    <a:pt x="2021" y="5933"/>
                  </a:lnTo>
                  <a:cubicBezTo>
                    <a:pt x="2021" y="5990"/>
                    <a:pt x="1964" y="5990"/>
                    <a:pt x="1964" y="5990"/>
                  </a:cubicBezTo>
                  <a:cubicBezTo>
                    <a:pt x="1906" y="5933"/>
                    <a:pt x="1964" y="5933"/>
                    <a:pt x="1964" y="5875"/>
                  </a:cubicBezTo>
                  <a:cubicBezTo>
                    <a:pt x="1964" y="5933"/>
                    <a:pt x="1906" y="5990"/>
                    <a:pt x="1906" y="5990"/>
                  </a:cubicBezTo>
                  <a:cubicBezTo>
                    <a:pt x="1906" y="6048"/>
                    <a:pt x="1906" y="5990"/>
                    <a:pt x="1848" y="5990"/>
                  </a:cubicBezTo>
                  <a:cubicBezTo>
                    <a:pt x="1848" y="6048"/>
                    <a:pt x="1848" y="6048"/>
                    <a:pt x="1848" y="6048"/>
                  </a:cubicBezTo>
                  <a:cubicBezTo>
                    <a:pt x="1848" y="6106"/>
                    <a:pt x="1848" y="6106"/>
                    <a:pt x="1848" y="6106"/>
                  </a:cubicBezTo>
                  <a:cubicBezTo>
                    <a:pt x="1848" y="6163"/>
                    <a:pt x="1848" y="6163"/>
                    <a:pt x="1848" y="6163"/>
                  </a:cubicBezTo>
                  <a:cubicBezTo>
                    <a:pt x="1848" y="6163"/>
                    <a:pt x="1848" y="6163"/>
                    <a:pt x="1848" y="6221"/>
                  </a:cubicBezTo>
                  <a:cubicBezTo>
                    <a:pt x="1790" y="6163"/>
                    <a:pt x="1790" y="6163"/>
                    <a:pt x="1790" y="6163"/>
                  </a:cubicBezTo>
                  <a:cubicBezTo>
                    <a:pt x="1790" y="6221"/>
                    <a:pt x="1790" y="6221"/>
                    <a:pt x="1790" y="6221"/>
                  </a:cubicBezTo>
                  <a:cubicBezTo>
                    <a:pt x="1790" y="6278"/>
                    <a:pt x="1790" y="6278"/>
                    <a:pt x="1790" y="6278"/>
                  </a:cubicBezTo>
                  <a:cubicBezTo>
                    <a:pt x="1733" y="6221"/>
                    <a:pt x="1733" y="6221"/>
                    <a:pt x="1733" y="6221"/>
                  </a:cubicBezTo>
                  <a:cubicBezTo>
                    <a:pt x="1733" y="6278"/>
                    <a:pt x="1733" y="6278"/>
                    <a:pt x="1733" y="6278"/>
                  </a:cubicBezTo>
                  <a:cubicBezTo>
                    <a:pt x="1733" y="6221"/>
                    <a:pt x="1733" y="6221"/>
                    <a:pt x="1733" y="6221"/>
                  </a:cubicBezTo>
                  <a:cubicBezTo>
                    <a:pt x="1733" y="6163"/>
                    <a:pt x="1790" y="6163"/>
                    <a:pt x="1790" y="6106"/>
                  </a:cubicBezTo>
                  <a:cubicBezTo>
                    <a:pt x="1733" y="6106"/>
                    <a:pt x="1733" y="6106"/>
                    <a:pt x="1733" y="6106"/>
                  </a:cubicBezTo>
                  <a:cubicBezTo>
                    <a:pt x="1733" y="6048"/>
                    <a:pt x="1733" y="6048"/>
                    <a:pt x="1733" y="6048"/>
                  </a:cubicBezTo>
                  <a:cubicBezTo>
                    <a:pt x="1733" y="5990"/>
                    <a:pt x="1733" y="5990"/>
                    <a:pt x="1733" y="5933"/>
                  </a:cubicBezTo>
                  <a:cubicBezTo>
                    <a:pt x="1790" y="5933"/>
                    <a:pt x="1790" y="5933"/>
                    <a:pt x="1790" y="5933"/>
                  </a:cubicBezTo>
                  <a:cubicBezTo>
                    <a:pt x="1790" y="5933"/>
                    <a:pt x="1790" y="5875"/>
                    <a:pt x="1848" y="5875"/>
                  </a:cubicBezTo>
                  <a:cubicBezTo>
                    <a:pt x="1848" y="5818"/>
                    <a:pt x="1848" y="5818"/>
                    <a:pt x="1848" y="5818"/>
                  </a:cubicBezTo>
                  <a:cubicBezTo>
                    <a:pt x="1848" y="5760"/>
                    <a:pt x="1848" y="5760"/>
                    <a:pt x="1848" y="5760"/>
                  </a:cubicBezTo>
                  <a:cubicBezTo>
                    <a:pt x="1848" y="5760"/>
                    <a:pt x="1848" y="5760"/>
                    <a:pt x="1906" y="5760"/>
                  </a:cubicBezTo>
                  <a:cubicBezTo>
                    <a:pt x="1906" y="5702"/>
                    <a:pt x="1906" y="5702"/>
                    <a:pt x="1906" y="5702"/>
                  </a:cubicBezTo>
                  <a:cubicBezTo>
                    <a:pt x="1906" y="5645"/>
                    <a:pt x="1906" y="5645"/>
                    <a:pt x="1906" y="5587"/>
                  </a:cubicBezTo>
                  <a:cubicBezTo>
                    <a:pt x="2021" y="5472"/>
                    <a:pt x="2021" y="5472"/>
                    <a:pt x="2021" y="5472"/>
                  </a:cubicBezTo>
                  <a:cubicBezTo>
                    <a:pt x="1964" y="5472"/>
                    <a:pt x="1964" y="5472"/>
                    <a:pt x="1964" y="5472"/>
                  </a:cubicBezTo>
                  <a:cubicBezTo>
                    <a:pt x="2021" y="5472"/>
                    <a:pt x="2021" y="5472"/>
                    <a:pt x="2021" y="5472"/>
                  </a:cubicBezTo>
                  <a:lnTo>
                    <a:pt x="2021" y="5414"/>
                  </a:lnTo>
                  <a:cubicBezTo>
                    <a:pt x="2137" y="5299"/>
                    <a:pt x="2137" y="5299"/>
                    <a:pt x="2137" y="5299"/>
                  </a:cubicBezTo>
                  <a:cubicBezTo>
                    <a:pt x="2079" y="5299"/>
                    <a:pt x="2079" y="5299"/>
                    <a:pt x="2079" y="5299"/>
                  </a:cubicBezTo>
                  <a:cubicBezTo>
                    <a:pt x="2137" y="5299"/>
                    <a:pt x="2137" y="5299"/>
                    <a:pt x="2137" y="5299"/>
                  </a:cubicBezTo>
                  <a:cubicBezTo>
                    <a:pt x="2137" y="5242"/>
                    <a:pt x="2137" y="5242"/>
                    <a:pt x="2137" y="5242"/>
                  </a:cubicBezTo>
                  <a:cubicBezTo>
                    <a:pt x="2195" y="5299"/>
                    <a:pt x="2195" y="5299"/>
                    <a:pt x="2195" y="5357"/>
                  </a:cubicBezTo>
                  <a:cubicBezTo>
                    <a:pt x="2252" y="5357"/>
                    <a:pt x="2252" y="5357"/>
                    <a:pt x="2252" y="5357"/>
                  </a:cubicBezTo>
                  <a:cubicBezTo>
                    <a:pt x="2310" y="5414"/>
                    <a:pt x="2310" y="5414"/>
                    <a:pt x="2310" y="5414"/>
                  </a:cubicBezTo>
                  <a:cubicBezTo>
                    <a:pt x="2310" y="5357"/>
                    <a:pt x="2310" y="5357"/>
                    <a:pt x="2310" y="5357"/>
                  </a:cubicBezTo>
                  <a:cubicBezTo>
                    <a:pt x="2310" y="5414"/>
                    <a:pt x="2310" y="5414"/>
                    <a:pt x="2310" y="5414"/>
                  </a:cubicBezTo>
                  <a:cubicBezTo>
                    <a:pt x="2310" y="5472"/>
                    <a:pt x="2310" y="5472"/>
                    <a:pt x="2310" y="5472"/>
                  </a:cubicBezTo>
                  <a:cubicBezTo>
                    <a:pt x="2252" y="5530"/>
                    <a:pt x="2252" y="5530"/>
                    <a:pt x="2252" y="5530"/>
                  </a:cubicBezTo>
                  <a:cubicBezTo>
                    <a:pt x="2310" y="5530"/>
                    <a:pt x="2310" y="5530"/>
                    <a:pt x="2310" y="5530"/>
                  </a:cubicBezTo>
                  <a:cubicBezTo>
                    <a:pt x="2252" y="5587"/>
                    <a:pt x="2252" y="5587"/>
                    <a:pt x="2252" y="5587"/>
                  </a:cubicBezTo>
                  <a:cubicBezTo>
                    <a:pt x="2252" y="5645"/>
                    <a:pt x="2252" y="5587"/>
                    <a:pt x="2252" y="5587"/>
                  </a:cubicBezTo>
                  <a:cubicBezTo>
                    <a:pt x="2195" y="5645"/>
                    <a:pt x="2195" y="5645"/>
                    <a:pt x="2195" y="5645"/>
                  </a:cubicBezTo>
                  <a:cubicBezTo>
                    <a:pt x="2195" y="5702"/>
                    <a:pt x="2195" y="5702"/>
                    <a:pt x="2195" y="5702"/>
                  </a:cubicBezTo>
                  <a:cubicBezTo>
                    <a:pt x="2137" y="5818"/>
                    <a:pt x="2137" y="5818"/>
                    <a:pt x="2137" y="5818"/>
                  </a:cubicBezTo>
                  <a:cubicBezTo>
                    <a:pt x="2079" y="5818"/>
                    <a:pt x="2079" y="5818"/>
                    <a:pt x="2079" y="5818"/>
                  </a:cubicBezTo>
                  <a:cubicBezTo>
                    <a:pt x="2021" y="5875"/>
                    <a:pt x="2021" y="5875"/>
                    <a:pt x="2021" y="5875"/>
                  </a:cubicBezTo>
                  <a:cubicBezTo>
                    <a:pt x="2021" y="5933"/>
                    <a:pt x="2021" y="5933"/>
                    <a:pt x="2021" y="5933"/>
                  </a:cubicBezTo>
                  <a:cubicBezTo>
                    <a:pt x="2079" y="5933"/>
                    <a:pt x="2079" y="5933"/>
                    <a:pt x="2079" y="5933"/>
                  </a:cubicBezTo>
                  <a:cubicBezTo>
                    <a:pt x="2079" y="5933"/>
                    <a:pt x="2079" y="5933"/>
                    <a:pt x="2079" y="5933"/>
                  </a:cubicBezTo>
                  <a:close/>
                  <a:moveTo>
                    <a:pt x="1790" y="16301"/>
                  </a:moveTo>
                  <a:lnTo>
                    <a:pt x="1790" y="16301"/>
                  </a:lnTo>
                  <a:cubicBezTo>
                    <a:pt x="1790" y="16301"/>
                    <a:pt x="1790" y="16301"/>
                    <a:pt x="1790" y="16301"/>
                  </a:cubicBezTo>
                  <a:close/>
                  <a:moveTo>
                    <a:pt x="1733" y="16243"/>
                  </a:moveTo>
                  <a:cubicBezTo>
                    <a:pt x="1675" y="16186"/>
                    <a:pt x="1675" y="16186"/>
                    <a:pt x="1675" y="16186"/>
                  </a:cubicBezTo>
                  <a:cubicBezTo>
                    <a:pt x="1733" y="16186"/>
                    <a:pt x="1733" y="16186"/>
                    <a:pt x="1733" y="16186"/>
                  </a:cubicBezTo>
                  <a:cubicBezTo>
                    <a:pt x="1675" y="16186"/>
                    <a:pt x="1675" y="16186"/>
                    <a:pt x="1675" y="16186"/>
                  </a:cubicBezTo>
                  <a:cubicBezTo>
                    <a:pt x="1675" y="16128"/>
                    <a:pt x="1675" y="16128"/>
                    <a:pt x="1675" y="16128"/>
                  </a:cubicBezTo>
                  <a:cubicBezTo>
                    <a:pt x="1675" y="16128"/>
                    <a:pt x="1675" y="16128"/>
                    <a:pt x="1675" y="16186"/>
                  </a:cubicBezTo>
                  <a:cubicBezTo>
                    <a:pt x="1675" y="16128"/>
                    <a:pt x="1675" y="16128"/>
                    <a:pt x="1675" y="16128"/>
                  </a:cubicBezTo>
                  <a:cubicBezTo>
                    <a:pt x="1733" y="16243"/>
                    <a:pt x="1733" y="16243"/>
                    <a:pt x="1733" y="16243"/>
                  </a:cubicBezTo>
                  <a:cubicBezTo>
                    <a:pt x="1733" y="16243"/>
                    <a:pt x="1733" y="16243"/>
                    <a:pt x="1733" y="16243"/>
                  </a:cubicBezTo>
                  <a:close/>
                  <a:moveTo>
                    <a:pt x="1675" y="16070"/>
                  </a:moveTo>
                  <a:lnTo>
                    <a:pt x="1675" y="16070"/>
                  </a:lnTo>
                  <a:cubicBezTo>
                    <a:pt x="1617" y="16013"/>
                    <a:pt x="1617" y="16013"/>
                    <a:pt x="1617" y="16013"/>
                  </a:cubicBezTo>
                  <a:cubicBezTo>
                    <a:pt x="1675" y="16070"/>
                    <a:pt x="1675" y="16070"/>
                    <a:pt x="1675" y="16070"/>
                  </a:cubicBezTo>
                  <a:moveTo>
                    <a:pt x="1733" y="5818"/>
                  </a:moveTo>
                  <a:lnTo>
                    <a:pt x="1733" y="5818"/>
                  </a:lnTo>
                  <a:cubicBezTo>
                    <a:pt x="1675" y="5818"/>
                    <a:pt x="1675" y="5818"/>
                    <a:pt x="1675" y="5818"/>
                  </a:cubicBezTo>
                  <a:cubicBezTo>
                    <a:pt x="1733" y="5818"/>
                    <a:pt x="1733" y="5818"/>
                    <a:pt x="1733" y="5818"/>
                  </a:cubicBezTo>
                  <a:moveTo>
                    <a:pt x="1790" y="5645"/>
                  </a:moveTo>
                  <a:cubicBezTo>
                    <a:pt x="1790" y="5702"/>
                    <a:pt x="1790" y="5702"/>
                    <a:pt x="1790" y="5702"/>
                  </a:cubicBezTo>
                  <a:cubicBezTo>
                    <a:pt x="1790" y="5702"/>
                    <a:pt x="1790" y="5645"/>
                    <a:pt x="1790" y="5645"/>
                  </a:cubicBezTo>
                  <a:close/>
                  <a:moveTo>
                    <a:pt x="1848" y="5587"/>
                  </a:moveTo>
                  <a:cubicBezTo>
                    <a:pt x="1790" y="5645"/>
                    <a:pt x="1790" y="5645"/>
                    <a:pt x="1790" y="5645"/>
                  </a:cubicBezTo>
                  <a:cubicBezTo>
                    <a:pt x="1790" y="5645"/>
                    <a:pt x="1848" y="5587"/>
                    <a:pt x="1848" y="5587"/>
                  </a:cubicBezTo>
                  <a:close/>
                  <a:moveTo>
                    <a:pt x="1906" y="5472"/>
                  </a:moveTo>
                  <a:cubicBezTo>
                    <a:pt x="1848" y="5587"/>
                    <a:pt x="1848" y="5587"/>
                    <a:pt x="1848" y="5587"/>
                  </a:cubicBezTo>
                  <a:cubicBezTo>
                    <a:pt x="1848" y="5530"/>
                    <a:pt x="1848" y="5530"/>
                    <a:pt x="1906" y="5472"/>
                  </a:cubicBezTo>
                  <a:moveTo>
                    <a:pt x="2310" y="5357"/>
                  </a:moveTo>
                  <a:lnTo>
                    <a:pt x="2310" y="5357"/>
                  </a:lnTo>
                  <a:moveTo>
                    <a:pt x="2310" y="5414"/>
                  </a:moveTo>
                  <a:lnTo>
                    <a:pt x="2310" y="5414"/>
                  </a:lnTo>
                  <a:cubicBezTo>
                    <a:pt x="2310" y="5414"/>
                    <a:pt x="2310" y="5414"/>
                    <a:pt x="2310" y="5414"/>
                  </a:cubicBezTo>
                  <a:close/>
                  <a:moveTo>
                    <a:pt x="2368" y="5414"/>
                  </a:moveTo>
                  <a:lnTo>
                    <a:pt x="2368" y="5414"/>
                  </a:lnTo>
                  <a:cubicBezTo>
                    <a:pt x="2368" y="5414"/>
                    <a:pt x="2368" y="5414"/>
                    <a:pt x="2368" y="5414"/>
                  </a:cubicBezTo>
                  <a:close/>
                  <a:moveTo>
                    <a:pt x="2310" y="5530"/>
                  </a:moveTo>
                  <a:lnTo>
                    <a:pt x="2310" y="5530"/>
                  </a:lnTo>
                  <a:cubicBezTo>
                    <a:pt x="2310" y="5530"/>
                    <a:pt x="2310" y="5530"/>
                    <a:pt x="2310" y="5530"/>
                  </a:cubicBezTo>
                  <a:close/>
                  <a:moveTo>
                    <a:pt x="2252" y="5645"/>
                  </a:moveTo>
                  <a:cubicBezTo>
                    <a:pt x="2252" y="5645"/>
                    <a:pt x="2252" y="5645"/>
                    <a:pt x="2252" y="5587"/>
                  </a:cubicBezTo>
                  <a:cubicBezTo>
                    <a:pt x="2252" y="5645"/>
                    <a:pt x="2252" y="5645"/>
                    <a:pt x="2252" y="5645"/>
                  </a:cubicBezTo>
                  <a:cubicBezTo>
                    <a:pt x="2252" y="5645"/>
                    <a:pt x="2252" y="5645"/>
                    <a:pt x="2252" y="5645"/>
                  </a:cubicBezTo>
                  <a:close/>
                  <a:moveTo>
                    <a:pt x="3754" y="3917"/>
                  </a:moveTo>
                  <a:lnTo>
                    <a:pt x="3754" y="3917"/>
                  </a:lnTo>
                  <a:moveTo>
                    <a:pt x="3581" y="4090"/>
                  </a:moveTo>
                  <a:lnTo>
                    <a:pt x="3581" y="4090"/>
                  </a:lnTo>
                  <a:cubicBezTo>
                    <a:pt x="3581" y="4090"/>
                    <a:pt x="3581" y="4090"/>
                    <a:pt x="3581" y="4090"/>
                  </a:cubicBezTo>
                  <a:close/>
                  <a:moveTo>
                    <a:pt x="2772" y="5414"/>
                  </a:moveTo>
                  <a:lnTo>
                    <a:pt x="2772" y="5414"/>
                  </a:lnTo>
                  <a:cubicBezTo>
                    <a:pt x="2772" y="5414"/>
                    <a:pt x="2772" y="5414"/>
                    <a:pt x="2772" y="5414"/>
                  </a:cubicBezTo>
                  <a:close/>
                  <a:moveTo>
                    <a:pt x="2714" y="5530"/>
                  </a:moveTo>
                  <a:lnTo>
                    <a:pt x="2714" y="5530"/>
                  </a:lnTo>
                  <a:cubicBezTo>
                    <a:pt x="2714" y="5587"/>
                    <a:pt x="2714" y="5587"/>
                    <a:pt x="2714" y="5587"/>
                  </a:cubicBezTo>
                  <a:cubicBezTo>
                    <a:pt x="2714" y="5530"/>
                    <a:pt x="2714" y="5530"/>
                    <a:pt x="2714" y="5530"/>
                  </a:cubicBezTo>
                  <a:cubicBezTo>
                    <a:pt x="2714" y="5530"/>
                    <a:pt x="2714" y="5530"/>
                    <a:pt x="2714" y="5530"/>
                  </a:cubicBezTo>
                  <a:close/>
                  <a:moveTo>
                    <a:pt x="2714" y="5530"/>
                  </a:moveTo>
                  <a:lnTo>
                    <a:pt x="2714" y="5530"/>
                  </a:lnTo>
                  <a:cubicBezTo>
                    <a:pt x="2714" y="5530"/>
                    <a:pt x="2714" y="5530"/>
                    <a:pt x="2714" y="5530"/>
                  </a:cubicBezTo>
                  <a:close/>
                  <a:moveTo>
                    <a:pt x="2714" y="5530"/>
                  </a:moveTo>
                  <a:lnTo>
                    <a:pt x="2714" y="5472"/>
                  </a:lnTo>
                  <a:cubicBezTo>
                    <a:pt x="2714" y="5472"/>
                    <a:pt x="2714" y="5530"/>
                    <a:pt x="2714" y="5530"/>
                  </a:cubicBezTo>
                  <a:close/>
                  <a:moveTo>
                    <a:pt x="2657" y="5702"/>
                  </a:moveTo>
                  <a:lnTo>
                    <a:pt x="2657" y="5702"/>
                  </a:lnTo>
                  <a:cubicBezTo>
                    <a:pt x="2657" y="5702"/>
                    <a:pt x="2657" y="5702"/>
                    <a:pt x="2657" y="5702"/>
                  </a:cubicBezTo>
                  <a:close/>
                  <a:moveTo>
                    <a:pt x="2541" y="6106"/>
                  </a:moveTo>
                  <a:cubicBezTo>
                    <a:pt x="2541" y="6048"/>
                    <a:pt x="2541" y="6048"/>
                    <a:pt x="2541" y="6048"/>
                  </a:cubicBezTo>
                  <a:cubicBezTo>
                    <a:pt x="2541" y="6106"/>
                    <a:pt x="2541" y="6106"/>
                    <a:pt x="2541" y="6106"/>
                  </a:cubicBezTo>
                  <a:cubicBezTo>
                    <a:pt x="2541" y="6106"/>
                    <a:pt x="2541" y="6106"/>
                    <a:pt x="2541" y="6106"/>
                  </a:cubicBezTo>
                  <a:close/>
                  <a:moveTo>
                    <a:pt x="5660" y="2880"/>
                  </a:moveTo>
                  <a:lnTo>
                    <a:pt x="5660" y="2880"/>
                  </a:lnTo>
                  <a:cubicBezTo>
                    <a:pt x="5660" y="2880"/>
                    <a:pt x="5660" y="2880"/>
                    <a:pt x="5660" y="2880"/>
                  </a:cubicBezTo>
                  <a:close/>
                  <a:moveTo>
                    <a:pt x="6353" y="1440"/>
                  </a:moveTo>
                  <a:cubicBezTo>
                    <a:pt x="6295" y="1498"/>
                    <a:pt x="6295" y="1498"/>
                    <a:pt x="6295" y="1498"/>
                  </a:cubicBezTo>
                  <a:cubicBezTo>
                    <a:pt x="6353" y="1440"/>
                    <a:pt x="6353" y="1440"/>
                    <a:pt x="6353" y="1440"/>
                  </a:cubicBezTo>
                  <a:cubicBezTo>
                    <a:pt x="6353" y="1440"/>
                    <a:pt x="6353" y="1440"/>
                    <a:pt x="6353" y="1440"/>
                  </a:cubicBezTo>
                  <a:close/>
                  <a:moveTo>
                    <a:pt x="5082" y="2304"/>
                  </a:moveTo>
                  <a:cubicBezTo>
                    <a:pt x="5082" y="2362"/>
                    <a:pt x="5082" y="2362"/>
                    <a:pt x="5082" y="2362"/>
                  </a:cubicBezTo>
                  <a:cubicBezTo>
                    <a:pt x="5082" y="2362"/>
                    <a:pt x="5082" y="2304"/>
                    <a:pt x="5082" y="2304"/>
                  </a:cubicBezTo>
                  <a:close/>
                  <a:moveTo>
                    <a:pt x="5256" y="2246"/>
                  </a:moveTo>
                  <a:lnTo>
                    <a:pt x="5256" y="2246"/>
                  </a:lnTo>
                  <a:cubicBezTo>
                    <a:pt x="5256" y="2246"/>
                    <a:pt x="5256" y="2246"/>
                    <a:pt x="5256" y="2246"/>
                  </a:cubicBezTo>
                  <a:close/>
                  <a:moveTo>
                    <a:pt x="5256" y="2246"/>
                  </a:moveTo>
                  <a:cubicBezTo>
                    <a:pt x="5198" y="2246"/>
                    <a:pt x="5198" y="2246"/>
                    <a:pt x="5198" y="2246"/>
                  </a:cubicBezTo>
                  <a:cubicBezTo>
                    <a:pt x="5198" y="2246"/>
                    <a:pt x="5198" y="2189"/>
                    <a:pt x="5256" y="2189"/>
                  </a:cubicBezTo>
                  <a:cubicBezTo>
                    <a:pt x="5256" y="2246"/>
                    <a:pt x="5256" y="2246"/>
                    <a:pt x="5256" y="2246"/>
                  </a:cubicBezTo>
                  <a:cubicBezTo>
                    <a:pt x="5256" y="2246"/>
                    <a:pt x="5256" y="2246"/>
                    <a:pt x="5256" y="2246"/>
                  </a:cubicBezTo>
                  <a:close/>
                  <a:moveTo>
                    <a:pt x="5140" y="2246"/>
                  </a:moveTo>
                  <a:cubicBezTo>
                    <a:pt x="5198" y="2246"/>
                    <a:pt x="5198" y="2246"/>
                    <a:pt x="5198" y="2246"/>
                  </a:cubicBezTo>
                  <a:cubicBezTo>
                    <a:pt x="5198" y="2246"/>
                    <a:pt x="5198" y="2246"/>
                    <a:pt x="5140" y="2304"/>
                  </a:cubicBezTo>
                  <a:cubicBezTo>
                    <a:pt x="5198" y="2304"/>
                    <a:pt x="5198" y="2304"/>
                    <a:pt x="5198" y="2304"/>
                  </a:cubicBezTo>
                  <a:cubicBezTo>
                    <a:pt x="5140" y="2304"/>
                    <a:pt x="5140" y="2304"/>
                    <a:pt x="5082" y="2304"/>
                  </a:cubicBezTo>
                  <a:cubicBezTo>
                    <a:pt x="5082" y="2304"/>
                    <a:pt x="5082" y="2304"/>
                    <a:pt x="5140" y="2304"/>
                  </a:cubicBezTo>
                  <a:cubicBezTo>
                    <a:pt x="5140" y="2246"/>
                    <a:pt x="5140" y="2246"/>
                    <a:pt x="5140" y="2246"/>
                  </a:cubicBezTo>
                  <a:cubicBezTo>
                    <a:pt x="5140" y="2246"/>
                    <a:pt x="5140" y="2246"/>
                    <a:pt x="5140" y="2246"/>
                  </a:cubicBezTo>
                  <a:close/>
                  <a:moveTo>
                    <a:pt x="4620" y="2765"/>
                  </a:moveTo>
                  <a:lnTo>
                    <a:pt x="4620" y="2765"/>
                  </a:lnTo>
                  <a:moveTo>
                    <a:pt x="2772" y="4896"/>
                  </a:moveTo>
                  <a:cubicBezTo>
                    <a:pt x="2772" y="4896"/>
                    <a:pt x="2772" y="4896"/>
                    <a:pt x="2772" y="4838"/>
                  </a:cubicBezTo>
                  <a:cubicBezTo>
                    <a:pt x="2772" y="4896"/>
                    <a:pt x="2772" y="4896"/>
                    <a:pt x="2772" y="4896"/>
                  </a:cubicBezTo>
                  <a:cubicBezTo>
                    <a:pt x="2772" y="4896"/>
                    <a:pt x="2772" y="4896"/>
                    <a:pt x="2772" y="4896"/>
                  </a:cubicBezTo>
                  <a:close/>
                  <a:moveTo>
                    <a:pt x="2426" y="5530"/>
                  </a:moveTo>
                  <a:cubicBezTo>
                    <a:pt x="2483" y="5414"/>
                    <a:pt x="2483" y="5414"/>
                    <a:pt x="2483" y="5414"/>
                  </a:cubicBezTo>
                  <a:cubicBezTo>
                    <a:pt x="2541" y="5299"/>
                    <a:pt x="2541" y="5299"/>
                    <a:pt x="2541" y="5299"/>
                  </a:cubicBezTo>
                  <a:cubicBezTo>
                    <a:pt x="2541" y="5357"/>
                    <a:pt x="2541" y="5357"/>
                    <a:pt x="2541" y="5357"/>
                  </a:cubicBezTo>
                  <a:cubicBezTo>
                    <a:pt x="2541" y="5414"/>
                    <a:pt x="2541" y="5414"/>
                    <a:pt x="2541" y="5414"/>
                  </a:cubicBezTo>
                  <a:cubicBezTo>
                    <a:pt x="2541" y="5472"/>
                    <a:pt x="2541" y="5472"/>
                    <a:pt x="2541" y="5472"/>
                  </a:cubicBezTo>
                  <a:cubicBezTo>
                    <a:pt x="2541" y="5414"/>
                    <a:pt x="2541" y="5414"/>
                    <a:pt x="2541" y="5414"/>
                  </a:cubicBezTo>
                  <a:cubicBezTo>
                    <a:pt x="2541" y="5357"/>
                    <a:pt x="2541" y="5357"/>
                    <a:pt x="2541" y="5357"/>
                  </a:cubicBezTo>
                  <a:cubicBezTo>
                    <a:pt x="2599" y="5357"/>
                    <a:pt x="2599" y="5357"/>
                    <a:pt x="2599" y="5357"/>
                  </a:cubicBezTo>
                  <a:cubicBezTo>
                    <a:pt x="2599" y="5299"/>
                    <a:pt x="2599" y="5299"/>
                    <a:pt x="2599" y="5299"/>
                  </a:cubicBezTo>
                  <a:lnTo>
                    <a:pt x="2541" y="5299"/>
                  </a:lnTo>
                  <a:cubicBezTo>
                    <a:pt x="2599" y="5299"/>
                    <a:pt x="2599" y="5242"/>
                    <a:pt x="2599" y="5242"/>
                  </a:cubicBezTo>
                  <a:cubicBezTo>
                    <a:pt x="2657" y="5184"/>
                    <a:pt x="2657" y="5184"/>
                    <a:pt x="2657" y="5184"/>
                  </a:cubicBezTo>
                  <a:cubicBezTo>
                    <a:pt x="2599" y="5242"/>
                    <a:pt x="2599" y="5242"/>
                    <a:pt x="2599" y="5242"/>
                  </a:cubicBezTo>
                  <a:cubicBezTo>
                    <a:pt x="2657" y="5242"/>
                    <a:pt x="2657" y="5242"/>
                    <a:pt x="2657" y="5242"/>
                  </a:cubicBezTo>
                  <a:cubicBezTo>
                    <a:pt x="2657" y="5184"/>
                    <a:pt x="2657" y="5184"/>
                    <a:pt x="2657" y="5184"/>
                  </a:cubicBezTo>
                  <a:cubicBezTo>
                    <a:pt x="2714" y="5126"/>
                    <a:pt x="2714" y="5126"/>
                    <a:pt x="2714" y="5126"/>
                  </a:cubicBezTo>
                  <a:cubicBezTo>
                    <a:pt x="2714" y="5126"/>
                    <a:pt x="2714" y="5126"/>
                    <a:pt x="2714" y="5069"/>
                  </a:cubicBezTo>
                  <a:cubicBezTo>
                    <a:pt x="2657" y="5126"/>
                    <a:pt x="2657" y="5126"/>
                    <a:pt x="2657" y="5126"/>
                  </a:cubicBezTo>
                  <a:cubicBezTo>
                    <a:pt x="2657" y="5126"/>
                    <a:pt x="2657" y="5126"/>
                    <a:pt x="2599" y="5126"/>
                  </a:cubicBezTo>
                  <a:cubicBezTo>
                    <a:pt x="2657" y="5126"/>
                    <a:pt x="2657" y="5126"/>
                    <a:pt x="2657" y="5126"/>
                  </a:cubicBezTo>
                  <a:cubicBezTo>
                    <a:pt x="2599" y="5126"/>
                    <a:pt x="2599" y="5126"/>
                    <a:pt x="2599" y="5126"/>
                  </a:cubicBezTo>
                  <a:cubicBezTo>
                    <a:pt x="2599" y="5069"/>
                    <a:pt x="2599" y="5069"/>
                    <a:pt x="2599" y="5069"/>
                  </a:cubicBezTo>
                  <a:cubicBezTo>
                    <a:pt x="2657" y="5069"/>
                    <a:pt x="2657" y="5069"/>
                    <a:pt x="2657" y="5069"/>
                  </a:cubicBezTo>
                  <a:cubicBezTo>
                    <a:pt x="2714" y="5069"/>
                    <a:pt x="2714" y="5069"/>
                    <a:pt x="2714" y="5069"/>
                  </a:cubicBezTo>
                  <a:cubicBezTo>
                    <a:pt x="2714" y="5011"/>
                    <a:pt x="2714" y="5011"/>
                    <a:pt x="2714" y="5011"/>
                  </a:cubicBezTo>
                  <a:cubicBezTo>
                    <a:pt x="2714" y="4954"/>
                    <a:pt x="2714" y="4954"/>
                    <a:pt x="2714" y="4954"/>
                  </a:cubicBezTo>
                  <a:cubicBezTo>
                    <a:pt x="2714" y="4954"/>
                    <a:pt x="2714" y="4954"/>
                    <a:pt x="2714" y="4896"/>
                  </a:cubicBezTo>
                  <a:cubicBezTo>
                    <a:pt x="2772" y="4954"/>
                    <a:pt x="2772" y="4954"/>
                    <a:pt x="2772" y="4954"/>
                  </a:cubicBezTo>
                  <a:cubicBezTo>
                    <a:pt x="2772" y="4896"/>
                    <a:pt x="2772" y="4896"/>
                    <a:pt x="2772" y="4896"/>
                  </a:cubicBezTo>
                  <a:lnTo>
                    <a:pt x="2830" y="4838"/>
                  </a:lnTo>
                  <a:cubicBezTo>
                    <a:pt x="2772" y="4838"/>
                    <a:pt x="2772" y="4838"/>
                    <a:pt x="2772" y="4838"/>
                  </a:cubicBezTo>
                  <a:cubicBezTo>
                    <a:pt x="2830" y="4781"/>
                    <a:pt x="2830" y="4781"/>
                    <a:pt x="2830" y="4781"/>
                  </a:cubicBezTo>
                  <a:cubicBezTo>
                    <a:pt x="2772" y="4838"/>
                    <a:pt x="2772" y="4838"/>
                    <a:pt x="2772" y="4838"/>
                  </a:cubicBezTo>
                  <a:cubicBezTo>
                    <a:pt x="2772" y="4896"/>
                    <a:pt x="2772" y="4896"/>
                    <a:pt x="2772" y="4896"/>
                  </a:cubicBezTo>
                  <a:cubicBezTo>
                    <a:pt x="2772" y="4838"/>
                    <a:pt x="2714" y="4838"/>
                    <a:pt x="2714" y="4838"/>
                  </a:cubicBezTo>
                  <a:lnTo>
                    <a:pt x="2772" y="4838"/>
                  </a:lnTo>
                  <a:cubicBezTo>
                    <a:pt x="2772" y="4838"/>
                    <a:pt x="2772" y="4838"/>
                    <a:pt x="2772" y="4781"/>
                  </a:cubicBezTo>
                  <a:cubicBezTo>
                    <a:pt x="2772" y="4723"/>
                    <a:pt x="2830" y="4723"/>
                    <a:pt x="2830" y="4723"/>
                  </a:cubicBezTo>
                  <a:cubicBezTo>
                    <a:pt x="2830" y="4781"/>
                    <a:pt x="2830" y="4781"/>
                    <a:pt x="2830" y="4781"/>
                  </a:cubicBezTo>
                  <a:cubicBezTo>
                    <a:pt x="2888" y="4723"/>
                    <a:pt x="2888" y="4723"/>
                    <a:pt x="2888" y="4723"/>
                  </a:cubicBezTo>
                  <a:cubicBezTo>
                    <a:pt x="2888" y="4781"/>
                    <a:pt x="2888" y="4781"/>
                    <a:pt x="2888" y="4781"/>
                  </a:cubicBezTo>
                  <a:cubicBezTo>
                    <a:pt x="2888" y="4723"/>
                    <a:pt x="2888" y="4723"/>
                    <a:pt x="2888" y="4723"/>
                  </a:cubicBezTo>
                  <a:cubicBezTo>
                    <a:pt x="2888" y="4666"/>
                    <a:pt x="2888" y="4666"/>
                    <a:pt x="2888" y="4666"/>
                  </a:cubicBezTo>
                  <a:cubicBezTo>
                    <a:pt x="2888" y="4666"/>
                    <a:pt x="2888" y="4666"/>
                    <a:pt x="2945" y="4666"/>
                  </a:cubicBezTo>
                  <a:cubicBezTo>
                    <a:pt x="2945" y="4666"/>
                    <a:pt x="2945" y="4666"/>
                    <a:pt x="2945" y="4608"/>
                  </a:cubicBezTo>
                  <a:cubicBezTo>
                    <a:pt x="2945" y="4550"/>
                    <a:pt x="2945" y="4550"/>
                    <a:pt x="2945" y="4550"/>
                  </a:cubicBezTo>
                  <a:cubicBezTo>
                    <a:pt x="3003" y="4550"/>
                    <a:pt x="3003" y="4550"/>
                    <a:pt x="3003" y="4550"/>
                  </a:cubicBezTo>
                  <a:cubicBezTo>
                    <a:pt x="3061" y="4550"/>
                    <a:pt x="3061" y="4550"/>
                    <a:pt x="3061" y="4550"/>
                  </a:cubicBezTo>
                  <a:cubicBezTo>
                    <a:pt x="3061" y="4493"/>
                    <a:pt x="3061" y="4493"/>
                    <a:pt x="3061" y="4493"/>
                  </a:cubicBezTo>
                  <a:cubicBezTo>
                    <a:pt x="3003" y="4493"/>
                    <a:pt x="3003" y="4493"/>
                    <a:pt x="3003" y="4493"/>
                  </a:cubicBezTo>
                  <a:cubicBezTo>
                    <a:pt x="3003" y="4493"/>
                    <a:pt x="3061" y="4493"/>
                    <a:pt x="3061" y="4435"/>
                  </a:cubicBezTo>
                  <a:cubicBezTo>
                    <a:pt x="3061" y="4493"/>
                    <a:pt x="3061" y="4493"/>
                    <a:pt x="3061" y="4493"/>
                  </a:cubicBezTo>
                  <a:cubicBezTo>
                    <a:pt x="3061" y="4435"/>
                    <a:pt x="3061" y="4435"/>
                    <a:pt x="3061" y="4435"/>
                  </a:cubicBezTo>
                  <a:lnTo>
                    <a:pt x="3119" y="4435"/>
                  </a:lnTo>
                  <a:cubicBezTo>
                    <a:pt x="3176" y="4378"/>
                    <a:pt x="3176" y="4378"/>
                    <a:pt x="3176" y="4378"/>
                  </a:cubicBezTo>
                  <a:cubicBezTo>
                    <a:pt x="3176" y="4320"/>
                    <a:pt x="3176" y="4320"/>
                    <a:pt x="3176" y="4320"/>
                  </a:cubicBezTo>
                  <a:cubicBezTo>
                    <a:pt x="3292" y="4205"/>
                    <a:pt x="3292" y="4205"/>
                    <a:pt x="3292" y="4205"/>
                  </a:cubicBezTo>
                  <a:cubicBezTo>
                    <a:pt x="3350" y="4205"/>
                    <a:pt x="3350" y="4205"/>
                    <a:pt x="3350" y="4205"/>
                  </a:cubicBezTo>
                  <a:cubicBezTo>
                    <a:pt x="3292" y="4147"/>
                    <a:pt x="3292" y="4147"/>
                    <a:pt x="3292" y="4147"/>
                  </a:cubicBezTo>
                  <a:lnTo>
                    <a:pt x="3350" y="4147"/>
                  </a:lnTo>
                  <a:cubicBezTo>
                    <a:pt x="3350" y="4147"/>
                    <a:pt x="3407" y="4090"/>
                    <a:pt x="3465" y="4032"/>
                  </a:cubicBezTo>
                  <a:cubicBezTo>
                    <a:pt x="3407" y="4032"/>
                    <a:pt x="3407" y="4032"/>
                    <a:pt x="3407" y="4032"/>
                  </a:cubicBezTo>
                  <a:cubicBezTo>
                    <a:pt x="3465" y="3974"/>
                    <a:pt x="3465" y="3974"/>
                    <a:pt x="3465" y="3974"/>
                  </a:cubicBezTo>
                  <a:cubicBezTo>
                    <a:pt x="3523" y="3974"/>
                    <a:pt x="3465" y="3917"/>
                    <a:pt x="3523" y="3917"/>
                  </a:cubicBezTo>
                  <a:cubicBezTo>
                    <a:pt x="3639" y="3802"/>
                    <a:pt x="3639" y="3802"/>
                    <a:pt x="3639" y="3802"/>
                  </a:cubicBezTo>
                  <a:cubicBezTo>
                    <a:pt x="3581" y="3802"/>
                    <a:pt x="3581" y="3802"/>
                    <a:pt x="3581" y="3802"/>
                  </a:cubicBezTo>
                  <a:cubicBezTo>
                    <a:pt x="3581" y="3744"/>
                    <a:pt x="3581" y="3744"/>
                    <a:pt x="3581" y="3744"/>
                  </a:cubicBezTo>
                  <a:cubicBezTo>
                    <a:pt x="3639" y="3802"/>
                    <a:pt x="3639" y="3802"/>
                    <a:pt x="3639" y="3802"/>
                  </a:cubicBezTo>
                  <a:lnTo>
                    <a:pt x="3696" y="3744"/>
                  </a:lnTo>
                  <a:cubicBezTo>
                    <a:pt x="3696" y="3686"/>
                    <a:pt x="3696" y="3686"/>
                    <a:pt x="3696" y="3686"/>
                  </a:cubicBezTo>
                  <a:cubicBezTo>
                    <a:pt x="3754" y="3686"/>
                    <a:pt x="3754" y="3686"/>
                    <a:pt x="3754" y="3686"/>
                  </a:cubicBezTo>
                  <a:cubicBezTo>
                    <a:pt x="3696" y="3686"/>
                    <a:pt x="3696" y="3686"/>
                    <a:pt x="3696" y="3686"/>
                  </a:cubicBezTo>
                  <a:cubicBezTo>
                    <a:pt x="3754" y="3686"/>
                    <a:pt x="3754" y="3686"/>
                    <a:pt x="3754" y="3686"/>
                  </a:cubicBezTo>
                  <a:cubicBezTo>
                    <a:pt x="3754" y="3629"/>
                    <a:pt x="3754" y="3629"/>
                    <a:pt x="3754" y="3629"/>
                  </a:cubicBezTo>
                  <a:cubicBezTo>
                    <a:pt x="3812" y="3629"/>
                    <a:pt x="3812" y="3629"/>
                    <a:pt x="3812" y="3629"/>
                  </a:cubicBezTo>
                  <a:cubicBezTo>
                    <a:pt x="3812" y="3571"/>
                    <a:pt x="3812" y="3571"/>
                    <a:pt x="3812" y="3571"/>
                  </a:cubicBezTo>
                  <a:cubicBezTo>
                    <a:pt x="3870" y="3571"/>
                    <a:pt x="3870" y="3571"/>
                    <a:pt x="3870" y="3571"/>
                  </a:cubicBezTo>
                  <a:cubicBezTo>
                    <a:pt x="3870" y="3514"/>
                    <a:pt x="3870" y="3514"/>
                    <a:pt x="3870" y="3514"/>
                  </a:cubicBezTo>
                  <a:cubicBezTo>
                    <a:pt x="3927" y="3456"/>
                    <a:pt x="3927" y="3456"/>
                    <a:pt x="3927" y="3456"/>
                  </a:cubicBezTo>
                  <a:cubicBezTo>
                    <a:pt x="3927" y="3514"/>
                    <a:pt x="3927" y="3514"/>
                    <a:pt x="3927" y="3514"/>
                  </a:cubicBezTo>
                  <a:cubicBezTo>
                    <a:pt x="3985" y="3456"/>
                    <a:pt x="3927" y="3456"/>
                    <a:pt x="3985" y="3456"/>
                  </a:cubicBezTo>
                  <a:cubicBezTo>
                    <a:pt x="3985" y="3398"/>
                    <a:pt x="3985" y="3398"/>
                    <a:pt x="3985" y="3398"/>
                  </a:cubicBezTo>
                  <a:cubicBezTo>
                    <a:pt x="4043" y="3398"/>
                    <a:pt x="4043" y="3398"/>
                    <a:pt x="4043" y="3398"/>
                  </a:cubicBezTo>
                  <a:cubicBezTo>
                    <a:pt x="3985" y="3398"/>
                    <a:pt x="3985" y="3398"/>
                    <a:pt x="3985" y="3398"/>
                  </a:cubicBezTo>
                  <a:cubicBezTo>
                    <a:pt x="3985" y="3456"/>
                    <a:pt x="3985" y="3456"/>
                    <a:pt x="3985" y="3456"/>
                  </a:cubicBezTo>
                  <a:cubicBezTo>
                    <a:pt x="3927" y="3398"/>
                    <a:pt x="3927" y="3398"/>
                    <a:pt x="3870" y="3398"/>
                  </a:cubicBezTo>
                  <a:cubicBezTo>
                    <a:pt x="3927" y="3341"/>
                    <a:pt x="3927" y="3341"/>
                    <a:pt x="3927" y="3341"/>
                  </a:cubicBezTo>
                  <a:cubicBezTo>
                    <a:pt x="3985" y="3341"/>
                    <a:pt x="3985" y="3341"/>
                    <a:pt x="3985" y="3341"/>
                  </a:cubicBezTo>
                  <a:cubicBezTo>
                    <a:pt x="3985" y="3283"/>
                    <a:pt x="3985" y="3283"/>
                    <a:pt x="3985" y="3283"/>
                  </a:cubicBezTo>
                  <a:cubicBezTo>
                    <a:pt x="4043" y="3283"/>
                    <a:pt x="4043" y="3283"/>
                    <a:pt x="4043" y="3283"/>
                  </a:cubicBezTo>
                  <a:cubicBezTo>
                    <a:pt x="4101" y="3226"/>
                    <a:pt x="4101" y="3226"/>
                    <a:pt x="4101" y="3226"/>
                  </a:cubicBezTo>
                  <a:lnTo>
                    <a:pt x="4158" y="3168"/>
                  </a:lnTo>
                  <a:cubicBezTo>
                    <a:pt x="4158" y="3168"/>
                    <a:pt x="4158" y="3168"/>
                    <a:pt x="4158" y="3226"/>
                  </a:cubicBezTo>
                  <a:cubicBezTo>
                    <a:pt x="4158" y="3168"/>
                    <a:pt x="4216" y="3168"/>
                    <a:pt x="4274" y="3168"/>
                  </a:cubicBezTo>
                  <a:cubicBezTo>
                    <a:pt x="4274" y="3110"/>
                    <a:pt x="4274" y="3110"/>
                    <a:pt x="4274" y="3110"/>
                  </a:cubicBezTo>
                  <a:cubicBezTo>
                    <a:pt x="4274" y="3053"/>
                    <a:pt x="4274" y="3053"/>
                    <a:pt x="4274" y="3053"/>
                  </a:cubicBezTo>
                  <a:cubicBezTo>
                    <a:pt x="4332" y="3053"/>
                    <a:pt x="4332" y="3053"/>
                    <a:pt x="4332" y="3053"/>
                  </a:cubicBezTo>
                  <a:cubicBezTo>
                    <a:pt x="4447" y="2938"/>
                    <a:pt x="4447" y="2938"/>
                    <a:pt x="4447" y="2938"/>
                  </a:cubicBezTo>
                  <a:cubicBezTo>
                    <a:pt x="4389" y="2938"/>
                    <a:pt x="4389" y="2938"/>
                    <a:pt x="4389" y="2938"/>
                  </a:cubicBezTo>
                  <a:cubicBezTo>
                    <a:pt x="4447" y="2880"/>
                    <a:pt x="4447" y="2880"/>
                    <a:pt x="4447" y="2880"/>
                  </a:cubicBezTo>
                  <a:cubicBezTo>
                    <a:pt x="4505" y="2938"/>
                    <a:pt x="4505" y="2938"/>
                    <a:pt x="4505" y="2938"/>
                  </a:cubicBezTo>
                  <a:cubicBezTo>
                    <a:pt x="4505" y="2880"/>
                    <a:pt x="4505" y="2880"/>
                    <a:pt x="4505" y="2880"/>
                  </a:cubicBezTo>
                  <a:cubicBezTo>
                    <a:pt x="4563" y="2880"/>
                    <a:pt x="4563" y="2880"/>
                    <a:pt x="4563" y="2880"/>
                  </a:cubicBezTo>
                  <a:cubicBezTo>
                    <a:pt x="4505" y="2880"/>
                    <a:pt x="4505" y="2880"/>
                    <a:pt x="4505" y="2880"/>
                  </a:cubicBezTo>
                  <a:cubicBezTo>
                    <a:pt x="4505" y="2880"/>
                    <a:pt x="4505" y="2880"/>
                    <a:pt x="4563" y="2880"/>
                  </a:cubicBezTo>
                  <a:cubicBezTo>
                    <a:pt x="4505" y="2880"/>
                    <a:pt x="4505" y="2880"/>
                    <a:pt x="4505" y="2880"/>
                  </a:cubicBezTo>
                  <a:cubicBezTo>
                    <a:pt x="4563" y="2822"/>
                    <a:pt x="4563" y="2822"/>
                    <a:pt x="4563" y="2822"/>
                  </a:cubicBezTo>
                  <a:cubicBezTo>
                    <a:pt x="4620" y="2765"/>
                    <a:pt x="4620" y="2765"/>
                    <a:pt x="4620" y="2765"/>
                  </a:cubicBezTo>
                  <a:cubicBezTo>
                    <a:pt x="4620" y="2822"/>
                    <a:pt x="4620" y="2822"/>
                    <a:pt x="4620" y="2822"/>
                  </a:cubicBezTo>
                  <a:lnTo>
                    <a:pt x="4563" y="2822"/>
                  </a:lnTo>
                  <a:cubicBezTo>
                    <a:pt x="4563" y="2880"/>
                    <a:pt x="4563" y="2880"/>
                    <a:pt x="4563" y="2880"/>
                  </a:cubicBezTo>
                  <a:cubicBezTo>
                    <a:pt x="4563" y="2880"/>
                    <a:pt x="4563" y="2880"/>
                    <a:pt x="4563" y="2938"/>
                  </a:cubicBezTo>
                  <a:cubicBezTo>
                    <a:pt x="4505" y="2938"/>
                    <a:pt x="4505" y="2938"/>
                    <a:pt x="4505" y="2938"/>
                  </a:cubicBezTo>
                  <a:cubicBezTo>
                    <a:pt x="4447" y="2938"/>
                    <a:pt x="4447" y="2938"/>
                    <a:pt x="4447" y="2938"/>
                  </a:cubicBezTo>
                  <a:cubicBezTo>
                    <a:pt x="4447" y="2995"/>
                    <a:pt x="4447" y="2995"/>
                    <a:pt x="4447" y="2995"/>
                  </a:cubicBezTo>
                  <a:cubicBezTo>
                    <a:pt x="4505" y="2995"/>
                    <a:pt x="4447" y="2995"/>
                    <a:pt x="4505" y="2995"/>
                  </a:cubicBezTo>
                  <a:cubicBezTo>
                    <a:pt x="4389" y="2995"/>
                    <a:pt x="4389" y="2995"/>
                    <a:pt x="4389" y="2995"/>
                  </a:cubicBezTo>
                  <a:cubicBezTo>
                    <a:pt x="4447" y="3053"/>
                    <a:pt x="4447" y="3053"/>
                    <a:pt x="4447" y="3053"/>
                  </a:cubicBezTo>
                  <a:cubicBezTo>
                    <a:pt x="4389" y="3053"/>
                    <a:pt x="4389" y="3053"/>
                    <a:pt x="4389" y="3053"/>
                  </a:cubicBezTo>
                  <a:cubicBezTo>
                    <a:pt x="4332" y="3110"/>
                    <a:pt x="4332" y="3110"/>
                    <a:pt x="4332" y="3110"/>
                  </a:cubicBezTo>
                  <a:cubicBezTo>
                    <a:pt x="4332" y="3053"/>
                    <a:pt x="4332" y="3053"/>
                    <a:pt x="4332" y="3053"/>
                  </a:cubicBezTo>
                  <a:cubicBezTo>
                    <a:pt x="4332" y="3110"/>
                    <a:pt x="4332" y="3110"/>
                    <a:pt x="4332" y="3110"/>
                  </a:cubicBezTo>
                  <a:cubicBezTo>
                    <a:pt x="4332" y="3110"/>
                    <a:pt x="4332" y="3110"/>
                    <a:pt x="4332" y="3168"/>
                  </a:cubicBezTo>
                  <a:cubicBezTo>
                    <a:pt x="4332" y="3168"/>
                    <a:pt x="4332" y="3168"/>
                    <a:pt x="4332" y="3110"/>
                  </a:cubicBezTo>
                  <a:cubicBezTo>
                    <a:pt x="4332" y="3110"/>
                    <a:pt x="4389" y="3110"/>
                    <a:pt x="4447" y="3053"/>
                  </a:cubicBezTo>
                  <a:cubicBezTo>
                    <a:pt x="4447" y="2995"/>
                    <a:pt x="4447" y="2995"/>
                    <a:pt x="4447" y="2995"/>
                  </a:cubicBezTo>
                  <a:cubicBezTo>
                    <a:pt x="4505" y="3053"/>
                    <a:pt x="4505" y="3053"/>
                    <a:pt x="4505" y="3053"/>
                  </a:cubicBezTo>
                  <a:cubicBezTo>
                    <a:pt x="4505" y="2995"/>
                    <a:pt x="4505" y="2995"/>
                    <a:pt x="4505" y="2995"/>
                  </a:cubicBezTo>
                  <a:lnTo>
                    <a:pt x="4563" y="2938"/>
                  </a:lnTo>
                  <a:cubicBezTo>
                    <a:pt x="4563" y="2938"/>
                    <a:pt x="4563" y="2995"/>
                    <a:pt x="4563" y="2938"/>
                  </a:cubicBezTo>
                  <a:cubicBezTo>
                    <a:pt x="4563" y="2938"/>
                    <a:pt x="4620" y="2938"/>
                    <a:pt x="4620" y="2880"/>
                  </a:cubicBezTo>
                  <a:cubicBezTo>
                    <a:pt x="4678" y="2880"/>
                    <a:pt x="4678" y="2880"/>
                    <a:pt x="4678" y="2880"/>
                  </a:cubicBezTo>
                  <a:cubicBezTo>
                    <a:pt x="4620" y="2880"/>
                    <a:pt x="4620" y="2880"/>
                    <a:pt x="4620" y="2880"/>
                  </a:cubicBezTo>
                  <a:cubicBezTo>
                    <a:pt x="4736" y="2822"/>
                    <a:pt x="4736" y="2822"/>
                    <a:pt x="4736" y="2822"/>
                  </a:cubicBezTo>
                  <a:cubicBezTo>
                    <a:pt x="4678" y="2765"/>
                    <a:pt x="4678" y="2765"/>
                    <a:pt x="4678" y="2765"/>
                  </a:cubicBezTo>
                  <a:cubicBezTo>
                    <a:pt x="4678" y="2765"/>
                    <a:pt x="4678" y="2707"/>
                    <a:pt x="4620" y="2707"/>
                  </a:cubicBezTo>
                  <a:cubicBezTo>
                    <a:pt x="4620" y="2765"/>
                    <a:pt x="4620" y="2765"/>
                    <a:pt x="4563" y="2765"/>
                  </a:cubicBezTo>
                  <a:cubicBezTo>
                    <a:pt x="4563" y="2765"/>
                    <a:pt x="4563" y="2765"/>
                    <a:pt x="4505" y="2822"/>
                  </a:cubicBezTo>
                  <a:cubicBezTo>
                    <a:pt x="4505" y="2765"/>
                    <a:pt x="4505" y="2765"/>
                    <a:pt x="4505" y="2765"/>
                  </a:cubicBezTo>
                  <a:cubicBezTo>
                    <a:pt x="4563" y="2765"/>
                    <a:pt x="4563" y="2765"/>
                    <a:pt x="4563" y="2765"/>
                  </a:cubicBezTo>
                  <a:cubicBezTo>
                    <a:pt x="4563" y="2707"/>
                    <a:pt x="4563" y="2707"/>
                    <a:pt x="4563" y="2707"/>
                  </a:cubicBezTo>
                  <a:cubicBezTo>
                    <a:pt x="4678" y="2592"/>
                    <a:pt x="4678" y="2592"/>
                    <a:pt x="4678" y="2592"/>
                  </a:cubicBezTo>
                  <a:cubicBezTo>
                    <a:pt x="4678" y="2650"/>
                    <a:pt x="4678" y="2650"/>
                    <a:pt x="4678" y="2650"/>
                  </a:cubicBezTo>
                  <a:cubicBezTo>
                    <a:pt x="4736" y="2592"/>
                    <a:pt x="4736" y="2592"/>
                    <a:pt x="4736" y="2592"/>
                  </a:cubicBezTo>
                  <a:cubicBezTo>
                    <a:pt x="4736" y="2650"/>
                    <a:pt x="4736" y="2650"/>
                    <a:pt x="4736" y="2650"/>
                  </a:cubicBezTo>
                  <a:cubicBezTo>
                    <a:pt x="4794" y="2650"/>
                    <a:pt x="4794" y="2650"/>
                    <a:pt x="4794" y="2650"/>
                  </a:cubicBezTo>
                  <a:cubicBezTo>
                    <a:pt x="4794" y="2707"/>
                    <a:pt x="4794" y="2707"/>
                    <a:pt x="4794" y="2707"/>
                  </a:cubicBezTo>
                  <a:cubicBezTo>
                    <a:pt x="4909" y="2592"/>
                    <a:pt x="4909" y="2592"/>
                    <a:pt x="4909" y="2592"/>
                  </a:cubicBezTo>
                  <a:cubicBezTo>
                    <a:pt x="5025" y="2534"/>
                    <a:pt x="5025" y="2534"/>
                    <a:pt x="5025" y="2534"/>
                  </a:cubicBezTo>
                  <a:cubicBezTo>
                    <a:pt x="5082" y="2477"/>
                    <a:pt x="5082" y="2477"/>
                    <a:pt x="5082" y="2477"/>
                  </a:cubicBezTo>
                  <a:cubicBezTo>
                    <a:pt x="5140" y="2477"/>
                    <a:pt x="5140" y="2477"/>
                    <a:pt x="5140" y="2477"/>
                  </a:cubicBezTo>
                  <a:cubicBezTo>
                    <a:pt x="5082" y="2477"/>
                    <a:pt x="5082" y="2477"/>
                    <a:pt x="5082" y="2477"/>
                  </a:cubicBezTo>
                  <a:cubicBezTo>
                    <a:pt x="5140" y="2419"/>
                    <a:pt x="5140" y="2419"/>
                    <a:pt x="5140" y="2419"/>
                  </a:cubicBezTo>
                  <a:cubicBezTo>
                    <a:pt x="5198" y="2419"/>
                    <a:pt x="5198" y="2419"/>
                    <a:pt x="5198" y="2419"/>
                  </a:cubicBezTo>
                  <a:cubicBezTo>
                    <a:pt x="5198" y="2362"/>
                    <a:pt x="5198" y="2362"/>
                    <a:pt x="5198" y="2362"/>
                  </a:cubicBezTo>
                  <a:cubicBezTo>
                    <a:pt x="5256" y="2362"/>
                    <a:pt x="5313" y="2362"/>
                    <a:pt x="5371" y="2304"/>
                  </a:cubicBezTo>
                  <a:cubicBezTo>
                    <a:pt x="5371" y="2189"/>
                    <a:pt x="5371" y="2189"/>
                    <a:pt x="5371" y="2189"/>
                  </a:cubicBezTo>
                  <a:cubicBezTo>
                    <a:pt x="5313" y="2246"/>
                    <a:pt x="5313" y="2246"/>
                    <a:pt x="5313" y="2246"/>
                  </a:cubicBezTo>
                  <a:cubicBezTo>
                    <a:pt x="5256" y="2131"/>
                    <a:pt x="5256" y="2131"/>
                    <a:pt x="5256" y="2131"/>
                  </a:cubicBezTo>
                  <a:cubicBezTo>
                    <a:pt x="5198" y="2131"/>
                    <a:pt x="5198" y="2189"/>
                    <a:pt x="5140" y="2189"/>
                  </a:cubicBezTo>
                  <a:cubicBezTo>
                    <a:pt x="5140" y="2246"/>
                    <a:pt x="5082" y="2246"/>
                    <a:pt x="5082" y="2246"/>
                  </a:cubicBezTo>
                  <a:cubicBezTo>
                    <a:pt x="5082" y="2304"/>
                    <a:pt x="5082" y="2304"/>
                    <a:pt x="5082" y="2304"/>
                  </a:cubicBezTo>
                  <a:cubicBezTo>
                    <a:pt x="5082" y="2246"/>
                    <a:pt x="5082" y="2246"/>
                    <a:pt x="5082" y="2246"/>
                  </a:cubicBezTo>
                  <a:cubicBezTo>
                    <a:pt x="4967" y="2304"/>
                    <a:pt x="4967" y="2304"/>
                    <a:pt x="4967" y="2304"/>
                  </a:cubicBezTo>
                  <a:cubicBezTo>
                    <a:pt x="4909" y="2304"/>
                    <a:pt x="4909" y="2304"/>
                    <a:pt x="4909" y="2304"/>
                  </a:cubicBezTo>
                  <a:cubicBezTo>
                    <a:pt x="4967" y="2246"/>
                    <a:pt x="4967" y="2246"/>
                    <a:pt x="4967" y="2246"/>
                  </a:cubicBezTo>
                  <a:cubicBezTo>
                    <a:pt x="4967" y="2246"/>
                    <a:pt x="4967" y="2246"/>
                    <a:pt x="5025" y="2189"/>
                  </a:cubicBezTo>
                  <a:cubicBezTo>
                    <a:pt x="5025" y="2246"/>
                    <a:pt x="5025" y="2189"/>
                    <a:pt x="5025" y="2246"/>
                  </a:cubicBezTo>
                  <a:cubicBezTo>
                    <a:pt x="5025" y="2189"/>
                    <a:pt x="5025" y="2189"/>
                    <a:pt x="5025" y="2189"/>
                  </a:cubicBezTo>
                  <a:cubicBezTo>
                    <a:pt x="5082" y="2131"/>
                    <a:pt x="5082" y="2131"/>
                    <a:pt x="5082" y="2131"/>
                  </a:cubicBezTo>
                  <a:cubicBezTo>
                    <a:pt x="5082" y="2131"/>
                    <a:pt x="5140" y="2131"/>
                    <a:pt x="5140" y="2074"/>
                  </a:cubicBezTo>
                  <a:cubicBezTo>
                    <a:pt x="5313" y="2016"/>
                    <a:pt x="5313" y="2016"/>
                    <a:pt x="5313" y="2016"/>
                  </a:cubicBezTo>
                  <a:cubicBezTo>
                    <a:pt x="5544" y="1901"/>
                    <a:pt x="5544" y="1901"/>
                    <a:pt x="5544" y="1901"/>
                  </a:cubicBezTo>
                  <a:cubicBezTo>
                    <a:pt x="5602" y="1901"/>
                    <a:pt x="5602" y="1901"/>
                    <a:pt x="5602" y="1901"/>
                  </a:cubicBezTo>
                  <a:cubicBezTo>
                    <a:pt x="5718" y="1843"/>
                    <a:pt x="5718" y="1843"/>
                    <a:pt x="5718" y="1843"/>
                  </a:cubicBezTo>
                  <a:cubicBezTo>
                    <a:pt x="5718" y="1786"/>
                    <a:pt x="5718" y="1786"/>
                    <a:pt x="5718" y="1786"/>
                  </a:cubicBezTo>
                  <a:cubicBezTo>
                    <a:pt x="5775" y="1786"/>
                    <a:pt x="5775" y="1786"/>
                    <a:pt x="5775" y="1786"/>
                  </a:cubicBezTo>
                  <a:cubicBezTo>
                    <a:pt x="5718" y="1843"/>
                    <a:pt x="5660" y="1901"/>
                    <a:pt x="5602" y="1958"/>
                  </a:cubicBezTo>
                  <a:cubicBezTo>
                    <a:pt x="5544" y="2016"/>
                    <a:pt x="5429" y="2016"/>
                    <a:pt x="5371" y="2074"/>
                  </a:cubicBezTo>
                  <a:cubicBezTo>
                    <a:pt x="5371" y="2131"/>
                    <a:pt x="5371" y="2131"/>
                    <a:pt x="5371" y="2131"/>
                  </a:cubicBezTo>
                  <a:cubicBezTo>
                    <a:pt x="5487" y="2074"/>
                    <a:pt x="5487" y="2074"/>
                    <a:pt x="5487" y="2074"/>
                  </a:cubicBezTo>
                  <a:lnTo>
                    <a:pt x="5487" y="2016"/>
                  </a:lnTo>
                  <a:cubicBezTo>
                    <a:pt x="5487" y="2016"/>
                    <a:pt x="5487" y="2074"/>
                    <a:pt x="5544" y="2016"/>
                  </a:cubicBezTo>
                  <a:cubicBezTo>
                    <a:pt x="5602" y="1958"/>
                    <a:pt x="5602" y="1958"/>
                    <a:pt x="5602" y="1958"/>
                  </a:cubicBezTo>
                  <a:cubicBezTo>
                    <a:pt x="5602" y="2016"/>
                    <a:pt x="5602" y="2016"/>
                    <a:pt x="5602" y="2016"/>
                  </a:cubicBezTo>
                  <a:cubicBezTo>
                    <a:pt x="5718" y="1958"/>
                    <a:pt x="5718" y="1958"/>
                    <a:pt x="5718" y="1958"/>
                  </a:cubicBezTo>
                  <a:cubicBezTo>
                    <a:pt x="5718" y="1958"/>
                    <a:pt x="5718" y="1958"/>
                    <a:pt x="5775" y="1958"/>
                  </a:cubicBezTo>
                  <a:lnTo>
                    <a:pt x="5775" y="1901"/>
                  </a:lnTo>
                  <a:cubicBezTo>
                    <a:pt x="5891" y="1901"/>
                    <a:pt x="5891" y="1843"/>
                    <a:pt x="5891" y="1843"/>
                  </a:cubicBezTo>
                  <a:cubicBezTo>
                    <a:pt x="5949" y="1843"/>
                    <a:pt x="5949" y="1843"/>
                    <a:pt x="5949" y="1843"/>
                  </a:cubicBezTo>
                  <a:cubicBezTo>
                    <a:pt x="6006" y="1786"/>
                    <a:pt x="6006" y="1786"/>
                    <a:pt x="6006" y="1786"/>
                  </a:cubicBezTo>
                  <a:cubicBezTo>
                    <a:pt x="6006" y="1843"/>
                    <a:pt x="6006" y="1843"/>
                    <a:pt x="6006" y="1843"/>
                  </a:cubicBezTo>
                  <a:cubicBezTo>
                    <a:pt x="6064" y="1786"/>
                    <a:pt x="6064" y="1786"/>
                    <a:pt x="6064" y="1786"/>
                  </a:cubicBezTo>
                  <a:cubicBezTo>
                    <a:pt x="6180" y="1728"/>
                    <a:pt x="6180" y="1728"/>
                    <a:pt x="6180" y="1728"/>
                  </a:cubicBezTo>
                  <a:cubicBezTo>
                    <a:pt x="6122" y="1728"/>
                    <a:pt x="6122" y="1728"/>
                    <a:pt x="6064" y="1786"/>
                  </a:cubicBezTo>
                  <a:cubicBezTo>
                    <a:pt x="6064" y="1728"/>
                    <a:pt x="6064" y="1728"/>
                    <a:pt x="6064" y="1728"/>
                  </a:cubicBezTo>
                  <a:cubicBezTo>
                    <a:pt x="6006" y="1728"/>
                    <a:pt x="6006" y="1728"/>
                    <a:pt x="6006" y="1728"/>
                  </a:cubicBezTo>
                  <a:cubicBezTo>
                    <a:pt x="5949" y="1786"/>
                    <a:pt x="5949" y="1786"/>
                    <a:pt x="5949" y="1786"/>
                  </a:cubicBezTo>
                  <a:cubicBezTo>
                    <a:pt x="5891" y="1786"/>
                    <a:pt x="5891" y="1786"/>
                    <a:pt x="5891" y="1786"/>
                  </a:cubicBezTo>
                  <a:cubicBezTo>
                    <a:pt x="5949" y="1728"/>
                    <a:pt x="5949" y="1728"/>
                    <a:pt x="6006" y="1728"/>
                  </a:cubicBezTo>
                  <a:cubicBezTo>
                    <a:pt x="6006" y="1670"/>
                    <a:pt x="6006" y="1670"/>
                    <a:pt x="6006" y="1670"/>
                  </a:cubicBezTo>
                  <a:cubicBezTo>
                    <a:pt x="6064" y="1670"/>
                    <a:pt x="6064" y="1670"/>
                    <a:pt x="6064" y="1670"/>
                  </a:cubicBezTo>
                  <a:cubicBezTo>
                    <a:pt x="6122" y="1670"/>
                    <a:pt x="6122" y="1670"/>
                    <a:pt x="6122" y="1670"/>
                  </a:cubicBezTo>
                  <a:cubicBezTo>
                    <a:pt x="6180" y="1613"/>
                    <a:pt x="6180" y="1613"/>
                    <a:pt x="6180" y="1613"/>
                  </a:cubicBezTo>
                  <a:cubicBezTo>
                    <a:pt x="6122" y="1613"/>
                    <a:pt x="6064" y="1670"/>
                    <a:pt x="6064" y="1670"/>
                  </a:cubicBezTo>
                  <a:cubicBezTo>
                    <a:pt x="6006" y="1613"/>
                    <a:pt x="6006" y="1613"/>
                    <a:pt x="6006" y="1613"/>
                  </a:cubicBezTo>
                  <a:cubicBezTo>
                    <a:pt x="5949" y="1670"/>
                    <a:pt x="5949" y="1670"/>
                    <a:pt x="5949" y="1670"/>
                  </a:cubicBezTo>
                  <a:lnTo>
                    <a:pt x="5891" y="1670"/>
                  </a:lnTo>
                  <a:cubicBezTo>
                    <a:pt x="5891" y="1728"/>
                    <a:pt x="5833" y="1728"/>
                    <a:pt x="5833" y="1728"/>
                  </a:cubicBezTo>
                  <a:cubicBezTo>
                    <a:pt x="5775" y="1728"/>
                    <a:pt x="5775" y="1728"/>
                    <a:pt x="5775" y="1728"/>
                  </a:cubicBezTo>
                  <a:cubicBezTo>
                    <a:pt x="5833" y="1728"/>
                    <a:pt x="5833" y="1728"/>
                    <a:pt x="5833" y="1728"/>
                  </a:cubicBezTo>
                  <a:cubicBezTo>
                    <a:pt x="5775" y="1728"/>
                    <a:pt x="5775" y="1728"/>
                    <a:pt x="5775" y="1728"/>
                  </a:cubicBezTo>
                  <a:cubicBezTo>
                    <a:pt x="5775" y="1670"/>
                    <a:pt x="5775" y="1670"/>
                    <a:pt x="5775" y="1670"/>
                  </a:cubicBezTo>
                  <a:cubicBezTo>
                    <a:pt x="5833" y="1670"/>
                    <a:pt x="5833" y="1670"/>
                    <a:pt x="5833" y="1670"/>
                  </a:cubicBezTo>
                  <a:cubicBezTo>
                    <a:pt x="5833" y="1613"/>
                    <a:pt x="5833" y="1613"/>
                    <a:pt x="5833" y="1613"/>
                  </a:cubicBezTo>
                  <a:cubicBezTo>
                    <a:pt x="5891" y="1613"/>
                    <a:pt x="5891" y="1613"/>
                    <a:pt x="5891" y="1613"/>
                  </a:cubicBezTo>
                  <a:cubicBezTo>
                    <a:pt x="5949" y="1555"/>
                    <a:pt x="5949" y="1555"/>
                    <a:pt x="5949" y="1555"/>
                  </a:cubicBezTo>
                  <a:cubicBezTo>
                    <a:pt x="6064" y="1498"/>
                    <a:pt x="6064" y="1498"/>
                    <a:pt x="6064" y="1498"/>
                  </a:cubicBezTo>
                  <a:cubicBezTo>
                    <a:pt x="6122" y="1440"/>
                    <a:pt x="6122" y="1440"/>
                    <a:pt x="6122" y="1440"/>
                  </a:cubicBezTo>
                  <a:cubicBezTo>
                    <a:pt x="6122" y="1440"/>
                    <a:pt x="6122" y="1440"/>
                    <a:pt x="6180" y="1440"/>
                  </a:cubicBezTo>
                  <a:cubicBezTo>
                    <a:pt x="6237" y="1440"/>
                    <a:pt x="6237" y="1440"/>
                    <a:pt x="6237" y="1440"/>
                  </a:cubicBezTo>
                  <a:cubicBezTo>
                    <a:pt x="6295" y="1382"/>
                    <a:pt x="6295" y="1382"/>
                    <a:pt x="6295" y="1382"/>
                  </a:cubicBezTo>
                  <a:cubicBezTo>
                    <a:pt x="6295" y="1382"/>
                    <a:pt x="6353" y="1325"/>
                    <a:pt x="6353" y="1382"/>
                  </a:cubicBezTo>
                  <a:cubicBezTo>
                    <a:pt x="6411" y="1382"/>
                    <a:pt x="6411" y="1382"/>
                    <a:pt x="6411" y="1382"/>
                  </a:cubicBezTo>
                  <a:cubicBezTo>
                    <a:pt x="6353" y="1382"/>
                    <a:pt x="6353" y="1382"/>
                    <a:pt x="6353" y="1382"/>
                  </a:cubicBezTo>
                  <a:cubicBezTo>
                    <a:pt x="6295" y="1440"/>
                    <a:pt x="6295" y="1440"/>
                    <a:pt x="6295" y="1440"/>
                  </a:cubicBezTo>
                  <a:cubicBezTo>
                    <a:pt x="6237" y="1440"/>
                    <a:pt x="6237" y="1440"/>
                    <a:pt x="6237" y="1440"/>
                  </a:cubicBezTo>
                  <a:cubicBezTo>
                    <a:pt x="6237" y="1498"/>
                    <a:pt x="6237" y="1498"/>
                    <a:pt x="6237" y="1498"/>
                  </a:cubicBezTo>
                  <a:cubicBezTo>
                    <a:pt x="6122" y="1498"/>
                    <a:pt x="6122" y="1498"/>
                    <a:pt x="6122" y="1498"/>
                  </a:cubicBezTo>
                  <a:cubicBezTo>
                    <a:pt x="6006" y="1555"/>
                    <a:pt x="6006" y="1555"/>
                    <a:pt x="6006" y="1555"/>
                  </a:cubicBezTo>
                  <a:cubicBezTo>
                    <a:pt x="6064" y="1555"/>
                    <a:pt x="6064" y="1555"/>
                    <a:pt x="6064" y="1555"/>
                  </a:cubicBezTo>
                  <a:cubicBezTo>
                    <a:pt x="6064" y="1555"/>
                    <a:pt x="6064" y="1555"/>
                    <a:pt x="6122" y="1555"/>
                  </a:cubicBezTo>
                  <a:cubicBezTo>
                    <a:pt x="6237" y="1498"/>
                    <a:pt x="6237" y="1498"/>
                    <a:pt x="6237" y="1498"/>
                  </a:cubicBezTo>
                  <a:cubicBezTo>
                    <a:pt x="6237" y="1440"/>
                    <a:pt x="6237" y="1440"/>
                    <a:pt x="6237" y="1440"/>
                  </a:cubicBezTo>
                  <a:cubicBezTo>
                    <a:pt x="6295" y="1498"/>
                    <a:pt x="6295" y="1498"/>
                    <a:pt x="6295" y="1498"/>
                  </a:cubicBezTo>
                  <a:cubicBezTo>
                    <a:pt x="6237" y="1498"/>
                    <a:pt x="6237" y="1498"/>
                    <a:pt x="6237" y="1498"/>
                  </a:cubicBezTo>
                  <a:cubicBezTo>
                    <a:pt x="6237" y="1555"/>
                    <a:pt x="6237" y="1555"/>
                    <a:pt x="6237" y="1555"/>
                  </a:cubicBezTo>
                  <a:cubicBezTo>
                    <a:pt x="6237" y="1555"/>
                    <a:pt x="6295" y="1498"/>
                    <a:pt x="6295" y="1555"/>
                  </a:cubicBezTo>
                  <a:cubicBezTo>
                    <a:pt x="6353" y="1555"/>
                    <a:pt x="6353" y="1555"/>
                    <a:pt x="6353" y="1555"/>
                  </a:cubicBezTo>
                  <a:cubicBezTo>
                    <a:pt x="6353" y="1613"/>
                    <a:pt x="6353" y="1613"/>
                    <a:pt x="6353" y="1613"/>
                  </a:cubicBezTo>
                  <a:cubicBezTo>
                    <a:pt x="6353" y="1555"/>
                    <a:pt x="6353" y="1555"/>
                    <a:pt x="6353" y="1555"/>
                  </a:cubicBezTo>
                  <a:cubicBezTo>
                    <a:pt x="6411" y="1555"/>
                    <a:pt x="6353" y="1555"/>
                    <a:pt x="6411" y="1555"/>
                  </a:cubicBezTo>
                  <a:cubicBezTo>
                    <a:pt x="6411" y="1555"/>
                    <a:pt x="6411" y="1555"/>
                    <a:pt x="6468" y="1555"/>
                  </a:cubicBezTo>
                  <a:cubicBezTo>
                    <a:pt x="6468" y="1498"/>
                    <a:pt x="6468" y="1498"/>
                    <a:pt x="6468" y="1498"/>
                  </a:cubicBezTo>
                  <a:cubicBezTo>
                    <a:pt x="6411" y="1555"/>
                    <a:pt x="6411" y="1555"/>
                    <a:pt x="6411" y="1555"/>
                  </a:cubicBezTo>
                  <a:cubicBezTo>
                    <a:pt x="6353" y="1555"/>
                    <a:pt x="6353" y="1555"/>
                    <a:pt x="6353" y="1555"/>
                  </a:cubicBezTo>
                  <a:cubicBezTo>
                    <a:pt x="6295" y="1555"/>
                    <a:pt x="6295" y="1555"/>
                    <a:pt x="6295" y="1555"/>
                  </a:cubicBezTo>
                  <a:cubicBezTo>
                    <a:pt x="6353" y="1498"/>
                    <a:pt x="6353" y="1498"/>
                    <a:pt x="6353" y="1440"/>
                  </a:cubicBezTo>
                  <a:cubicBezTo>
                    <a:pt x="6353" y="1498"/>
                    <a:pt x="6353" y="1498"/>
                    <a:pt x="6353" y="1498"/>
                  </a:cubicBezTo>
                  <a:cubicBezTo>
                    <a:pt x="6468" y="1440"/>
                    <a:pt x="6468" y="1440"/>
                    <a:pt x="6468" y="1440"/>
                  </a:cubicBezTo>
                  <a:cubicBezTo>
                    <a:pt x="6468" y="1382"/>
                    <a:pt x="6468" y="1382"/>
                    <a:pt x="6468" y="1382"/>
                  </a:cubicBezTo>
                  <a:cubicBezTo>
                    <a:pt x="6468" y="1440"/>
                    <a:pt x="6468" y="1440"/>
                    <a:pt x="6468" y="1440"/>
                  </a:cubicBezTo>
                  <a:lnTo>
                    <a:pt x="6526" y="1440"/>
                  </a:lnTo>
                  <a:cubicBezTo>
                    <a:pt x="6411" y="1440"/>
                    <a:pt x="6411" y="1440"/>
                    <a:pt x="6411" y="1440"/>
                  </a:cubicBezTo>
                  <a:cubicBezTo>
                    <a:pt x="6468" y="1440"/>
                    <a:pt x="6526" y="1440"/>
                    <a:pt x="6584" y="1382"/>
                  </a:cubicBezTo>
                  <a:lnTo>
                    <a:pt x="6526" y="1382"/>
                  </a:lnTo>
                  <a:cubicBezTo>
                    <a:pt x="6526" y="1382"/>
                    <a:pt x="6526" y="1382"/>
                    <a:pt x="6584" y="1382"/>
                  </a:cubicBezTo>
                  <a:cubicBezTo>
                    <a:pt x="6584" y="1325"/>
                    <a:pt x="6584" y="1325"/>
                    <a:pt x="6584" y="1325"/>
                  </a:cubicBezTo>
                  <a:lnTo>
                    <a:pt x="6584" y="1382"/>
                  </a:lnTo>
                  <a:cubicBezTo>
                    <a:pt x="6642" y="1382"/>
                    <a:pt x="6642" y="1382"/>
                    <a:pt x="6642" y="1382"/>
                  </a:cubicBezTo>
                  <a:cubicBezTo>
                    <a:pt x="6757" y="1325"/>
                    <a:pt x="6757" y="1325"/>
                    <a:pt x="6757" y="1325"/>
                  </a:cubicBezTo>
                  <a:cubicBezTo>
                    <a:pt x="6757" y="1325"/>
                    <a:pt x="6757" y="1325"/>
                    <a:pt x="6815" y="1325"/>
                  </a:cubicBezTo>
                  <a:cubicBezTo>
                    <a:pt x="6757" y="1325"/>
                    <a:pt x="6757" y="1325"/>
                    <a:pt x="6757" y="1325"/>
                  </a:cubicBezTo>
                  <a:cubicBezTo>
                    <a:pt x="6873" y="1267"/>
                    <a:pt x="6873" y="1267"/>
                    <a:pt x="6873" y="1267"/>
                  </a:cubicBezTo>
                  <a:cubicBezTo>
                    <a:pt x="6815" y="1267"/>
                    <a:pt x="6815" y="1267"/>
                    <a:pt x="6815" y="1267"/>
                  </a:cubicBezTo>
                  <a:cubicBezTo>
                    <a:pt x="6815" y="1325"/>
                    <a:pt x="6815" y="1325"/>
                    <a:pt x="6815" y="1325"/>
                  </a:cubicBezTo>
                  <a:cubicBezTo>
                    <a:pt x="6873" y="1267"/>
                    <a:pt x="6873" y="1267"/>
                    <a:pt x="6873" y="1267"/>
                  </a:cubicBezTo>
                  <a:cubicBezTo>
                    <a:pt x="6930" y="1267"/>
                    <a:pt x="6930" y="1267"/>
                    <a:pt x="6988" y="1267"/>
                  </a:cubicBezTo>
                  <a:cubicBezTo>
                    <a:pt x="6988" y="1210"/>
                    <a:pt x="6988" y="1267"/>
                    <a:pt x="6988" y="1210"/>
                  </a:cubicBezTo>
                  <a:cubicBezTo>
                    <a:pt x="6930" y="1267"/>
                    <a:pt x="6930" y="1267"/>
                    <a:pt x="6930" y="1267"/>
                  </a:cubicBezTo>
                  <a:cubicBezTo>
                    <a:pt x="6988" y="1210"/>
                    <a:pt x="6988" y="1210"/>
                    <a:pt x="6988" y="1210"/>
                  </a:cubicBezTo>
                  <a:cubicBezTo>
                    <a:pt x="7046" y="1152"/>
                    <a:pt x="7046" y="1210"/>
                    <a:pt x="7046" y="1210"/>
                  </a:cubicBezTo>
                  <a:lnTo>
                    <a:pt x="7046" y="1152"/>
                  </a:lnTo>
                  <a:cubicBezTo>
                    <a:pt x="7104" y="1152"/>
                    <a:pt x="7104" y="1152"/>
                    <a:pt x="7104" y="1152"/>
                  </a:cubicBezTo>
                  <a:cubicBezTo>
                    <a:pt x="7161" y="1152"/>
                    <a:pt x="7161" y="1152"/>
                    <a:pt x="7161" y="1152"/>
                  </a:cubicBezTo>
                  <a:cubicBezTo>
                    <a:pt x="7219" y="1094"/>
                    <a:pt x="7219" y="1094"/>
                    <a:pt x="7219" y="1094"/>
                  </a:cubicBezTo>
                  <a:cubicBezTo>
                    <a:pt x="7161" y="1094"/>
                    <a:pt x="7161" y="1094"/>
                    <a:pt x="7161" y="1094"/>
                  </a:cubicBezTo>
                  <a:cubicBezTo>
                    <a:pt x="7046" y="1152"/>
                    <a:pt x="7046" y="1152"/>
                    <a:pt x="7046" y="1152"/>
                  </a:cubicBezTo>
                  <a:cubicBezTo>
                    <a:pt x="6873" y="1210"/>
                    <a:pt x="6873" y="1210"/>
                    <a:pt x="6873" y="1210"/>
                  </a:cubicBezTo>
                  <a:cubicBezTo>
                    <a:pt x="6757" y="1267"/>
                    <a:pt x="6757" y="1267"/>
                    <a:pt x="6757" y="1267"/>
                  </a:cubicBezTo>
                  <a:cubicBezTo>
                    <a:pt x="6699" y="1267"/>
                    <a:pt x="6699" y="1267"/>
                    <a:pt x="6699" y="1267"/>
                  </a:cubicBezTo>
                  <a:cubicBezTo>
                    <a:pt x="6642" y="1267"/>
                    <a:pt x="6642" y="1325"/>
                    <a:pt x="6584" y="1325"/>
                  </a:cubicBezTo>
                  <a:cubicBezTo>
                    <a:pt x="6584" y="1267"/>
                    <a:pt x="6584" y="1267"/>
                    <a:pt x="6584" y="1267"/>
                  </a:cubicBezTo>
                  <a:cubicBezTo>
                    <a:pt x="6584" y="1325"/>
                    <a:pt x="6584" y="1325"/>
                    <a:pt x="6584" y="1325"/>
                  </a:cubicBezTo>
                  <a:cubicBezTo>
                    <a:pt x="6584" y="1267"/>
                    <a:pt x="6584" y="1267"/>
                    <a:pt x="6584" y="1325"/>
                  </a:cubicBezTo>
                  <a:cubicBezTo>
                    <a:pt x="6526" y="1267"/>
                    <a:pt x="6526" y="1267"/>
                    <a:pt x="6526" y="1267"/>
                  </a:cubicBezTo>
                  <a:cubicBezTo>
                    <a:pt x="6642" y="1267"/>
                    <a:pt x="6642" y="1267"/>
                    <a:pt x="6642" y="1267"/>
                  </a:cubicBezTo>
                  <a:lnTo>
                    <a:pt x="6642" y="1210"/>
                  </a:lnTo>
                  <a:cubicBezTo>
                    <a:pt x="6699" y="1210"/>
                    <a:pt x="6699" y="1210"/>
                    <a:pt x="6699" y="1210"/>
                  </a:cubicBezTo>
                  <a:cubicBezTo>
                    <a:pt x="6699" y="1152"/>
                    <a:pt x="6699" y="1210"/>
                    <a:pt x="6699" y="1210"/>
                  </a:cubicBezTo>
                  <a:cubicBezTo>
                    <a:pt x="6757" y="1152"/>
                    <a:pt x="6757" y="1152"/>
                    <a:pt x="6757" y="1152"/>
                  </a:cubicBezTo>
                  <a:cubicBezTo>
                    <a:pt x="6815" y="1152"/>
                    <a:pt x="6815" y="1152"/>
                    <a:pt x="6815" y="1152"/>
                  </a:cubicBezTo>
                  <a:cubicBezTo>
                    <a:pt x="6873" y="1152"/>
                    <a:pt x="6815" y="1152"/>
                    <a:pt x="6815" y="1152"/>
                  </a:cubicBezTo>
                  <a:cubicBezTo>
                    <a:pt x="6873" y="1152"/>
                    <a:pt x="6873" y="1152"/>
                    <a:pt x="6873" y="1152"/>
                  </a:cubicBezTo>
                  <a:cubicBezTo>
                    <a:pt x="6930" y="1094"/>
                    <a:pt x="6930" y="1094"/>
                    <a:pt x="6930" y="1094"/>
                  </a:cubicBezTo>
                  <a:cubicBezTo>
                    <a:pt x="7046" y="1037"/>
                    <a:pt x="7046" y="1037"/>
                    <a:pt x="7046" y="1037"/>
                  </a:cubicBezTo>
                  <a:cubicBezTo>
                    <a:pt x="7104" y="1037"/>
                    <a:pt x="7104" y="1037"/>
                    <a:pt x="7161" y="1037"/>
                  </a:cubicBezTo>
                  <a:cubicBezTo>
                    <a:pt x="7161" y="979"/>
                    <a:pt x="7161" y="979"/>
                    <a:pt x="7219" y="979"/>
                  </a:cubicBezTo>
                  <a:cubicBezTo>
                    <a:pt x="7219" y="1037"/>
                    <a:pt x="7219" y="1037"/>
                    <a:pt x="7219" y="1037"/>
                  </a:cubicBezTo>
                  <a:cubicBezTo>
                    <a:pt x="7219" y="979"/>
                    <a:pt x="7219" y="979"/>
                    <a:pt x="7219" y="979"/>
                  </a:cubicBezTo>
                  <a:cubicBezTo>
                    <a:pt x="7219" y="1037"/>
                    <a:pt x="7219" y="1037"/>
                    <a:pt x="7219" y="1037"/>
                  </a:cubicBezTo>
                  <a:cubicBezTo>
                    <a:pt x="7277" y="1037"/>
                    <a:pt x="7277" y="1037"/>
                    <a:pt x="7277" y="1037"/>
                  </a:cubicBezTo>
                  <a:cubicBezTo>
                    <a:pt x="7219" y="1037"/>
                    <a:pt x="7219" y="1037"/>
                    <a:pt x="7219" y="1037"/>
                  </a:cubicBezTo>
                  <a:cubicBezTo>
                    <a:pt x="7277" y="1037"/>
                    <a:pt x="7277" y="1037"/>
                    <a:pt x="7277" y="1037"/>
                  </a:cubicBezTo>
                  <a:cubicBezTo>
                    <a:pt x="7335" y="1094"/>
                    <a:pt x="7335" y="1094"/>
                    <a:pt x="7335" y="1094"/>
                  </a:cubicBezTo>
                  <a:cubicBezTo>
                    <a:pt x="7277" y="1152"/>
                    <a:pt x="7277" y="1152"/>
                    <a:pt x="7277" y="1152"/>
                  </a:cubicBezTo>
                  <a:cubicBezTo>
                    <a:pt x="7335" y="1094"/>
                    <a:pt x="7335" y="1152"/>
                    <a:pt x="7335" y="1094"/>
                  </a:cubicBezTo>
                  <a:lnTo>
                    <a:pt x="7393" y="1094"/>
                  </a:lnTo>
                  <a:cubicBezTo>
                    <a:pt x="7450" y="1094"/>
                    <a:pt x="7450" y="1094"/>
                    <a:pt x="7450" y="1094"/>
                  </a:cubicBezTo>
                  <a:cubicBezTo>
                    <a:pt x="7450" y="1152"/>
                    <a:pt x="7450" y="1094"/>
                    <a:pt x="7450" y="1152"/>
                  </a:cubicBezTo>
                  <a:lnTo>
                    <a:pt x="7393" y="1152"/>
                  </a:lnTo>
                  <a:cubicBezTo>
                    <a:pt x="7335" y="1152"/>
                    <a:pt x="7335" y="1152"/>
                    <a:pt x="7335" y="1152"/>
                  </a:cubicBezTo>
                  <a:cubicBezTo>
                    <a:pt x="7393" y="1152"/>
                    <a:pt x="7393" y="1152"/>
                    <a:pt x="7393" y="1152"/>
                  </a:cubicBezTo>
                  <a:cubicBezTo>
                    <a:pt x="7450" y="1210"/>
                    <a:pt x="7450" y="1210"/>
                    <a:pt x="7450" y="1210"/>
                  </a:cubicBezTo>
                  <a:cubicBezTo>
                    <a:pt x="7450" y="1267"/>
                    <a:pt x="7450" y="1267"/>
                    <a:pt x="7450" y="1267"/>
                  </a:cubicBezTo>
                  <a:cubicBezTo>
                    <a:pt x="7335" y="1267"/>
                    <a:pt x="7335" y="1267"/>
                    <a:pt x="7335" y="1267"/>
                  </a:cubicBezTo>
                  <a:cubicBezTo>
                    <a:pt x="7393" y="1325"/>
                    <a:pt x="7393" y="1325"/>
                    <a:pt x="7393" y="1325"/>
                  </a:cubicBezTo>
                  <a:cubicBezTo>
                    <a:pt x="7335" y="1325"/>
                    <a:pt x="7335" y="1325"/>
                    <a:pt x="7335" y="1325"/>
                  </a:cubicBezTo>
                  <a:cubicBezTo>
                    <a:pt x="7335" y="1267"/>
                    <a:pt x="7335" y="1267"/>
                    <a:pt x="7335" y="1267"/>
                  </a:cubicBezTo>
                  <a:cubicBezTo>
                    <a:pt x="7277" y="1267"/>
                    <a:pt x="7277" y="1267"/>
                    <a:pt x="7277" y="1267"/>
                  </a:cubicBezTo>
                  <a:cubicBezTo>
                    <a:pt x="7277" y="1267"/>
                    <a:pt x="7277" y="1267"/>
                    <a:pt x="7277" y="1210"/>
                  </a:cubicBezTo>
                  <a:cubicBezTo>
                    <a:pt x="7277" y="1152"/>
                    <a:pt x="7277" y="1152"/>
                    <a:pt x="7277" y="1152"/>
                  </a:cubicBezTo>
                  <a:cubicBezTo>
                    <a:pt x="7219" y="1152"/>
                    <a:pt x="7219" y="1152"/>
                    <a:pt x="7219" y="1152"/>
                  </a:cubicBezTo>
                  <a:cubicBezTo>
                    <a:pt x="7219" y="1210"/>
                    <a:pt x="7219" y="1210"/>
                    <a:pt x="7219" y="1210"/>
                  </a:cubicBezTo>
                  <a:cubicBezTo>
                    <a:pt x="7277" y="1210"/>
                    <a:pt x="7277" y="1210"/>
                    <a:pt x="7219" y="1267"/>
                  </a:cubicBezTo>
                  <a:cubicBezTo>
                    <a:pt x="7219" y="1325"/>
                    <a:pt x="7219" y="1325"/>
                    <a:pt x="7219" y="1325"/>
                  </a:cubicBezTo>
                  <a:cubicBezTo>
                    <a:pt x="7161" y="1325"/>
                    <a:pt x="7161" y="1325"/>
                    <a:pt x="7161" y="1325"/>
                  </a:cubicBezTo>
                  <a:cubicBezTo>
                    <a:pt x="7161" y="1382"/>
                    <a:pt x="7161" y="1382"/>
                    <a:pt x="7161" y="1382"/>
                  </a:cubicBezTo>
                  <a:cubicBezTo>
                    <a:pt x="7161" y="1440"/>
                    <a:pt x="7161" y="1382"/>
                    <a:pt x="7161" y="1440"/>
                  </a:cubicBezTo>
                  <a:cubicBezTo>
                    <a:pt x="7104" y="1440"/>
                    <a:pt x="7104" y="1498"/>
                    <a:pt x="7104" y="1498"/>
                  </a:cubicBezTo>
                  <a:cubicBezTo>
                    <a:pt x="7046" y="1498"/>
                    <a:pt x="7046" y="1498"/>
                    <a:pt x="7046" y="1498"/>
                  </a:cubicBezTo>
                  <a:cubicBezTo>
                    <a:pt x="6988" y="1498"/>
                    <a:pt x="6988" y="1498"/>
                    <a:pt x="6988" y="1498"/>
                  </a:cubicBezTo>
                  <a:cubicBezTo>
                    <a:pt x="6930" y="1555"/>
                    <a:pt x="6930" y="1555"/>
                    <a:pt x="6930" y="1555"/>
                  </a:cubicBezTo>
                  <a:cubicBezTo>
                    <a:pt x="6930" y="1555"/>
                    <a:pt x="6930" y="1555"/>
                    <a:pt x="6873" y="1555"/>
                  </a:cubicBezTo>
                  <a:cubicBezTo>
                    <a:pt x="6815" y="1613"/>
                    <a:pt x="6815" y="1613"/>
                    <a:pt x="6815" y="1613"/>
                  </a:cubicBezTo>
                  <a:cubicBezTo>
                    <a:pt x="6757" y="1613"/>
                    <a:pt x="6757" y="1613"/>
                    <a:pt x="6757" y="1613"/>
                  </a:cubicBezTo>
                  <a:cubicBezTo>
                    <a:pt x="6757" y="1613"/>
                    <a:pt x="6757" y="1613"/>
                    <a:pt x="6699" y="1613"/>
                  </a:cubicBezTo>
                  <a:cubicBezTo>
                    <a:pt x="6699" y="1670"/>
                    <a:pt x="6699" y="1670"/>
                    <a:pt x="6699" y="1670"/>
                  </a:cubicBezTo>
                  <a:cubicBezTo>
                    <a:pt x="6642" y="1670"/>
                    <a:pt x="6584" y="1728"/>
                    <a:pt x="6468" y="1786"/>
                  </a:cubicBezTo>
                  <a:cubicBezTo>
                    <a:pt x="6468" y="1786"/>
                    <a:pt x="6526" y="1786"/>
                    <a:pt x="6468" y="1786"/>
                  </a:cubicBezTo>
                  <a:cubicBezTo>
                    <a:pt x="6468" y="1786"/>
                    <a:pt x="6411" y="1786"/>
                    <a:pt x="6353" y="1843"/>
                  </a:cubicBezTo>
                  <a:cubicBezTo>
                    <a:pt x="6295" y="1843"/>
                    <a:pt x="6295" y="1843"/>
                    <a:pt x="6295" y="1843"/>
                  </a:cubicBezTo>
                  <a:cubicBezTo>
                    <a:pt x="6295" y="1901"/>
                    <a:pt x="6295" y="1901"/>
                    <a:pt x="6295" y="1901"/>
                  </a:cubicBezTo>
                  <a:lnTo>
                    <a:pt x="6237" y="1901"/>
                  </a:lnTo>
                  <a:cubicBezTo>
                    <a:pt x="6122" y="1958"/>
                    <a:pt x="6122" y="1958"/>
                    <a:pt x="6122" y="1958"/>
                  </a:cubicBezTo>
                  <a:cubicBezTo>
                    <a:pt x="6064" y="2016"/>
                    <a:pt x="6064" y="2016"/>
                    <a:pt x="6006" y="2016"/>
                  </a:cubicBezTo>
                  <a:cubicBezTo>
                    <a:pt x="6006" y="2016"/>
                    <a:pt x="6006" y="2016"/>
                    <a:pt x="6006" y="2074"/>
                  </a:cubicBezTo>
                  <a:cubicBezTo>
                    <a:pt x="6122" y="2016"/>
                    <a:pt x="6122" y="2016"/>
                    <a:pt x="6122" y="2016"/>
                  </a:cubicBezTo>
                  <a:cubicBezTo>
                    <a:pt x="6180" y="1958"/>
                    <a:pt x="6180" y="1958"/>
                    <a:pt x="6180" y="1958"/>
                  </a:cubicBezTo>
                  <a:cubicBezTo>
                    <a:pt x="6180" y="2016"/>
                    <a:pt x="6180" y="2016"/>
                    <a:pt x="6180" y="2016"/>
                  </a:cubicBezTo>
                  <a:cubicBezTo>
                    <a:pt x="6180" y="2016"/>
                    <a:pt x="6180" y="1958"/>
                    <a:pt x="6237" y="1958"/>
                  </a:cubicBezTo>
                  <a:lnTo>
                    <a:pt x="6295" y="1958"/>
                  </a:lnTo>
                  <a:cubicBezTo>
                    <a:pt x="6295" y="1901"/>
                    <a:pt x="6295" y="1901"/>
                    <a:pt x="6295" y="1901"/>
                  </a:cubicBezTo>
                  <a:cubicBezTo>
                    <a:pt x="6353" y="1901"/>
                    <a:pt x="6353" y="1901"/>
                    <a:pt x="6353" y="1901"/>
                  </a:cubicBezTo>
                  <a:cubicBezTo>
                    <a:pt x="6295" y="1901"/>
                    <a:pt x="6295" y="1901"/>
                    <a:pt x="6295" y="1901"/>
                  </a:cubicBezTo>
                  <a:cubicBezTo>
                    <a:pt x="6411" y="1843"/>
                    <a:pt x="6411" y="1843"/>
                    <a:pt x="6411" y="1843"/>
                  </a:cubicBezTo>
                  <a:cubicBezTo>
                    <a:pt x="6468" y="1843"/>
                    <a:pt x="6468" y="1843"/>
                    <a:pt x="6468" y="1843"/>
                  </a:cubicBezTo>
                  <a:cubicBezTo>
                    <a:pt x="6526" y="1786"/>
                    <a:pt x="6526" y="1786"/>
                    <a:pt x="6526" y="1786"/>
                  </a:cubicBezTo>
                  <a:cubicBezTo>
                    <a:pt x="6584" y="1786"/>
                    <a:pt x="6584" y="1786"/>
                    <a:pt x="6584" y="1786"/>
                  </a:cubicBezTo>
                  <a:cubicBezTo>
                    <a:pt x="6526" y="1786"/>
                    <a:pt x="6526" y="1786"/>
                    <a:pt x="6526" y="1786"/>
                  </a:cubicBezTo>
                  <a:cubicBezTo>
                    <a:pt x="6584" y="1843"/>
                    <a:pt x="6584" y="1843"/>
                    <a:pt x="6584" y="1843"/>
                  </a:cubicBezTo>
                  <a:lnTo>
                    <a:pt x="6642" y="1786"/>
                  </a:lnTo>
                  <a:cubicBezTo>
                    <a:pt x="6642" y="1843"/>
                    <a:pt x="6642" y="1843"/>
                    <a:pt x="6642" y="1843"/>
                  </a:cubicBezTo>
                  <a:cubicBezTo>
                    <a:pt x="6699" y="1786"/>
                    <a:pt x="6699" y="1786"/>
                    <a:pt x="6699" y="1786"/>
                  </a:cubicBezTo>
                  <a:cubicBezTo>
                    <a:pt x="6699" y="1843"/>
                    <a:pt x="6699" y="1843"/>
                    <a:pt x="6699" y="1843"/>
                  </a:cubicBezTo>
                  <a:cubicBezTo>
                    <a:pt x="6699" y="1786"/>
                    <a:pt x="6699" y="1786"/>
                    <a:pt x="6699" y="1786"/>
                  </a:cubicBezTo>
                  <a:cubicBezTo>
                    <a:pt x="6642" y="1786"/>
                    <a:pt x="6642" y="1786"/>
                    <a:pt x="6642" y="1786"/>
                  </a:cubicBezTo>
                  <a:cubicBezTo>
                    <a:pt x="6584" y="1786"/>
                    <a:pt x="6584" y="1786"/>
                    <a:pt x="6584" y="1786"/>
                  </a:cubicBezTo>
                  <a:cubicBezTo>
                    <a:pt x="6584" y="1728"/>
                    <a:pt x="6584" y="1728"/>
                    <a:pt x="6584" y="1728"/>
                  </a:cubicBezTo>
                  <a:cubicBezTo>
                    <a:pt x="6642" y="1728"/>
                    <a:pt x="6642" y="1728"/>
                    <a:pt x="6642" y="1728"/>
                  </a:cubicBezTo>
                  <a:lnTo>
                    <a:pt x="6757" y="1670"/>
                  </a:lnTo>
                  <a:cubicBezTo>
                    <a:pt x="7046" y="1555"/>
                    <a:pt x="7046" y="1555"/>
                    <a:pt x="7046" y="1555"/>
                  </a:cubicBezTo>
                  <a:lnTo>
                    <a:pt x="7046" y="1498"/>
                  </a:lnTo>
                  <a:cubicBezTo>
                    <a:pt x="7046" y="1555"/>
                    <a:pt x="7046" y="1555"/>
                    <a:pt x="7046" y="1555"/>
                  </a:cubicBezTo>
                  <a:cubicBezTo>
                    <a:pt x="7104" y="1555"/>
                    <a:pt x="7104" y="1555"/>
                    <a:pt x="7104" y="1555"/>
                  </a:cubicBezTo>
                  <a:cubicBezTo>
                    <a:pt x="7046" y="1555"/>
                    <a:pt x="7046" y="1555"/>
                    <a:pt x="7046" y="1555"/>
                  </a:cubicBezTo>
                  <a:lnTo>
                    <a:pt x="7104" y="1555"/>
                  </a:lnTo>
                  <a:cubicBezTo>
                    <a:pt x="7046" y="1555"/>
                    <a:pt x="7046" y="1555"/>
                    <a:pt x="7046" y="1555"/>
                  </a:cubicBezTo>
                  <a:cubicBezTo>
                    <a:pt x="7046" y="1555"/>
                    <a:pt x="7046" y="1613"/>
                    <a:pt x="6988" y="1613"/>
                  </a:cubicBezTo>
                  <a:cubicBezTo>
                    <a:pt x="6873" y="1613"/>
                    <a:pt x="6873" y="1613"/>
                    <a:pt x="6873" y="1613"/>
                  </a:cubicBezTo>
                  <a:cubicBezTo>
                    <a:pt x="6873" y="1670"/>
                    <a:pt x="6873" y="1670"/>
                    <a:pt x="6873" y="1670"/>
                  </a:cubicBezTo>
                  <a:lnTo>
                    <a:pt x="6815" y="1670"/>
                  </a:lnTo>
                  <a:cubicBezTo>
                    <a:pt x="6815" y="1728"/>
                    <a:pt x="6815" y="1728"/>
                    <a:pt x="6815" y="1728"/>
                  </a:cubicBezTo>
                  <a:cubicBezTo>
                    <a:pt x="6930" y="1670"/>
                    <a:pt x="6930" y="1670"/>
                    <a:pt x="6930" y="1670"/>
                  </a:cubicBezTo>
                  <a:cubicBezTo>
                    <a:pt x="6988" y="1670"/>
                    <a:pt x="6988" y="1670"/>
                    <a:pt x="6988" y="1670"/>
                  </a:cubicBezTo>
                  <a:cubicBezTo>
                    <a:pt x="6930" y="1670"/>
                    <a:pt x="6930" y="1670"/>
                    <a:pt x="6930" y="1670"/>
                  </a:cubicBezTo>
                  <a:cubicBezTo>
                    <a:pt x="6988" y="1670"/>
                    <a:pt x="6988" y="1670"/>
                    <a:pt x="6988" y="1670"/>
                  </a:cubicBezTo>
                  <a:lnTo>
                    <a:pt x="7046" y="1613"/>
                  </a:lnTo>
                  <a:cubicBezTo>
                    <a:pt x="7104" y="1613"/>
                    <a:pt x="7104" y="1613"/>
                    <a:pt x="7104" y="1613"/>
                  </a:cubicBezTo>
                  <a:lnTo>
                    <a:pt x="7104" y="1670"/>
                  </a:lnTo>
                  <a:cubicBezTo>
                    <a:pt x="7104" y="1670"/>
                    <a:pt x="7104" y="1670"/>
                    <a:pt x="7161" y="1728"/>
                  </a:cubicBezTo>
                  <a:cubicBezTo>
                    <a:pt x="7161" y="1728"/>
                    <a:pt x="7104" y="1728"/>
                    <a:pt x="7104" y="1786"/>
                  </a:cubicBezTo>
                  <a:cubicBezTo>
                    <a:pt x="7161" y="1786"/>
                    <a:pt x="7161" y="1786"/>
                    <a:pt x="7161" y="1786"/>
                  </a:cubicBezTo>
                  <a:cubicBezTo>
                    <a:pt x="7161" y="1786"/>
                    <a:pt x="7161" y="1786"/>
                    <a:pt x="7219" y="1786"/>
                  </a:cubicBezTo>
                  <a:cubicBezTo>
                    <a:pt x="7219" y="1786"/>
                    <a:pt x="7219" y="1786"/>
                    <a:pt x="7219" y="1843"/>
                  </a:cubicBezTo>
                  <a:cubicBezTo>
                    <a:pt x="7161" y="1843"/>
                    <a:pt x="7161" y="1843"/>
                    <a:pt x="7161" y="1843"/>
                  </a:cubicBezTo>
                  <a:cubicBezTo>
                    <a:pt x="7161" y="1786"/>
                    <a:pt x="7161" y="1786"/>
                    <a:pt x="7161" y="1786"/>
                  </a:cubicBezTo>
                  <a:lnTo>
                    <a:pt x="7104" y="1786"/>
                  </a:lnTo>
                  <a:cubicBezTo>
                    <a:pt x="7104" y="1843"/>
                    <a:pt x="7104" y="1843"/>
                    <a:pt x="7104" y="1843"/>
                  </a:cubicBezTo>
                  <a:cubicBezTo>
                    <a:pt x="7161" y="1843"/>
                    <a:pt x="7161" y="1843"/>
                    <a:pt x="7161" y="1843"/>
                  </a:cubicBezTo>
                  <a:cubicBezTo>
                    <a:pt x="7161" y="1901"/>
                    <a:pt x="7161" y="1901"/>
                    <a:pt x="7161" y="1901"/>
                  </a:cubicBezTo>
                  <a:cubicBezTo>
                    <a:pt x="7219" y="1843"/>
                    <a:pt x="7219" y="1843"/>
                    <a:pt x="7219" y="1843"/>
                  </a:cubicBezTo>
                  <a:cubicBezTo>
                    <a:pt x="7219" y="1901"/>
                    <a:pt x="7219" y="1901"/>
                    <a:pt x="7219" y="1901"/>
                  </a:cubicBezTo>
                  <a:lnTo>
                    <a:pt x="7161" y="1901"/>
                  </a:lnTo>
                  <a:cubicBezTo>
                    <a:pt x="7104" y="1901"/>
                    <a:pt x="7104" y="1901"/>
                    <a:pt x="7104" y="1901"/>
                  </a:cubicBezTo>
                  <a:cubicBezTo>
                    <a:pt x="7104" y="1901"/>
                    <a:pt x="7104" y="1901"/>
                    <a:pt x="7104" y="1843"/>
                  </a:cubicBezTo>
                  <a:cubicBezTo>
                    <a:pt x="7046" y="1843"/>
                    <a:pt x="7046" y="1843"/>
                    <a:pt x="7046" y="1843"/>
                  </a:cubicBezTo>
                  <a:cubicBezTo>
                    <a:pt x="6988" y="1786"/>
                    <a:pt x="6988" y="1843"/>
                    <a:pt x="6930" y="1843"/>
                  </a:cubicBezTo>
                  <a:cubicBezTo>
                    <a:pt x="6873" y="1901"/>
                    <a:pt x="6873" y="1901"/>
                    <a:pt x="6873" y="1901"/>
                  </a:cubicBezTo>
                  <a:cubicBezTo>
                    <a:pt x="6815" y="1901"/>
                    <a:pt x="6815" y="1901"/>
                    <a:pt x="6815" y="1901"/>
                  </a:cubicBezTo>
                  <a:cubicBezTo>
                    <a:pt x="6873" y="1901"/>
                    <a:pt x="6930" y="1901"/>
                    <a:pt x="6930" y="1901"/>
                  </a:cubicBezTo>
                  <a:cubicBezTo>
                    <a:pt x="6930" y="1901"/>
                    <a:pt x="6930" y="1901"/>
                    <a:pt x="6873" y="1958"/>
                  </a:cubicBezTo>
                  <a:cubicBezTo>
                    <a:pt x="6930" y="1958"/>
                    <a:pt x="6930" y="1958"/>
                    <a:pt x="6930" y="1958"/>
                  </a:cubicBezTo>
                  <a:cubicBezTo>
                    <a:pt x="6873" y="1958"/>
                    <a:pt x="6930" y="1958"/>
                    <a:pt x="6873" y="1958"/>
                  </a:cubicBezTo>
                  <a:cubicBezTo>
                    <a:pt x="6873" y="1958"/>
                    <a:pt x="6873" y="1958"/>
                    <a:pt x="6815" y="1958"/>
                  </a:cubicBezTo>
                  <a:cubicBezTo>
                    <a:pt x="6873" y="2016"/>
                    <a:pt x="6873" y="2016"/>
                    <a:pt x="6873" y="2016"/>
                  </a:cubicBezTo>
                  <a:cubicBezTo>
                    <a:pt x="6815" y="2016"/>
                    <a:pt x="6815" y="2016"/>
                    <a:pt x="6815" y="2016"/>
                  </a:cubicBezTo>
                  <a:cubicBezTo>
                    <a:pt x="6873" y="2131"/>
                    <a:pt x="6873" y="2131"/>
                    <a:pt x="6757" y="2189"/>
                  </a:cubicBezTo>
                  <a:cubicBezTo>
                    <a:pt x="6757" y="2131"/>
                    <a:pt x="6757" y="2189"/>
                    <a:pt x="6757" y="2246"/>
                  </a:cubicBezTo>
                  <a:cubicBezTo>
                    <a:pt x="6757" y="2189"/>
                    <a:pt x="6757" y="2189"/>
                    <a:pt x="6757" y="2189"/>
                  </a:cubicBezTo>
                  <a:cubicBezTo>
                    <a:pt x="6699" y="2246"/>
                    <a:pt x="6699" y="2246"/>
                    <a:pt x="6699" y="2246"/>
                  </a:cubicBezTo>
                  <a:cubicBezTo>
                    <a:pt x="6699" y="2189"/>
                    <a:pt x="6699" y="2189"/>
                    <a:pt x="6699" y="2189"/>
                  </a:cubicBezTo>
                  <a:cubicBezTo>
                    <a:pt x="6642" y="2246"/>
                    <a:pt x="6642" y="2246"/>
                    <a:pt x="6642" y="2246"/>
                  </a:cubicBezTo>
                  <a:cubicBezTo>
                    <a:pt x="6699" y="2246"/>
                    <a:pt x="6699" y="2246"/>
                    <a:pt x="6699" y="2246"/>
                  </a:cubicBezTo>
                  <a:cubicBezTo>
                    <a:pt x="6699" y="2304"/>
                    <a:pt x="6699" y="2304"/>
                    <a:pt x="6699" y="2304"/>
                  </a:cubicBezTo>
                  <a:cubicBezTo>
                    <a:pt x="6699" y="2304"/>
                    <a:pt x="6699" y="2246"/>
                    <a:pt x="6699" y="2304"/>
                  </a:cubicBezTo>
                  <a:cubicBezTo>
                    <a:pt x="6699" y="2246"/>
                    <a:pt x="6699" y="2246"/>
                    <a:pt x="6699" y="2246"/>
                  </a:cubicBezTo>
                  <a:cubicBezTo>
                    <a:pt x="6757" y="2246"/>
                    <a:pt x="6757" y="2246"/>
                    <a:pt x="6757" y="2246"/>
                  </a:cubicBezTo>
                  <a:cubicBezTo>
                    <a:pt x="6815" y="2246"/>
                    <a:pt x="6815" y="2246"/>
                    <a:pt x="6815" y="2246"/>
                  </a:cubicBezTo>
                  <a:cubicBezTo>
                    <a:pt x="6757" y="2189"/>
                    <a:pt x="6757" y="2189"/>
                    <a:pt x="6757" y="2189"/>
                  </a:cubicBezTo>
                  <a:cubicBezTo>
                    <a:pt x="6873" y="2131"/>
                    <a:pt x="6873" y="2131"/>
                    <a:pt x="6873" y="2131"/>
                  </a:cubicBezTo>
                  <a:cubicBezTo>
                    <a:pt x="6873" y="2189"/>
                    <a:pt x="6873" y="2189"/>
                    <a:pt x="6873" y="2189"/>
                  </a:cubicBezTo>
                  <a:cubicBezTo>
                    <a:pt x="6873" y="2131"/>
                    <a:pt x="6873" y="2131"/>
                    <a:pt x="6873" y="2131"/>
                  </a:cubicBezTo>
                  <a:cubicBezTo>
                    <a:pt x="6930" y="2131"/>
                    <a:pt x="6873" y="2131"/>
                    <a:pt x="6930" y="2131"/>
                  </a:cubicBezTo>
                  <a:cubicBezTo>
                    <a:pt x="6930" y="2074"/>
                    <a:pt x="6930" y="2074"/>
                    <a:pt x="6873" y="2074"/>
                  </a:cubicBezTo>
                  <a:cubicBezTo>
                    <a:pt x="6873" y="2016"/>
                    <a:pt x="6873" y="2016"/>
                    <a:pt x="6873" y="2016"/>
                  </a:cubicBezTo>
                  <a:cubicBezTo>
                    <a:pt x="6930" y="2074"/>
                    <a:pt x="6930" y="2074"/>
                    <a:pt x="6930" y="2074"/>
                  </a:cubicBezTo>
                  <a:cubicBezTo>
                    <a:pt x="6930" y="2016"/>
                    <a:pt x="6930" y="2016"/>
                    <a:pt x="6930" y="2016"/>
                  </a:cubicBezTo>
                  <a:cubicBezTo>
                    <a:pt x="6988" y="2074"/>
                    <a:pt x="6988" y="2074"/>
                    <a:pt x="6988" y="2074"/>
                  </a:cubicBezTo>
                  <a:cubicBezTo>
                    <a:pt x="7046" y="2016"/>
                    <a:pt x="7046" y="2016"/>
                    <a:pt x="7046" y="2016"/>
                  </a:cubicBezTo>
                  <a:cubicBezTo>
                    <a:pt x="7046" y="1958"/>
                    <a:pt x="7046" y="1958"/>
                    <a:pt x="7046" y="1958"/>
                  </a:cubicBezTo>
                  <a:cubicBezTo>
                    <a:pt x="7046" y="2016"/>
                    <a:pt x="7046" y="2016"/>
                    <a:pt x="7046" y="2016"/>
                  </a:cubicBezTo>
                  <a:cubicBezTo>
                    <a:pt x="7161" y="1958"/>
                    <a:pt x="7161" y="1958"/>
                    <a:pt x="7161" y="1958"/>
                  </a:cubicBezTo>
                  <a:cubicBezTo>
                    <a:pt x="7161" y="2016"/>
                    <a:pt x="7161" y="2016"/>
                    <a:pt x="7161" y="2016"/>
                  </a:cubicBezTo>
                  <a:cubicBezTo>
                    <a:pt x="7161" y="1958"/>
                    <a:pt x="7161" y="1958"/>
                    <a:pt x="7161" y="1958"/>
                  </a:cubicBezTo>
                  <a:cubicBezTo>
                    <a:pt x="7219" y="1958"/>
                    <a:pt x="7219" y="1958"/>
                    <a:pt x="7219" y="1958"/>
                  </a:cubicBezTo>
                  <a:cubicBezTo>
                    <a:pt x="7161" y="1958"/>
                    <a:pt x="7161" y="1958"/>
                    <a:pt x="7161" y="1958"/>
                  </a:cubicBezTo>
                  <a:cubicBezTo>
                    <a:pt x="7219" y="2016"/>
                    <a:pt x="7219" y="2016"/>
                    <a:pt x="7219" y="2016"/>
                  </a:cubicBezTo>
                  <a:cubicBezTo>
                    <a:pt x="7277" y="2016"/>
                    <a:pt x="7277" y="2016"/>
                    <a:pt x="7277" y="2016"/>
                  </a:cubicBezTo>
                  <a:cubicBezTo>
                    <a:pt x="7277" y="1958"/>
                    <a:pt x="7277" y="1958"/>
                    <a:pt x="7277" y="1958"/>
                  </a:cubicBezTo>
                  <a:cubicBezTo>
                    <a:pt x="7219" y="1958"/>
                    <a:pt x="7219" y="1958"/>
                    <a:pt x="7219" y="1958"/>
                  </a:cubicBezTo>
                  <a:cubicBezTo>
                    <a:pt x="7277" y="1901"/>
                    <a:pt x="7277" y="1901"/>
                    <a:pt x="7277" y="1901"/>
                  </a:cubicBezTo>
                  <a:cubicBezTo>
                    <a:pt x="7277" y="1958"/>
                    <a:pt x="7277" y="1958"/>
                    <a:pt x="7277" y="1958"/>
                  </a:cubicBezTo>
                  <a:cubicBezTo>
                    <a:pt x="7277" y="2016"/>
                    <a:pt x="7277" y="2016"/>
                    <a:pt x="7277" y="2016"/>
                  </a:cubicBezTo>
                  <a:cubicBezTo>
                    <a:pt x="7277" y="2074"/>
                    <a:pt x="7277" y="2074"/>
                    <a:pt x="7277" y="2074"/>
                  </a:cubicBezTo>
                  <a:cubicBezTo>
                    <a:pt x="7219" y="2074"/>
                    <a:pt x="7219" y="2074"/>
                    <a:pt x="7219" y="2074"/>
                  </a:cubicBezTo>
                  <a:cubicBezTo>
                    <a:pt x="7219" y="2131"/>
                    <a:pt x="7219" y="2131"/>
                    <a:pt x="7219" y="2131"/>
                  </a:cubicBezTo>
                  <a:cubicBezTo>
                    <a:pt x="7161" y="2131"/>
                    <a:pt x="7161" y="2131"/>
                    <a:pt x="7161" y="2131"/>
                  </a:cubicBezTo>
                  <a:cubicBezTo>
                    <a:pt x="7161" y="2074"/>
                    <a:pt x="7161" y="2074"/>
                    <a:pt x="7161" y="2074"/>
                  </a:cubicBezTo>
                  <a:cubicBezTo>
                    <a:pt x="7161" y="2074"/>
                    <a:pt x="7161" y="2074"/>
                    <a:pt x="7104" y="2074"/>
                  </a:cubicBezTo>
                  <a:cubicBezTo>
                    <a:pt x="7104" y="2131"/>
                    <a:pt x="7104" y="2131"/>
                    <a:pt x="7104" y="2131"/>
                  </a:cubicBezTo>
                  <a:cubicBezTo>
                    <a:pt x="7104" y="2074"/>
                    <a:pt x="7104" y="2074"/>
                    <a:pt x="7104" y="2074"/>
                  </a:cubicBezTo>
                  <a:cubicBezTo>
                    <a:pt x="7046" y="2074"/>
                    <a:pt x="7046" y="2074"/>
                    <a:pt x="7046" y="2074"/>
                  </a:cubicBezTo>
                  <a:cubicBezTo>
                    <a:pt x="7046" y="2074"/>
                    <a:pt x="7046" y="2074"/>
                    <a:pt x="7046" y="2016"/>
                  </a:cubicBezTo>
                  <a:cubicBezTo>
                    <a:pt x="6988" y="2074"/>
                    <a:pt x="6988" y="2074"/>
                    <a:pt x="6988" y="2074"/>
                  </a:cubicBezTo>
                  <a:cubicBezTo>
                    <a:pt x="7046" y="2074"/>
                    <a:pt x="7046" y="2074"/>
                    <a:pt x="7046" y="2074"/>
                  </a:cubicBezTo>
                  <a:cubicBezTo>
                    <a:pt x="6988" y="2131"/>
                    <a:pt x="6988" y="2131"/>
                    <a:pt x="6988" y="2131"/>
                  </a:cubicBezTo>
                  <a:cubicBezTo>
                    <a:pt x="7046" y="2131"/>
                    <a:pt x="7046" y="2131"/>
                    <a:pt x="7046" y="2131"/>
                  </a:cubicBezTo>
                  <a:cubicBezTo>
                    <a:pt x="7046" y="2189"/>
                    <a:pt x="7046" y="2189"/>
                    <a:pt x="7046" y="2189"/>
                  </a:cubicBezTo>
                  <a:cubicBezTo>
                    <a:pt x="7046" y="2189"/>
                    <a:pt x="6988" y="2189"/>
                    <a:pt x="6930" y="2246"/>
                  </a:cubicBezTo>
                  <a:cubicBezTo>
                    <a:pt x="6988" y="2246"/>
                    <a:pt x="6988" y="2246"/>
                    <a:pt x="6988" y="2246"/>
                  </a:cubicBezTo>
                  <a:cubicBezTo>
                    <a:pt x="6930" y="2304"/>
                    <a:pt x="6930" y="2304"/>
                    <a:pt x="6930" y="2304"/>
                  </a:cubicBezTo>
                  <a:cubicBezTo>
                    <a:pt x="6873" y="2246"/>
                    <a:pt x="6873" y="2246"/>
                    <a:pt x="6873" y="2246"/>
                  </a:cubicBezTo>
                  <a:cubicBezTo>
                    <a:pt x="6873" y="2304"/>
                    <a:pt x="6815" y="2304"/>
                    <a:pt x="6815" y="2304"/>
                  </a:cubicBezTo>
                  <a:cubicBezTo>
                    <a:pt x="6815" y="2362"/>
                    <a:pt x="6815" y="2362"/>
                    <a:pt x="6815" y="2362"/>
                  </a:cubicBezTo>
                  <a:cubicBezTo>
                    <a:pt x="6757" y="2362"/>
                    <a:pt x="6757" y="2362"/>
                    <a:pt x="6757" y="2362"/>
                  </a:cubicBezTo>
                  <a:cubicBezTo>
                    <a:pt x="6699" y="2362"/>
                    <a:pt x="6699" y="2362"/>
                    <a:pt x="6699" y="2362"/>
                  </a:cubicBezTo>
                  <a:cubicBezTo>
                    <a:pt x="6699" y="2419"/>
                    <a:pt x="6699" y="2419"/>
                    <a:pt x="6699" y="2419"/>
                  </a:cubicBezTo>
                  <a:cubicBezTo>
                    <a:pt x="6699" y="2362"/>
                    <a:pt x="6699" y="2362"/>
                    <a:pt x="6699" y="2362"/>
                  </a:cubicBezTo>
                  <a:cubicBezTo>
                    <a:pt x="6642" y="2419"/>
                    <a:pt x="6642" y="2419"/>
                    <a:pt x="6642" y="2419"/>
                  </a:cubicBezTo>
                  <a:cubicBezTo>
                    <a:pt x="6584" y="2419"/>
                    <a:pt x="6584" y="2419"/>
                    <a:pt x="6584" y="2419"/>
                  </a:cubicBezTo>
                  <a:cubicBezTo>
                    <a:pt x="6584" y="2477"/>
                    <a:pt x="6584" y="2477"/>
                    <a:pt x="6584" y="2477"/>
                  </a:cubicBezTo>
                  <a:cubicBezTo>
                    <a:pt x="6526" y="2477"/>
                    <a:pt x="6526" y="2477"/>
                    <a:pt x="6526" y="2477"/>
                  </a:cubicBezTo>
                  <a:cubicBezTo>
                    <a:pt x="6526" y="2534"/>
                    <a:pt x="6526" y="2534"/>
                    <a:pt x="6526" y="2534"/>
                  </a:cubicBezTo>
                  <a:cubicBezTo>
                    <a:pt x="6468" y="2534"/>
                    <a:pt x="6411" y="2592"/>
                    <a:pt x="6411" y="2592"/>
                  </a:cubicBezTo>
                  <a:cubicBezTo>
                    <a:pt x="6353" y="2592"/>
                    <a:pt x="6353" y="2592"/>
                    <a:pt x="6353" y="2592"/>
                  </a:cubicBezTo>
                  <a:lnTo>
                    <a:pt x="6295" y="2650"/>
                  </a:lnTo>
                  <a:cubicBezTo>
                    <a:pt x="6295" y="2707"/>
                    <a:pt x="6295" y="2707"/>
                    <a:pt x="6295" y="2707"/>
                  </a:cubicBezTo>
                  <a:cubicBezTo>
                    <a:pt x="6295" y="2650"/>
                    <a:pt x="6295" y="2650"/>
                    <a:pt x="6295" y="2650"/>
                  </a:cubicBezTo>
                  <a:cubicBezTo>
                    <a:pt x="6237" y="2707"/>
                    <a:pt x="6237" y="2707"/>
                    <a:pt x="6237" y="2707"/>
                  </a:cubicBezTo>
                  <a:lnTo>
                    <a:pt x="6180" y="2707"/>
                  </a:lnTo>
                  <a:cubicBezTo>
                    <a:pt x="6180" y="2765"/>
                    <a:pt x="6180" y="2765"/>
                    <a:pt x="6180" y="2765"/>
                  </a:cubicBezTo>
                  <a:cubicBezTo>
                    <a:pt x="6180" y="2707"/>
                    <a:pt x="6180" y="2707"/>
                    <a:pt x="6180" y="2707"/>
                  </a:cubicBezTo>
                  <a:cubicBezTo>
                    <a:pt x="6180" y="2650"/>
                    <a:pt x="6180" y="2650"/>
                    <a:pt x="6180" y="2650"/>
                  </a:cubicBezTo>
                  <a:cubicBezTo>
                    <a:pt x="6122" y="2707"/>
                    <a:pt x="6122" y="2707"/>
                    <a:pt x="6122" y="2707"/>
                  </a:cubicBezTo>
                  <a:cubicBezTo>
                    <a:pt x="6122" y="2650"/>
                    <a:pt x="6122" y="2650"/>
                    <a:pt x="6122" y="2650"/>
                  </a:cubicBezTo>
                  <a:cubicBezTo>
                    <a:pt x="6064" y="2650"/>
                    <a:pt x="6122" y="2650"/>
                    <a:pt x="6122" y="2650"/>
                  </a:cubicBezTo>
                  <a:cubicBezTo>
                    <a:pt x="6180" y="2650"/>
                    <a:pt x="6180" y="2650"/>
                    <a:pt x="6180" y="2650"/>
                  </a:cubicBezTo>
                  <a:cubicBezTo>
                    <a:pt x="6237" y="2650"/>
                    <a:pt x="6237" y="2650"/>
                    <a:pt x="6237" y="2650"/>
                  </a:cubicBezTo>
                  <a:cubicBezTo>
                    <a:pt x="6295" y="2592"/>
                    <a:pt x="6295" y="2592"/>
                    <a:pt x="6295" y="2592"/>
                  </a:cubicBezTo>
                  <a:cubicBezTo>
                    <a:pt x="6237" y="2534"/>
                    <a:pt x="6237" y="2534"/>
                    <a:pt x="6237" y="2534"/>
                  </a:cubicBezTo>
                  <a:cubicBezTo>
                    <a:pt x="6180" y="2592"/>
                    <a:pt x="6180" y="2592"/>
                    <a:pt x="6122" y="2592"/>
                  </a:cubicBezTo>
                  <a:cubicBezTo>
                    <a:pt x="6122" y="2534"/>
                    <a:pt x="6122" y="2592"/>
                    <a:pt x="6122" y="2534"/>
                  </a:cubicBezTo>
                  <a:cubicBezTo>
                    <a:pt x="6064" y="2534"/>
                    <a:pt x="6064" y="2534"/>
                    <a:pt x="6064" y="2534"/>
                  </a:cubicBezTo>
                  <a:cubicBezTo>
                    <a:pt x="6064" y="2592"/>
                    <a:pt x="6064" y="2592"/>
                    <a:pt x="6064" y="2592"/>
                  </a:cubicBezTo>
                  <a:cubicBezTo>
                    <a:pt x="6064" y="2592"/>
                    <a:pt x="6064" y="2592"/>
                    <a:pt x="6006" y="2650"/>
                  </a:cubicBezTo>
                  <a:cubicBezTo>
                    <a:pt x="6064" y="2650"/>
                    <a:pt x="6064" y="2650"/>
                    <a:pt x="6064" y="2650"/>
                  </a:cubicBezTo>
                  <a:cubicBezTo>
                    <a:pt x="5949" y="2707"/>
                    <a:pt x="5949" y="2707"/>
                    <a:pt x="5949" y="2707"/>
                  </a:cubicBezTo>
                  <a:cubicBezTo>
                    <a:pt x="5891" y="2707"/>
                    <a:pt x="5891" y="2707"/>
                    <a:pt x="5891" y="2707"/>
                  </a:cubicBezTo>
                  <a:cubicBezTo>
                    <a:pt x="5891" y="2765"/>
                    <a:pt x="5891" y="2765"/>
                    <a:pt x="5891" y="2765"/>
                  </a:cubicBezTo>
                  <a:cubicBezTo>
                    <a:pt x="5833" y="2765"/>
                    <a:pt x="5833" y="2822"/>
                    <a:pt x="5775" y="2822"/>
                  </a:cubicBezTo>
                  <a:cubicBezTo>
                    <a:pt x="5775" y="2765"/>
                    <a:pt x="5775" y="2765"/>
                    <a:pt x="5775" y="2765"/>
                  </a:cubicBezTo>
                  <a:cubicBezTo>
                    <a:pt x="5833" y="2765"/>
                    <a:pt x="5833" y="2765"/>
                    <a:pt x="5833" y="2765"/>
                  </a:cubicBezTo>
                  <a:cubicBezTo>
                    <a:pt x="5833" y="2765"/>
                    <a:pt x="5833" y="2765"/>
                    <a:pt x="5833" y="2707"/>
                  </a:cubicBezTo>
                  <a:cubicBezTo>
                    <a:pt x="5660" y="2765"/>
                    <a:pt x="5660" y="2765"/>
                    <a:pt x="5660" y="2765"/>
                  </a:cubicBezTo>
                  <a:cubicBezTo>
                    <a:pt x="5660" y="2822"/>
                    <a:pt x="5660" y="2822"/>
                    <a:pt x="5660" y="2822"/>
                  </a:cubicBezTo>
                  <a:cubicBezTo>
                    <a:pt x="5602" y="2765"/>
                    <a:pt x="5602" y="2765"/>
                    <a:pt x="5602" y="2765"/>
                  </a:cubicBezTo>
                  <a:cubicBezTo>
                    <a:pt x="5544" y="2822"/>
                    <a:pt x="5544" y="2822"/>
                    <a:pt x="5544" y="2822"/>
                  </a:cubicBezTo>
                  <a:cubicBezTo>
                    <a:pt x="5602" y="2880"/>
                    <a:pt x="5602" y="2880"/>
                    <a:pt x="5602" y="2880"/>
                  </a:cubicBezTo>
                  <a:cubicBezTo>
                    <a:pt x="5544" y="2880"/>
                    <a:pt x="5544" y="2880"/>
                    <a:pt x="5544" y="2880"/>
                  </a:cubicBezTo>
                  <a:cubicBezTo>
                    <a:pt x="5487" y="2880"/>
                    <a:pt x="5487" y="2880"/>
                    <a:pt x="5487" y="2880"/>
                  </a:cubicBezTo>
                  <a:cubicBezTo>
                    <a:pt x="5487" y="2938"/>
                    <a:pt x="5487" y="2938"/>
                    <a:pt x="5487" y="2938"/>
                  </a:cubicBezTo>
                  <a:cubicBezTo>
                    <a:pt x="5544" y="2938"/>
                    <a:pt x="5544" y="2938"/>
                    <a:pt x="5544" y="2938"/>
                  </a:cubicBezTo>
                  <a:cubicBezTo>
                    <a:pt x="5487" y="2995"/>
                    <a:pt x="5487" y="2995"/>
                    <a:pt x="5487" y="2995"/>
                  </a:cubicBezTo>
                  <a:cubicBezTo>
                    <a:pt x="5487" y="2938"/>
                    <a:pt x="5487" y="2938"/>
                    <a:pt x="5487" y="2938"/>
                  </a:cubicBezTo>
                  <a:cubicBezTo>
                    <a:pt x="5429" y="2995"/>
                    <a:pt x="5429" y="2995"/>
                    <a:pt x="5429" y="2995"/>
                  </a:cubicBezTo>
                  <a:cubicBezTo>
                    <a:pt x="5371" y="3053"/>
                    <a:pt x="5371" y="3053"/>
                    <a:pt x="5371" y="3053"/>
                  </a:cubicBezTo>
                  <a:cubicBezTo>
                    <a:pt x="5313" y="3053"/>
                    <a:pt x="5313" y="3053"/>
                    <a:pt x="5313" y="3053"/>
                  </a:cubicBezTo>
                  <a:cubicBezTo>
                    <a:pt x="5313" y="3110"/>
                    <a:pt x="5313" y="3110"/>
                    <a:pt x="5313" y="3110"/>
                  </a:cubicBezTo>
                  <a:cubicBezTo>
                    <a:pt x="5256" y="3110"/>
                    <a:pt x="5256" y="3110"/>
                    <a:pt x="5256" y="3110"/>
                  </a:cubicBezTo>
                  <a:cubicBezTo>
                    <a:pt x="5313" y="3110"/>
                    <a:pt x="5313" y="3110"/>
                    <a:pt x="5313" y="3110"/>
                  </a:cubicBezTo>
                  <a:cubicBezTo>
                    <a:pt x="5198" y="3168"/>
                    <a:pt x="5198" y="3168"/>
                    <a:pt x="5198" y="3168"/>
                  </a:cubicBezTo>
                  <a:cubicBezTo>
                    <a:pt x="5198" y="3226"/>
                    <a:pt x="5198" y="3226"/>
                    <a:pt x="5140" y="3226"/>
                  </a:cubicBezTo>
                  <a:cubicBezTo>
                    <a:pt x="5198" y="3283"/>
                    <a:pt x="5198" y="3283"/>
                    <a:pt x="5198" y="3283"/>
                  </a:cubicBezTo>
                  <a:cubicBezTo>
                    <a:pt x="5198" y="3283"/>
                    <a:pt x="5198" y="3283"/>
                    <a:pt x="5256" y="3283"/>
                  </a:cubicBezTo>
                  <a:cubicBezTo>
                    <a:pt x="5198" y="3226"/>
                    <a:pt x="5198" y="3226"/>
                    <a:pt x="5198" y="3226"/>
                  </a:cubicBezTo>
                  <a:cubicBezTo>
                    <a:pt x="5256" y="3226"/>
                    <a:pt x="5256" y="3226"/>
                    <a:pt x="5256" y="3226"/>
                  </a:cubicBezTo>
                  <a:cubicBezTo>
                    <a:pt x="5313" y="3226"/>
                    <a:pt x="5313" y="3226"/>
                    <a:pt x="5313" y="3226"/>
                  </a:cubicBezTo>
                  <a:cubicBezTo>
                    <a:pt x="5313" y="3168"/>
                    <a:pt x="5313" y="3168"/>
                    <a:pt x="5313" y="3168"/>
                  </a:cubicBezTo>
                  <a:cubicBezTo>
                    <a:pt x="5429" y="3110"/>
                    <a:pt x="5429" y="3110"/>
                    <a:pt x="5429" y="3110"/>
                  </a:cubicBezTo>
                  <a:lnTo>
                    <a:pt x="5429" y="3053"/>
                  </a:lnTo>
                  <a:cubicBezTo>
                    <a:pt x="5487" y="3053"/>
                    <a:pt x="5487" y="3053"/>
                    <a:pt x="5487" y="3053"/>
                  </a:cubicBezTo>
                  <a:cubicBezTo>
                    <a:pt x="5487" y="3053"/>
                    <a:pt x="5487" y="3053"/>
                    <a:pt x="5544" y="3053"/>
                  </a:cubicBezTo>
                  <a:lnTo>
                    <a:pt x="5602" y="2995"/>
                  </a:lnTo>
                  <a:cubicBezTo>
                    <a:pt x="5602" y="3053"/>
                    <a:pt x="5602" y="3053"/>
                    <a:pt x="5602" y="3053"/>
                  </a:cubicBezTo>
                  <a:cubicBezTo>
                    <a:pt x="5602" y="2995"/>
                    <a:pt x="5602" y="2995"/>
                    <a:pt x="5602" y="2995"/>
                  </a:cubicBezTo>
                  <a:cubicBezTo>
                    <a:pt x="5602" y="2938"/>
                    <a:pt x="5602" y="2938"/>
                    <a:pt x="5602" y="2938"/>
                  </a:cubicBezTo>
                  <a:cubicBezTo>
                    <a:pt x="5660" y="2938"/>
                    <a:pt x="5660" y="2938"/>
                    <a:pt x="5660" y="2938"/>
                  </a:cubicBezTo>
                  <a:cubicBezTo>
                    <a:pt x="5660" y="2938"/>
                    <a:pt x="5660" y="2880"/>
                    <a:pt x="5718" y="2880"/>
                  </a:cubicBezTo>
                  <a:cubicBezTo>
                    <a:pt x="5718" y="2880"/>
                    <a:pt x="5718" y="2938"/>
                    <a:pt x="5718" y="2880"/>
                  </a:cubicBezTo>
                  <a:cubicBezTo>
                    <a:pt x="5775" y="2880"/>
                    <a:pt x="5775" y="2880"/>
                    <a:pt x="5775" y="2880"/>
                  </a:cubicBezTo>
                  <a:cubicBezTo>
                    <a:pt x="5833" y="2880"/>
                    <a:pt x="5833" y="2880"/>
                    <a:pt x="5833" y="2880"/>
                  </a:cubicBezTo>
                  <a:cubicBezTo>
                    <a:pt x="5775" y="2880"/>
                    <a:pt x="5775" y="2880"/>
                    <a:pt x="5775" y="2880"/>
                  </a:cubicBezTo>
                  <a:cubicBezTo>
                    <a:pt x="5833" y="2822"/>
                    <a:pt x="5833" y="2822"/>
                    <a:pt x="5833" y="2822"/>
                  </a:cubicBezTo>
                  <a:cubicBezTo>
                    <a:pt x="5891" y="2822"/>
                    <a:pt x="5891" y="2822"/>
                    <a:pt x="5891" y="2822"/>
                  </a:cubicBezTo>
                  <a:cubicBezTo>
                    <a:pt x="5949" y="2822"/>
                    <a:pt x="5949" y="2822"/>
                    <a:pt x="5949" y="2822"/>
                  </a:cubicBezTo>
                  <a:cubicBezTo>
                    <a:pt x="5891" y="2822"/>
                    <a:pt x="5891" y="2822"/>
                    <a:pt x="5891" y="2822"/>
                  </a:cubicBezTo>
                  <a:cubicBezTo>
                    <a:pt x="5949" y="2822"/>
                    <a:pt x="5949" y="2822"/>
                    <a:pt x="5949" y="2822"/>
                  </a:cubicBezTo>
                  <a:cubicBezTo>
                    <a:pt x="6006" y="2765"/>
                    <a:pt x="6006" y="2765"/>
                    <a:pt x="6006" y="2765"/>
                  </a:cubicBezTo>
                  <a:cubicBezTo>
                    <a:pt x="6006" y="2765"/>
                    <a:pt x="6006" y="2765"/>
                    <a:pt x="5949" y="2707"/>
                  </a:cubicBezTo>
                  <a:cubicBezTo>
                    <a:pt x="6006" y="2707"/>
                    <a:pt x="6006" y="2707"/>
                    <a:pt x="6006" y="2707"/>
                  </a:cubicBezTo>
                  <a:cubicBezTo>
                    <a:pt x="6006" y="2765"/>
                    <a:pt x="6006" y="2765"/>
                    <a:pt x="6006" y="2765"/>
                  </a:cubicBezTo>
                  <a:cubicBezTo>
                    <a:pt x="6064" y="2765"/>
                    <a:pt x="6064" y="2707"/>
                    <a:pt x="6122" y="2707"/>
                  </a:cubicBezTo>
                  <a:lnTo>
                    <a:pt x="6064" y="2765"/>
                  </a:lnTo>
                  <a:cubicBezTo>
                    <a:pt x="6006" y="2765"/>
                    <a:pt x="6006" y="2765"/>
                    <a:pt x="6006" y="2765"/>
                  </a:cubicBezTo>
                  <a:cubicBezTo>
                    <a:pt x="6006" y="2822"/>
                    <a:pt x="6006" y="2822"/>
                    <a:pt x="6006" y="2822"/>
                  </a:cubicBezTo>
                  <a:cubicBezTo>
                    <a:pt x="5949" y="2822"/>
                    <a:pt x="5949" y="2822"/>
                    <a:pt x="5949" y="2822"/>
                  </a:cubicBezTo>
                  <a:cubicBezTo>
                    <a:pt x="5949" y="2880"/>
                    <a:pt x="5949" y="2880"/>
                    <a:pt x="5949" y="2880"/>
                  </a:cubicBezTo>
                  <a:cubicBezTo>
                    <a:pt x="5891" y="2880"/>
                    <a:pt x="5891" y="2880"/>
                    <a:pt x="5891" y="2822"/>
                  </a:cubicBezTo>
                  <a:cubicBezTo>
                    <a:pt x="5891" y="2880"/>
                    <a:pt x="5891" y="2880"/>
                    <a:pt x="5891" y="2880"/>
                  </a:cubicBezTo>
                  <a:cubicBezTo>
                    <a:pt x="5833" y="2880"/>
                    <a:pt x="5833" y="2880"/>
                    <a:pt x="5833" y="2880"/>
                  </a:cubicBezTo>
                  <a:cubicBezTo>
                    <a:pt x="5891" y="2880"/>
                    <a:pt x="5891" y="2880"/>
                    <a:pt x="5891" y="2880"/>
                  </a:cubicBezTo>
                  <a:cubicBezTo>
                    <a:pt x="5775" y="2938"/>
                    <a:pt x="5775" y="2938"/>
                    <a:pt x="5775" y="2938"/>
                  </a:cubicBezTo>
                  <a:cubicBezTo>
                    <a:pt x="5775" y="2995"/>
                    <a:pt x="5775" y="2995"/>
                    <a:pt x="5775" y="2995"/>
                  </a:cubicBezTo>
                  <a:cubicBezTo>
                    <a:pt x="5718" y="2995"/>
                    <a:pt x="5718" y="2995"/>
                    <a:pt x="5660" y="2995"/>
                  </a:cubicBezTo>
                  <a:cubicBezTo>
                    <a:pt x="5660" y="3053"/>
                    <a:pt x="5660" y="3053"/>
                    <a:pt x="5660" y="3053"/>
                  </a:cubicBezTo>
                  <a:cubicBezTo>
                    <a:pt x="5602" y="3053"/>
                    <a:pt x="5602" y="3110"/>
                    <a:pt x="5602" y="3110"/>
                  </a:cubicBezTo>
                  <a:cubicBezTo>
                    <a:pt x="5602" y="3168"/>
                    <a:pt x="5602" y="3168"/>
                    <a:pt x="5602" y="3168"/>
                  </a:cubicBezTo>
                  <a:cubicBezTo>
                    <a:pt x="5544" y="3168"/>
                    <a:pt x="5544" y="3168"/>
                    <a:pt x="5544" y="3168"/>
                  </a:cubicBezTo>
                  <a:cubicBezTo>
                    <a:pt x="5544" y="3226"/>
                    <a:pt x="5544" y="3226"/>
                    <a:pt x="5544" y="3226"/>
                  </a:cubicBezTo>
                  <a:cubicBezTo>
                    <a:pt x="5487" y="3226"/>
                    <a:pt x="5487" y="3226"/>
                    <a:pt x="5487" y="3226"/>
                  </a:cubicBezTo>
                  <a:cubicBezTo>
                    <a:pt x="5429" y="3168"/>
                    <a:pt x="5429" y="3168"/>
                    <a:pt x="5429" y="3168"/>
                  </a:cubicBezTo>
                  <a:cubicBezTo>
                    <a:pt x="5371" y="3226"/>
                    <a:pt x="5371" y="3226"/>
                    <a:pt x="5371" y="3226"/>
                  </a:cubicBezTo>
                  <a:cubicBezTo>
                    <a:pt x="5371" y="3283"/>
                    <a:pt x="5371" y="3283"/>
                    <a:pt x="5371" y="3283"/>
                  </a:cubicBezTo>
                  <a:cubicBezTo>
                    <a:pt x="5313" y="3283"/>
                    <a:pt x="5313" y="3283"/>
                    <a:pt x="5313" y="3283"/>
                  </a:cubicBezTo>
                  <a:cubicBezTo>
                    <a:pt x="5371" y="3283"/>
                    <a:pt x="5371" y="3283"/>
                    <a:pt x="5371" y="3283"/>
                  </a:cubicBezTo>
                  <a:cubicBezTo>
                    <a:pt x="5313" y="3283"/>
                    <a:pt x="5313" y="3283"/>
                    <a:pt x="5313" y="3283"/>
                  </a:cubicBezTo>
                  <a:cubicBezTo>
                    <a:pt x="5256" y="3283"/>
                    <a:pt x="5256" y="3341"/>
                    <a:pt x="5256" y="3341"/>
                  </a:cubicBezTo>
                  <a:cubicBezTo>
                    <a:pt x="5198" y="3341"/>
                    <a:pt x="5198" y="3341"/>
                    <a:pt x="5198" y="3341"/>
                  </a:cubicBezTo>
                  <a:cubicBezTo>
                    <a:pt x="5198" y="3398"/>
                    <a:pt x="5198" y="3398"/>
                    <a:pt x="5198" y="3398"/>
                  </a:cubicBezTo>
                  <a:cubicBezTo>
                    <a:pt x="5140" y="3398"/>
                    <a:pt x="5140" y="3398"/>
                    <a:pt x="5140" y="3398"/>
                  </a:cubicBezTo>
                  <a:cubicBezTo>
                    <a:pt x="5140" y="3456"/>
                    <a:pt x="5082" y="3456"/>
                    <a:pt x="5082" y="3456"/>
                  </a:cubicBezTo>
                  <a:lnTo>
                    <a:pt x="5025" y="3514"/>
                  </a:lnTo>
                  <a:cubicBezTo>
                    <a:pt x="5025" y="3571"/>
                    <a:pt x="5025" y="3571"/>
                    <a:pt x="5025" y="3571"/>
                  </a:cubicBezTo>
                  <a:lnTo>
                    <a:pt x="4967" y="3571"/>
                  </a:lnTo>
                  <a:cubicBezTo>
                    <a:pt x="4851" y="3686"/>
                    <a:pt x="4851" y="3686"/>
                    <a:pt x="4851" y="3686"/>
                  </a:cubicBezTo>
                  <a:cubicBezTo>
                    <a:pt x="4794" y="3744"/>
                    <a:pt x="4794" y="3744"/>
                    <a:pt x="4794" y="3744"/>
                  </a:cubicBezTo>
                  <a:cubicBezTo>
                    <a:pt x="4794" y="3802"/>
                    <a:pt x="4794" y="3802"/>
                    <a:pt x="4794" y="3802"/>
                  </a:cubicBezTo>
                  <a:cubicBezTo>
                    <a:pt x="4736" y="3802"/>
                    <a:pt x="4794" y="3744"/>
                    <a:pt x="4736" y="3744"/>
                  </a:cubicBezTo>
                  <a:cubicBezTo>
                    <a:pt x="4736" y="3802"/>
                    <a:pt x="4736" y="3802"/>
                    <a:pt x="4736" y="3802"/>
                  </a:cubicBezTo>
                  <a:cubicBezTo>
                    <a:pt x="4678" y="3802"/>
                    <a:pt x="4678" y="3802"/>
                    <a:pt x="4678" y="3802"/>
                  </a:cubicBezTo>
                  <a:cubicBezTo>
                    <a:pt x="4620" y="3859"/>
                    <a:pt x="4620" y="3859"/>
                    <a:pt x="4620" y="3859"/>
                  </a:cubicBezTo>
                  <a:cubicBezTo>
                    <a:pt x="4620" y="3917"/>
                    <a:pt x="4620" y="3917"/>
                    <a:pt x="4620" y="3917"/>
                  </a:cubicBezTo>
                  <a:cubicBezTo>
                    <a:pt x="4620" y="3859"/>
                    <a:pt x="4620" y="3859"/>
                    <a:pt x="4620" y="3859"/>
                  </a:cubicBezTo>
                  <a:cubicBezTo>
                    <a:pt x="4563" y="3917"/>
                    <a:pt x="4563" y="3917"/>
                    <a:pt x="4563" y="3917"/>
                  </a:cubicBezTo>
                  <a:cubicBezTo>
                    <a:pt x="4563" y="3917"/>
                    <a:pt x="4563" y="3917"/>
                    <a:pt x="4563" y="3974"/>
                  </a:cubicBezTo>
                  <a:cubicBezTo>
                    <a:pt x="4505" y="3974"/>
                    <a:pt x="4505" y="3974"/>
                    <a:pt x="4505" y="3974"/>
                  </a:cubicBezTo>
                  <a:cubicBezTo>
                    <a:pt x="4447" y="4032"/>
                    <a:pt x="4447" y="4032"/>
                    <a:pt x="4447" y="4032"/>
                  </a:cubicBezTo>
                  <a:cubicBezTo>
                    <a:pt x="4332" y="4205"/>
                    <a:pt x="4332" y="4205"/>
                    <a:pt x="4332" y="4205"/>
                  </a:cubicBezTo>
                  <a:cubicBezTo>
                    <a:pt x="4274" y="4205"/>
                    <a:pt x="4274" y="4205"/>
                    <a:pt x="4274" y="4205"/>
                  </a:cubicBezTo>
                  <a:cubicBezTo>
                    <a:pt x="4274" y="4262"/>
                    <a:pt x="4274" y="4262"/>
                    <a:pt x="4274" y="4262"/>
                  </a:cubicBezTo>
                  <a:cubicBezTo>
                    <a:pt x="4216" y="4320"/>
                    <a:pt x="4216" y="4320"/>
                    <a:pt x="4216" y="4320"/>
                  </a:cubicBezTo>
                  <a:cubicBezTo>
                    <a:pt x="4158" y="4378"/>
                    <a:pt x="4158" y="4378"/>
                    <a:pt x="4158" y="4378"/>
                  </a:cubicBezTo>
                  <a:cubicBezTo>
                    <a:pt x="4101" y="4435"/>
                    <a:pt x="4101" y="4435"/>
                    <a:pt x="4101" y="4435"/>
                  </a:cubicBezTo>
                  <a:cubicBezTo>
                    <a:pt x="4043" y="4435"/>
                    <a:pt x="4101" y="4435"/>
                    <a:pt x="4043" y="4435"/>
                  </a:cubicBezTo>
                  <a:lnTo>
                    <a:pt x="4043" y="4493"/>
                  </a:lnTo>
                  <a:cubicBezTo>
                    <a:pt x="3985" y="4550"/>
                    <a:pt x="3985" y="4550"/>
                    <a:pt x="3985" y="4550"/>
                  </a:cubicBezTo>
                  <a:cubicBezTo>
                    <a:pt x="3927" y="4550"/>
                    <a:pt x="3927" y="4550"/>
                    <a:pt x="3927" y="4608"/>
                  </a:cubicBezTo>
                  <a:cubicBezTo>
                    <a:pt x="3927" y="4666"/>
                    <a:pt x="3927" y="4666"/>
                    <a:pt x="3927" y="4666"/>
                  </a:cubicBezTo>
                  <a:cubicBezTo>
                    <a:pt x="3870" y="4666"/>
                    <a:pt x="3870" y="4666"/>
                    <a:pt x="3870" y="4666"/>
                  </a:cubicBezTo>
                  <a:cubicBezTo>
                    <a:pt x="3870" y="4723"/>
                    <a:pt x="3870" y="4723"/>
                    <a:pt x="3870" y="4723"/>
                  </a:cubicBezTo>
                  <a:cubicBezTo>
                    <a:pt x="3812" y="4781"/>
                    <a:pt x="3812" y="4781"/>
                    <a:pt x="3812" y="4781"/>
                  </a:cubicBezTo>
                  <a:cubicBezTo>
                    <a:pt x="3812" y="4838"/>
                    <a:pt x="3812" y="4838"/>
                    <a:pt x="3812" y="4838"/>
                  </a:cubicBezTo>
                  <a:cubicBezTo>
                    <a:pt x="3812" y="4781"/>
                    <a:pt x="3812" y="4781"/>
                    <a:pt x="3812" y="4781"/>
                  </a:cubicBezTo>
                  <a:cubicBezTo>
                    <a:pt x="3812" y="4838"/>
                    <a:pt x="3812" y="4838"/>
                    <a:pt x="3812" y="4838"/>
                  </a:cubicBezTo>
                  <a:lnTo>
                    <a:pt x="3754" y="4838"/>
                  </a:lnTo>
                  <a:cubicBezTo>
                    <a:pt x="3754" y="4896"/>
                    <a:pt x="3754" y="4896"/>
                    <a:pt x="3754" y="4896"/>
                  </a:cubicBezTo>
                  <a:cubicBezTo>
                    <a:pt x="3696" y="4896"/>
                    <a:pt x="3696" y="4896"/>
                    <a:pt x="3696" y="4896"/>
                  </a:cubicBezTo>
                  <a:cubicBezTo>
                    <a:pt x="3696" y="4954"/>
                    <a:pt x="3696" y="4954"/>
                    <a:pt x="3696" y="4954"/>
                  </a:cubicBezTo>
                  <a:cubicBezTo>
                    <a:pt x="3639" y="5011"/>
                    <a:pt x="3639" y="5011"/>
                    <a:pt x="3639" y="5011"/>
                  </a:cubicBezTo>
                  <a:cubicBezTo>
                    <a:pt x="3639" y="5011"/>
                    <a:pt x="3639" y="5069"/>
                    <a:pt x="3581" y="5069"/>
                  </a:cubicBezTo>
                  <a:cubicBezTo>
                    <a:pt x="3581" y="5126"/>
                    <a:pt x="3581" y="5126"/>
                    <a:pt x="3581" y="5126"/>
                  </a:cubicBezTo>
                  <a:cubicBezTo>
                    <a:pt x="3581" y="5184"/>
                    <a:pt x="3523" y="5184"/>
                    <a:pt x="3523" y="5184"/>
                  </a:cubicBezTo>
                  <a:cubicBezTo>
                    <a:pt x="3523" y="5242"/>
                    <a:pt x="3523" y="5242"/>
                    <a:pt x="3523" y="5242"/>
                  </a:cubicBezTo>
                  <a:cubicBezTo>
                    <a:pt x="3523" y="5184"/>
                    <a:pt x="3523" y="5184"/>
                    <a:pt x="3523" y="5184"/>
                  </a:cubicBezTo>
                  <a:cubicBezTo>
                    <a:pt x="3465" y="5242"/>
                    <a:pt x="3465" y="5242"/>
                    <a:pt x="3465" y="5242"/>
                  </a:cubicBezTo>
                  <a:cubicBezTo>
                    <a:pt x="3465" y="5299"/>
                    <a:pt x="3465" y="5299"/>
                    <a:pt x="3465" y="5299"/>
                  </a:cubicBezTo>
                  <a:cubicBezTo>
                    <a:pt x="3350" y="5472"/>
                    <a:pt x="3350" y="5472"/>
                    <a:pt x="3350" y="5472"/>
                  </a:cubicBezTo>
                  <a:lnTo>
                    <a:pt x="3292" y="5530"/>
                  </a:lnTo>
                  <a:cubicBezTo>
                    <a:pt x="3234" y="5702"/>
                    <a:pt x="3234" y="5702"/>
                    <a:pt x="3234" y="5702"/>
                  </a:cubicBezTo>
                  <a:cubicBezTo>
                    <a:pt x="3176" y="5760"/>
                    <a:pt x="3176" y="5760"/>
                    <a:pt x="3176" y="5760"/>
                  </a:cubicBezTo>
                  <a:cubicBezTo>
                    <a:pt x="3176" y="5818"/>
                    <a:pt x="3176" y="5818"/>
                    <a:pt x="3176" y="5818"/>
                  </a:cubicBezTo>
                  <a:cubicBezTo>
                    <a:pt x="3119" y="5875"/>
                    <a:pt x="3119" y="5875"/>
                    <a:pt x="3119" y="5875"/>
                  </a:cubicBezTo>
                  <a:cubicBezTo>
                    <a:pt x="3061" y="5933"/>
                    <a:pt x="3061" y="5933"/>
                    <a:pt x="3061" y="5933"/>
                  </a:cubicBezTo>
                  <a:cubicBezTo>
                    <a:pt x="3003" y="5990"/>
                    <a:pt x="3003" y="5990"/>
                    <a:pt x="3003" y="5990"/>
                  </a:cubicBezTo>
                  <a:cubicBezTo>
                    <a:pt x="3003" y="5933"/>
                    <a:pt x="3003" y="5933"/>
                    <a:pt x="3003" y="5933"/>
                  </a:cubicBezTo>
                  <a:cubicBezTo>
                    <a:pt x="2945" y="5990"/>
                    <a:pt x="2945" y="5990"/>
                    <a:pt x="2945" y="5990"/>
                  </a:cubicBezTo>
                  <a:cubicBezTo>
                    <a:pt x="3003" y="5990"/>
                    <a:pt x="3003" y="5990"/>
                    <a:pt x="3003" y="5990"/>
                  </a:cubicBezTo>
                  <a:cubicBezTo>
                    <a:pt x="2945" y="6106"/>
                    <a:pt x="2945" y="6106"/>
                    <a:pt x="2945" y="6106"/>
                  </a:cubicBezTo>
                  <a:cubicBezTo>
                    <a:pt x="2945" y="6048"/>
                    <a:pt x="2945" y="6048"/>
                    <a:pt x="2945" y="6048"/>
                  </a:cubicBezTo>
                  <a:cubicBezTo>
                    <a:pt x="2945" y="6106"/>
                    <a:pt x="2945" y="6106"/>
                    <a:pt x="2945" y="6106"/>
                  </a:cubicBezTo>
                  <a:cubicBezTo>
                    <a:pt x="2888" y="6048"/>
                    <a:pt x="2888" y="6048"/>
                    <a:pt x="2888" y="6048"/>
                  </a:cubicBezTo>
                  <a:cubicBezTo>
                    <a:pt x="2888" y="5990"/>
                    <a:pt x="2888" y="5990"/>
                    <a:pt x="2888" y="5990"/>
                  </a:cubicBezTo>
                  <a:cubicBezTo>
                    <a:pt x="2888" y="6048"/>
                    <a:pt x="2888" y="6048"/>
                    <a:pt x="2888" y="6048"/>
                  </a:cubicBezTo>
                  <a:cubicBezTo>
                    <a:pt x="2945" y="5990"/>
                    <a:pt x="2945" y="5990"/>
                    <a:pt x="2945" y="5990"/>
                  </a:cubicBezTo>
                  <a:cubicBezTo>
                    <a:pt x="2945" y="5933"/>
                    <a:pt x="2945" y="5933"/>
                    <a:pt x="2945" y="5933"/>
                  </a:cubicBezTo>
                  <a:cubicBezTo>
                    <a:pt x="3003" y="5875"/>
                    <a:pt x="3003" y="5875"/>
                    <a:pt x="3003" y="5875"/>
                  </a:cubicBezTo>
                  <a:cubicBezTo>
                    <a:pt x="3003" y="5875"/>
                    <a:pt x="3003" y="5875"/>
                    <a:pt x="3003" y="5933"/>
                  </a:cubicBezTo>
                  <a:cubicBezTo>
                    <a:pt x="3061" y="5875"/>
                    <a:pt x="3003" y="5875"/>
                    <a:pt x="3061" y="5875"/>
                  </a:cubicBezTo>
                  <a:cubicBezTo>
                    <a:pt x="3003" y="5818"/>
                    <a:pt x="3003" y="5818"/>
                    <a:pt x="3003" y="5818"/>
                  </a:cubicBezTo>
                  <a:cubicBezTo>
                    <a:pt x="3003" y="5760"/>
                    <a:pt x="3003" y="5760"/>
                    <a:pt x="3003" y="5760"/>
                  </a:cubicBezTo>
                  <a:cubicBezTo>
                    <a:pt x="3003" y="5702"/>
                    <a:pt x="3003" y="5702"/>
                    <a:pt x="3003" y="5702"/>
                  </a:cubicBezTo>
                  <a:cubicBezTo>
                    <a:pt x="3003" y="5645"/>
                    <a:pt x="3003" y="5645"/>
                    <a:pt x="3003" y="5645"/>
                  </a:cubicBezTo>
                  <a:cubicBezTo>
                    <a:pt x="3061" y="5645"/>
                    <a:pt x="3061" y="5645"/>
                    <a:pt x="3061" y="5645"/>
                  </a:cubicBezTo>
                  <a:cubicBezTo>
                    <a:pt x="3061" y="5587"/>
                    <a:pt x="3061" y="5587"/>
                    <a:pt x="3061" y="5587"/>
                  </a:cubicBezTo>
                  <a:cubicBezTo>
                    <a:pt x="3119" y="5530"/>
                    <a:pt x="3119" y="5530"/>
                    <a:pt x="3119" y="5530"/>
                  </a:cubicBezTo>
                  <a:cubicBezTo>
                    <a:pt x="3061" y="5530"/>
                    <a:pt x="3061" y="5530"/>
                    <a:pt x="3061" y="5530"/>
                  </a:cubicBezTo>
                  <a:cubicBezTo>
                    <a:pt x="3119" y="5472"/>
                    <a:pt x="3119" y="5472"/>
                    <a:pt x="3119" y="5472"/>
                  </a:cubicBezTo>
                  <a:cubicBezTo>
                    <a:pt x="3061" y="5472"/>
                    <a:pt x="3061" y="5472"/>
                    <a:pt x="3061" y="5472"/>
                  </a:cubicBezTo>
                  <a:cubicBezTo>
                    <a:pt x="3119" y="5472"/>
                    <a:pt x="3119" y="5472"/>
                    <a:pt x="3119" y="5472"/>
                  </a:cubicBezTo>
                  <a:cubicBezTo>
                    <a:pt x="3119" y="5472"/>
                    <a:pt x="3119" y="5472"/>
                    <a:pt x="3119" y="5414"/>
                  </a:cubicBezTo>
                  <a:cubicBezTo>
                    <a:pt x="3061" y="5414"/>
                    <a:pt x="3061" y="5414"/>
                    <a:pt x="3061" y="5414"/>
                  </a:cubicBezTo>
                  <a:cubicBezTo>
                    <a:pt x="3003" y="5587"/>
                    <a:pt x="3003" y="5587"/>
                    <a:pt x="3003" y="5587"/>
                  </a:cubicBezTo>
                  <a:cubicBezTo>
                    <a:pt x="2945" y="5645"/>
                    <a:pt x="2945" y="5645"/>
                    <a:pt x="2945" y="5645"/>
                  </a:cubicBezTo>
                  <a:cubicBezTo>
                    <a:pt x="3003" y="5530"/>
                    <a:pt x="3003" y="5530"/>
                    <a:pt x="3003" y="5530"/>
                  </a:cubicBezTo>
                  <a:cubicBezTo>
                    <a:pt x="2945" y="5530"/>
                    <a:pt x="2945" y="5530"/>
                    <a:pt x="2945" y="5530"/>
                  </a:cubicBezTo>
                  <a:cubicBezTo>
                    <a:pt x="2945" y="5530"/>
                    <a:pt x="2945" y="5530"/>
                    <a:pt x="3003" y="5472"/>
                  </a:cubicBezTo>
                  <a:cubicBezTo>
                    <a:pt x="2945" y="5472"/>
                    <a:pt x="2945" y="5472"/>
                    <a:pt x="2945" y="5472"/>
                  </a:cubicBezTo>
                  <a:cubicBezTo>
                    <a:pt x="2945" y="5530"/>
                    <a:pt x="2945" y="5530"/>
                    <a:pt x="2888" y="5530"/>
                  </a:cubicBezTo>
                  <a:cubicBezTo>
                    <a:pt x="2888" y="5587"/>
                    <a:pt x="2888" y="5587"/>
                    <a:pt x="2888" y="5587"/>
                  </a:cubicBezTo>
                  <a:cubicBezTo>
                    <a:pt x="2772" y="5645"/>
                    <a:pt x="2772" y="5645"/>
                    <a:pt x="2772" y="5645"/>
                  </a:cubicBezTo>
                  <a:cubicBezTo>
                    <a:pt x="2830" y="5702"/>
                    <a:pt x="2830" y="5702"/>
                    <a:pt x="2830" y="5702"/>
                  </a:cubicBezTo>
                  <a:cubicBezTo>
                    <a:pt x="2772" y="5702"/>
                    <a:pt x="2772" y="5702"/>
                    <a:pt x="2772" y="5702"/>
                  </a:cubicBezTo>
                  <a:cubicBezTo>
                    <a:pt x="2830" y="5702"/>
                    <a:pt x="2830" y="5702"/>
                    <a:pt x="2830" y="5702"/>
                  </a:cubicBezTo>
                  <a:cubicBezTo>
                    <a:pt x="2772" y="5760"/>
                    <a:pt x="2772" y="5760"/>
                    <a:pt x="2772" y="5760"/>
                  </a:cubicBezTo>
                  <a:cubicBezTo>
                    <a:pt x="2772" y="5818"/>
                    <a:pt x="2772" y="5818"/>
                    <a:pt x="2772" y="5818"/>
                  </a:cubicBezTo>
                  <a:cubicBezTo>
                    <a:pt x="2714" y="5818"/>
                    <a:pt x="2714" y="5818"/>
                    <a:pt x="2714" y="5818"/>
                  </a:cubicBezTo>
                  <a:cubicBezTo>
                    <a:pt x="2772" y="5818"/>
                    <a:pt x="2772" y="5818"/>
                    <a:pt x="2772" y="5760"/>
                  </a:cubicBezTo>
                  <a:cubicBezTo>
                    <a:pt x="2714" y="5760"/>
                    <a:pt x="2714" y="5760"/>
                    <a:pt x="2714" y="5760"/>
                  </a:cubicBezTo>
                  <a:cubicBezTo>
                    <a:pt x="2772" y="5760"/>
                    <a:pt x="2772" y="5760"/>
                    <a:pt x="2772" y="5760"/>
                  </a:cubicBezTo>
                  <a:cubicBezTo>
                    <a:pt x="2714" y="5818"/>
                    <a:pt x="2714" y="5818"/>
                    <a:pt x="2714" y="5818"/>
                  </a:cubicBezTo>
                  <a:cubicBezTo>
                    <a:pt x="2657" y="5875"/>
                    <a:pt x="2657" y="5875"/>
                    <a:pt x="2657" y="5875"/>
                  </a:cubicBezTo>
                  <a:cubicBezTo>
                    <a:pt x="2714" y="5875"/>
                    <a:pt x="2714" y="5875"/>
                    <a:pt x="2714" y="5875"/>
                  </a:cubicBezTo>
                  <a:cubicBezTo>
                    <a:pt x="2657" y="5933"/>
                    <a:pt x="2657" y="5933"/>
                    <a:pt x="2657" y="5933"/>
                  </a:cubicBezTo>
                  <a:cubicBezTo>
                    <a:pt x="2657" y="5990"/>
                    <a:pt x="2657" y="5990"/>
                    <a:pt x="2657" y="5990"/>
                  </a:cubicBezTo>
                  <a:cubicBezTo>
                    <a:pt x="2657" y="6048"/>
                    <a:pt x="2657" y="6048"/>
                    <a:pt x="2657" y="6048"/>
                  </a:cubicBezTo>
                  <a:lnTo>
                    <a:pt x="2599" y="6048"/>
                  </a:lnTo>
                  <a:cubicBezTo>
                    <a:pt x="2599" y="6106"/>
                    <a:pt x="2599" y="6106"/>
                    <a:pt x="2599" y="6106"/>
                  </a:cubicBezTo>
                  <a:cubicBezTo>
                    <a:pt x="2599" y="6163"/>
                    <a:pt x="2599" y="6163"/>
                    <a:pt x="2599" y="6163"/>
                  </a:cubicBezTo>
                  <a:cubicBezTo>
                    <a:pt x="2599" y="6163"/>
                    <a:pt x="2541" y="6163"/>
                    <a:pt x="2541" y="6221"/>
                  </a:cubicBezTo>
                  <a:cubicBezTo>
                    <a:pt x="2541" y="6278"/>
                    <a:pt x="2541" y="6278"/>
                    <a:pt x="2541" y="6278"/>
                  </a:cubicBezTo>
                  <a:cubicBezTo>
                    <a:pt x="2483" y="6221"/>
                    <a:pt x="2483" y="6221"/>
                    <a:pt x="2483" y="6221"/>
                  </a:cubicBezTo>
                  <a:cubicBezTo>
                    <a:pt x="2541" y="6163"/>
                    <a:pt x="2541" y="6163"/>
                    <a:pt x="2541" y="6163"/>
                  </a:cubicBezTo>
                  <a:cubicBezTo>
                    <a:pt x="2483" y="6163"/>
                    <a:pt x="2483" y="6163"/>
                    <a:pt x="2483" y="6163"/>
                  </a:cubicBezTo>
                  <a:cubicBezTo>
                    <a:pt x="2483" y="6106"/>
                    <a:pt x="2541" y="6106"/>
                    <a:pt x="2541" y="6106"/>
                  </a:cubicBezTo>
                  <a:cubicBezTo>
                    <a:pt x="2599" y="6106"/>
                    <a:pt x="2541" y="6106"/>
                    <a:pt x="2541" y="6048"/>
                  </a:cubicBezTo>
                  <a:cubicBezTo>
                    <a:pt x="2599" y="5990"/>
                    <a:pt x="2541" y="5990"/>
                    <a:pt x="2541" y="5990"/>
                  </a:cubicBezTo>
                  <a:cubicBezTo>
                    <a:pt x="2599" y="5990"/>
                    <a:pt x="2599" y="5990"/>
                    <a:pt x="2599" y="5990"/>
                  </a:cubicBezTo>
                  <a:cubicBezTo>
                    <a:pt x="2599" y="5933"/>
                    <a:pt x="2599" y="5933"/>
                    <a:pt x="2599" y="5933"/>
                  </a:cubicBezTo>
                  <a:cubicBezTo>
                    <a:pt x="2657" y="5875"/>
                    <a:pt x="2657" y="5875"/>
                    <a:pt x="2657" y="5875"/>
                  </a:cubicBezTo>
                  <a:cubicBezTo>
                    <a:pt x="2657" y="5818"/>
                    <a:pt x="2657" y="5818"/>
                    <a:pt x="2657" y="5818"/>
                  </a:cubicBezTo>
                  <a:cubicBezTo>
                    <a:pt x="2657" y="5760"/>
                    <a:pt x="2714" y="5760"/>
                    <a:pt x="2714" y="5702"/>
                  </a:cubicBezTo>
                  <a:cubicBezTo>
                    <a:pt x="2772" y="5645"/>
                    <a:pt x="2772" y="5645"/>
                    <a:pt x="2772" y="5645"/>
                  </a:cubicBezTo>
                  <a:cubicBezTo>
                    <a:pt x="2714" y="5645"/>
                    <a:pt x="2714" y="5645"/>
                    <a:pt x="2714" y="5645"/>
                  </a:cubicBezTo>
                  <a:cubicBezTo>
                    <a:pt x="2772" y="5645"/>
                    <a:pt x="2772" y="5645"/>
                    <a:pt x="2772" y="5645"/>
                  </a:cubicBezTo>
                  <a:cubicBezTo>
                    <a:pt x="2714" y="5645"/>
                    <a:pt x="2714" y="5645"/>
                    <a:pt x="2714" y="5645"/>
                  </a:cubicBezTo>
                  <a:cubicBezTo>
                    <a:pt x="2772" y="5587"/>
                    <a:pt x="2772" y="5645"/>
                    <a:pt x="2830" y="5587"/>
                  </a:cubicBezTo>
                  <a:cubicBezTo>
                    <a:pt x="2772" y="5587"/>
                    <a:pt x="2772" y="5587"/>
                    <a:pt x="2772" y="5587"/>
                  </a:cubicBezTo>
                  <a:cubicBezTo>
                    <a:pt x="2830" y="5587"/>
                    <a:pt x="2830" y="5587"/>
                    <a:pt x="2830" y="5587"/>
                  </a:cubicBezTo>
                  <a:cubicBezTo>
                    <a:pt x="2772" y="5587"/>
                    <a:pt x="2772" y="5587"/>
                    <a:pt x="2772" y="5587"/>
                  </a:cubicBezTo>
                  <a:cubicBezTo>
                    <a:pt x="2772" y="5530"/>
                    <a:pt x="2830" y="5530"/>
                    <a:pt x="2830" y="5530"/>
                  </a:cubicBezTo>
                  <a:cubicBezTo>
                    <a:pt x="2830" y="5530"/>
                    <a:pt x="2888" y="5472"/>
                    <a:pt x="2888" y="5414"/>
                  </a:cubicBezTo>
                  <a:cubicBezTo>
                    <a:pt x="2945" y="5357"/>
                    <a:pt x="2945" y="5357"/>
                    <a:pt x="2945" y="5357"/>
                  </a:cubicBezTo>
                  <a:cubicBezTo>
                    <a:pt x="2945" y="5299"/>
                    <a:pt x="2945" y="5299"/>
                    <a:pt x="2945" y="5299"/>
                  </a:cubicBezTo>
                  <a:cubicBezTo>
                    <a:pt x="2945" y="5242"/>
                    <a:pt x="2945" y="5299"/>
                    <a:pt x="3003" y="5242"/>
                  </a:cubicBezTo>
                  <a:cubicBezTo>
                    <a:pt x="2945" y="5242"/>
                    <a:pt x="2945" y="5242"/>
                    <a:pt x="2945" y="5242"/>
                  </a:cubicBezTo>
                  <a:cubicBezTo>
                    <a:pt x="3003" y="5184"/>
                    <a:pt x="3003" y="5184"/>
                    <a:pt x="3003" y="5184"/>
                  </a:cubicBezTo>
                  <a:cubicBezTo>
                    <a:pt x="3061" y="5069"/>
                    <a:pt x="3061" y="5069"/>
                    <a:pt x="3061" y="5069"/>
                  </a:cubicBezTo>
                  <a:lnTo>
                    <a:pt x="3119" y="5011"/>
                  </a:lnTo>
                  <a:cubicBezTo>
                    <a:pt x="3176" y="4954"/>
                    <a:pt x="3176" y="4954"/>
                    <a:pt x="3176" y="4954"/>
                  </a:cubicBezTo>
                  <a:cubicBezTo>
                    <a:pt x="3119" y="4896"/>
                    <a:pt x="3119" y="4896"/>
                    <a:pt x="3119" y="4896"/>
                  </a:cubicBezTo>
                  <a:cubicBezTo>
                    <a:pt x="3176" y="4896"/>
                    <a:pt x="3176" y="4896"/>
                    <a:pt x="3176" y="4896"/>
                  </a:cubicBezTo>
                  <a:cubicBezTo>
                    <a:pt x="3234" y="4781"/>
                    <a:pt x="3234" y="4781"/>
                    <a:pt x="3234" y="4781"/>
                  </a:cubicBezTo>
                  <a:cubicBezTo>
                    <a:pt x="3234" y="4838"/>
                    <a:pt x="3234" y="4838"/>
                    <a:pt x="3234" y="4838"/>
                  </a:cubicBezTo>
                  <a:cubicBezTo>
                    <a:pt x="3292" y="4781"/>
                    <a:pt x="3292" y="4781"/>
                    <a:pt x="3292" y="4781"/>
                  </a:cubicBezTo>
                  <a:cubicBezTo>
                    <a:pt x="3292" y="4723"/>
                    <a:pt x="3407" y="4666"/>
                    <a:pt x="3407" y="4608"/>
                  </a:cubicBezTo>
                  <a:cubicBezTo>
                    <a:pt x="3465" y="4550"/>
                    <a:pt x="3465" y="4550"/>
                    <a:pt x="3465" y="4550"/>
                  </a:cubicBezTo>
                  <a:cubicBezTo>
                    <a:pt x="3523" y="4493"/>
                    <a:pt x="3523" y="4493"/>
                    <a:pt x="3523" y="4493"/>
                  </a:cubicBezTo>
                  <a:cubicBezTo>
                    <a:pt x="3465" y="4493"/>
                    <a:pt x="3465" y="4493"/>
                    <a:pt x="3465" y="4493"/>
                  </a:cubicBezTo>
                  <a:cubicBezTo>
                    <a:pt x="3523" y="4435"/>
                    <a:pt x="3523" y="4435"/>
                    <a:pt x="3523" y="4435"/>
                  </a:cubicBezTo>
                  <a:cubicBezTo>
                    <a:pt x="3465" y="4435"/>
                    <a:pt x="3465" y="4435"/>
                    <a:pt x="3465" y="4435"/>
                  </a:cubicBezTo>
                  <a:cubicBezTo>
                    <a:pt x="3523" y="4435"/>
                    <a:pt x="3523" y="4435"/>
                    <a:pt x="3523" y="4435"/>
                  </a:cubicBezTo>
                  <a:cubicBezTo>
                    <a:pt x="3523" y="4378"/>
                    <a:pt x="3523" y="4378"/>
                    <a:pt x="3523" y="4378"/>
                  </a:cubicBezTo>
                  <a:cubicBezTo>
                    <a:pt x="3523" y="4378"/>
                    <a:pt x="3581" y="4320"/>
                    <a:pt x="3639" y="4320"/>
                  </a:cubicBezTo>
                  <a:lnTo>
                    <a:pt x="3639" y="4262"/>
                  </a:lnTo>
                  <a:cubicBezTo>
                    <a:pt x="3754" y="4205"/>
                    <a:pt x="3754" y="4205"/>
                    <a:pt x="3754" y="4205"/>
                  </a:cubicBezTo>
                  <a:cubicBezTo>
                    <a:pt x="3696" y="4147"/>
                    <a:pt x="3696" y="4147"/>
                    <a:pt x="3696" y="4147"/>
                  </a:cubicBezTo>
                  <a:cubicBezTo>
                    <a:pt x="3696" y="4147"/>
                    <a:pt x="3639" y="4262"/>
                    <a:pt x="3581" y="4262"/>
                  </a:cubicBezTo>
                  <a:cubicBezTo>
                    <a:pt x="3523" y="4320"/>
                    <a:pt x="3523" y="4320"/>
                    <a:pt x="3523" y="4320"/>
                  </a:cubicBezTo>
                  <a:cubicBezTo>
                    <a:pt x="3523" y="4378"/>
                    <a:pt x="3523" y="4378"/>
                    <a:pt x="3523" y="4378"/>
                  </a:cubicBezTo>
                  <a:cubicBezTo>
                    <a:pt x="3523" y="4378"/>
                    <a:pt x="3465" y="4378"/>
                    <a:pt x="3465" y="4435"/>
                  </a:cubicBezTo>
                  <a:cubicBezTo>
                    <a:pt x="3465" y="4435"/>
                    <a:pt x="3465" y="4435"/>
                    <a:pt x="3407" y="4493"/>
                  </a:cubicBezTo>
                  <a:cubicBezTo>
                    <a:pt x="3407" y="4435"/>
                    <a:pt x="3407" y="4435"/>
                    <a:pt x="3407" y="4435"/>
                  </a:cubicBezTo>
                  <a:cubicBezTo>
                    <a:pt x="3407" y="4493"/>
                    <a:pt x="3407" y="4493"/>
                    <a:pt x="3407" y="4493"/>
                  </a:cubicBezTo>
                  <a:cubicBezTo>
                    <a:pt x="3350" y="4550"/>
                    <a:pt x="3350" y="4550"/>
                    <a:pt x="3350" y="4550"/>
                  </a:cubicBezTo>
                  <a:cubicBezTo>
                    <a:pt x="3292" y="4550"/>
                    <a:pt x="3292" y="4550"/>
                    <a:pt x="3292" y="4550"/>
                  </a:cubicBezTo>
                  <a:cubicBezTo>
                    <a:pt x="3350" y="4608"/>
                    <a:pt x="3350" y="4608"/>
                    <a:pt x="3350" y="4608"/>
                  </a:cubicBezTo>
                  <a:cubicBezTo>
                    <a:pt x="3234" y="4666"/>
                    <a:pt x="3234" y="4666"/>
                    <a:pt x="3234" y="4666"/>
                  </a:cubicBezTo>
                  <a:cubicBezTo>
                    <a:pt x="3176" y="4666"/>
                    <a:pt x="3176" y="4666"/>
                    <a:pt x="3176" y="4666"/>
                  </a:cubicBezTo>
                  <a:cubicBezTo>
                    <a:pt x="3176" y="4666"/>
                    <a:pt x="3176" y="4666"/>
                    <a:pt x="3119" y="4666"/>
                  </a:cubicBezTo>
                  <a:cubicBezTo>
                    <a:pt x="3119" y="4723"/>
                    <a:pt x="3119" y="4723"/>
                    <a:pt x="3119" y="4723"/>
                  </a:cubicBezTo>
                  <a:cubicBezTo>
                    <a:pt x="3119" y="4666"/>
                    <a:pt x="3119" y="4666"/>
                    <a:pt x="3119" y="4666"/>
                  </a:cubicBezTo>
                  <a:cubicBezTo>
                    <a:pt x="3119" y="4666"/>
                    <a:pt x="3119" y="4608"/>
                    <a:pt x="3176" y="4608"/>
                  </a:cubicBezTo>
                  <a:cubicBezTo>
                    <a:pt x="3234" y="4550"/>
                    <a:pt x="3234" y="4550"/>
                    <a:pt x="3234" y="4550"/>
                  </a:cubicBezTo>
                  <a:cubicBezTo>
                    <a:pt x="3176" y="4550"/>
                    <a:pt x="3176" y="4550"/>
                    <a:pt x="3176" y="4550"/>
                  </a:cubicBezTo>
                  <a:cubicBezTo>
                    <a:pt x="3234" y="4550"/>
                    <a:pt x="3234" y="4493"/>
                    <a:pt x="3234" y="4493"/>
                  </a:cubicBezTo>
                  <a:cubicBezTo>
                    <a:pt x="3292" y="4435"/>
                    <a:pt x="3292" y="4435"/>
                    <a:pt x="3292" y="4435"/>
                  </a:cubicBezTo>
                  <a:cubicBezTo>
                    <a:pt x="3292" y="4435"/>
                    <a:pt x="3292" y="4435"/>
                    <a:pt x="3292" y="4493"/>
                  </a:cubicBezTo>
                  <a:cubicBezTo>
                    <a:pt x="3350" y="4493"/>
                    <a:pt x="3350" y="4493"/>
                    <a:pt x="3350" y="4493"/>
                  </a:cubicBezTo>
                  <a:cubicBezTo>
                    <a:pt x="3292" y="4493"/>
                    <a:pt x="3350" y="4493"/>
                    <a:pt x="3292" y="4435"/>
                  </a:cubicBezTo>
                  <a:cubicBezTo>
                    <a:pt x="3350" y="4435"/>
                    <a:pt x="3350" y="4435"/>
                    <a:pt x="3350" y="4435"/>
                  </a:cubicBezTo>
                  <a:cubicBezTo>
                    <a:pt x="3292" y="4435"/>
                    <a:pt x="3292" y="4435"/>
                    <a:pt x="3292" y="4435"/>
                  </a:cubicBezTo>
                  <a:cubicBezTo>
                    <a:pt x="3350" y="4378"/>
                    <a:pt x="3350" y="4378"/>
                    <a:pt x="3350" y="4378"/>
                  </a:cubicBezTo>
                  <a:cubicBezTo>
                    <a:pt x="3350" y="4320"/>
                    <a:pt x="3350" y="4320"/>
                    <a:pt x="3350" y="4320"/>
                  </a:cubicBezTo>
                  <a:cubicBezTo>
                    <a:pt x="3407" y="4262"/>
                    <a:pt x="3407" y="4262"/>
                    <a:pt x="3407" y="4262"/>
                  </a:cubicBezTo>
                  <a:cubicBezTo>
                    <a:pt x="3465" y="4205"/>
                    <a:pt x="3465" y="4205"/>
                    <a:pt x="3465" y="4205"/>
                  </a:cubicBezTo>
                  <a:cubicBezTo>
                    <a:pt x="3465" y="4262"/>
                    <a:pt x="3465" y="4262"/>
                    <a:pt x="3465" y="4262"/>
                  </a:cubicBezTo>
                  <a:cubicBezTo>
                    <a:pt x="3523" y="4205"/>
                    <a:pt x="3523" y="4205"/>
                    <a:pt x="3523" y="4205"/>
                  </a:cubicBezTo>
                  <a:cubicBezTo>
                    <a:pt x="3523" y="4147"/>
                    <a:pt x="3523" y="4147"/>
                    <a:pt x="3523" y="4147"/>
                  </a:cubicBezTo>
                  <a:cubicBezTo>
                    <a:pt x="3581" y="4090"/>
                    <a:pt x="3581" y="4090"/>
                    <a:pt x="3581" y="4090"/>
                  </a:cubicBezTo>
                  <a:cubicBezTo>
                    <a:pt x="3523" y="4147"/>
                    <a:pt x="3523" y="4147"/>
                    <a:pt x="3523" y="4147"/>
                  </a:cubicBezTo>
                  <a:cubicBezTo>
                    <a:pt x="3581" y="4147"/>
                    <a:pt x="3581" y="4147"/>
                    <a:pt x="3581" y="4147"/>
                  </a:cubicBezTo>
                  <a:cubicBezTo>
                    <a:pt x="3639" y="4090"/>
                    <a:pt x="3639" y="4090"/>
                    <a:pt x="3639" y="4090"/>
                  </a:cubicBezTo>
                  <a:cubicBezTo>
                    <a:pt x="3581" y="4090"/>
                    <a:pt x="3581" y="4090"/>
                    <a:pt x="3581" y="4090"/>
                  </a:cubicBezTo>
                  <a:cubicBezTo>
                    <a:pt x="3639" y="4090"/>
                    <a:pt x="3639" y="4090"/>
                    <a:pt x="3639" y="4090"/>
                  </a:cubicBezTo>
                  <a:cubicBezTo>
                    <a:pt x="3581" y="4032"/>
                    <a:pt x="3581" y="4032"/>
                    <a:pt x="3581" y="4032"/>
                  </a:cubicBezTo>
                  <a:cubicBezTo>
                    <a:pt x="3639" y="3974"/>
                    <a:pt x="3639" y="3974"/>
                    <a:pt x="3639" y="3974"/>
                  </a:cubicBezTo>
                  <a:cubicBezTo>
                    <a:pt x="3696" y="3974"/>
                    <a:pt x="3696" y="3974"/>
                    <a:pt x="3696" y="3974"/>
                  </a:cubicBezTo>
                  <a:cubicBezTo>
                    <a:pt x="3639" y="4032"/>
                    <a:pt x="3639" y="4032"/>
                    <a:pt x="3639" y="4032"/>
                  </a:cubicBezTo>
                  <a:cubicBezTo>
                    <a:pt x="3696" y="4032"/>
                    <a:pt x="3696" y="4032"/>
                    <a:pt x="3754" y="3974"/>
                  </a:cubicBezTo>
                  <a:cubicBezTo>
                    <a:pt x="3696" y="3974"/>
                    <a:pt x="3696" y="3974"/>
                    <a:pt x="3696" y="3974"/>
                  </a:cubicBezTo>
                  <a:cubicBezTo>
                    <a:pt x="3754" y="3917"/>
                    <a:pt x="3754" y="3917"/>
                    <a:pt x="3754" y="3917"/>
                  </a:cubicBezTo>
                  <a:cubicBezTo>
                    <a:pt x="3812" y="3859"/>
                    <a:pt x="3812" y="3859"/>
                    <a:pt x="3812" y="3859"/>
                  </a:cubicBezTo>
                  <a:cubicBezTo>
                    <a:pt x="3870" y="3802"/>
                    <a:pt x="3870" y="3802"/>
                    <a:pt x="3870" y="3802"/>
                  </a:cubicBezTo>
                  <a:cubicBezTo>
                    <a:pt x="3870" y="3859"/>
                    <a:pt x="3870" y="3859"/>
                    <a:pt x="3870" y="3859"/>
                  </a:cubicBezTo>
                  <a:cubicBezTo>
                    <a:pt x="3812" y="3859"/>
                    <a:pt x="3812" y="3859"/>
                    <a:pt x="3812" y="3859"/>
                  </a:cubicBezTo>
                  <a:cubicBezTo>
                    <a:pt x="3927" y="3744"/>
                    <a:pt x="3927" y="3744"/>
                    <a:pt x="3927" y="3744"/>
                  </a:cubicBezTo>
                  <a:cubicBezTo>
                    <a:pt x="3985" y="3686"/>
                    <a:pt x="3985" y="3686"/>
                    <a:pt x="3985" y="3686"/>
                  </a:cubicBezTo>
                  <a:cubicBezTo>
                    <a:pt x="3985" y="3744"/>
                    <a:pt x="3985" y="3744"/>
                    <a:pt x="3985" y="3744"/>
                  </a:cubicBezTo>
                  <a:cubicBezTo>
                    <a:pt x="3985" y="3686"/>
                    <a:pt x="3985" y="3686"/>
                    <a:pt x="3985" y="3686"/>
                  </a:cubicBezTo>
                  <a:cubicBezTo>
                    <a:pt x="4043" y="3629"/>
                    <a:pt x="4043" y="3629"/>
                    <a:pt x="4043" y="3629"/>
                  </a:cubicBezTo>
                  <a:cubicBezTo>
                    <a:pt x="4101" y="3571"/>
                    <a:pt x="4101" y="3571"/>
                    <a:pt x="4101" y="3571"/>
                  </a:cubicBezTo>
                  <a:cubicBezTo>
                    <a:pt x="4101" y="3571"/>
                    <a:pt x="4101" y="3571"/>
                    <a:pt x="4101" y="3514"/>
                  </a:cubicBezTo>
                  <a:cubicBezTo>
                    <a:pt x="4101" y="3514"/>
                    <a:pt x="4101" y="3514"/>
                    <a:pt x="4158" y="3456"/>
                  </a:cubicBezTo>
                  <a:cubicBezTo>
                    <a:pt x="4158" y="3514"/>
                    <a:pt x="4158" y="3514"/>
                    <a:pt x="4158" y="3514"/>
                  </a:cubicBezTo>
                  <a:cubicBezTo>
                    <a:pt x="4216" y="3456"/>
                    <a:pt x="4216" y="3456"/>
                    <a:pt x="4216" y="3456"/>
                  </a:cubicBezTo>
                  <a:cubicBezTo>
                    <a:pt x="4389" y="3341"/>
                    <a:pt x="4389" y="3341"/>
                    <a:pt x="4389" y="3341"/>
                  </a:cubicBezTo>
                  <a:cubicBezTo>
                    <a:pt x="4332" y="3341"/>
                    <a:pt x="4332" y="3341"/>
                    <a:pt x="4332" y="3341"/>
                  </a:cubicBezTo>
                  <a:cubicBezTo>
                    <a:pt x="4332" y="3341"/>
                    <a:pt x="4274" y="3398"/>
                    <a:pt x="4216" y="3456"/>
                  </a:cubicBezTo>
                  <a:cubicBezTo>
                    <a:pt x="4216" y="3456"/>
                    <a:pt x="4216" y="3456"/>
                    <a:pt x="4216" y="3398"/>
                  </a:cubicBezTo>
                  <a:cubicBezTo>
                    <a:pt x="4216" y="3398"/>
                    <a:pt x="4274" y="3341"/>
                    <a:pt x="4332" y="3341"/>
                  </a:cubicBezTo>
                  <a:cubicBezTo>
                    <a:pt x="4332" y="3341"/>
                    <a:pt x="4332" y="3341"/>
                    <a:pt x="4332" y="3283"/>
                  </a:cubicBezTo>
                  <a:cubicBezTo>
                    <a:pt x="4332" y="3341"/>
                    <a:pt x="4332" y="3341"/>
                    <a:pt x="4332" y="3341"/>
                  </a:cubicBezTo>
                  <a:cubicBezTo>
                    <a:pt x="4389" y="3341"/>
                    <a:pt x="4389" y="3341"/>
                    <a:pt x="4389" y="3341"/>
                  </a:cubicBezTo>
                  <a:cubicBezTo>
                    <a:pt x="4389" y="3283"/>
                    <a:pt x="4389" y="3341"/>
                    <a:pt x="4389" y="3283"/>
                  </a:cubicBezTo>
                  <a:cubicBezTo>
                    <a:pt x="4389" y="3226"/>
                    <a:pt x="4389" y="3226"/>
                    <a:pt x="4389" y="3226"/>
                  </a:cubicBezTo>
                  <a:cubicBezTo>
                    <a:pt x="4389" y="3168"/>
                    <a:pt x="4389" y="3168"/>
                    <a:pt x="4389" y="3168"/>
                  </a:cubicBezTo>
                  <a:cubicBezTo>
                    <a:pt x="4274" y="3283"/>
                    <a:pt x="4274" y="3283"/>
                    <a:pt x="4274" y="3283"/>
                  </a:cubicBezTo>
                  <a:cubicBezTo>
                    <a:pt x="4216" y="3341"/>
                    <a:pt x="4216" y="3341"/>
                    <a:pt x="4216" y="3341"/>
                  </a:cubicBezTo>
                  <a:cubicBezTo>
                    <a:pt x="4158" y="3398"/>
                    <a:pt x="4158" y="3398"/>
                    <a:pt x="4158" y="3398"/>
                  </a:cubicBezTo>
                  <a:cubicBezTo>
                    <a:pt x="4158" y="3456"/>
                    <a:pt x="4158" y="3456"/>
                    <a:pt x="4158" y="3456"/>
                  </a:cubicBezTo>
                  <a:cubicBezTo>
                    <a:pt x="4101" y="3456"/>
                    <a:pt x="4101" y="3456"/>
                    <a:pt x="4101" y="3456"/>
                  </a:cubicBezTo>
                  <a:cubicBezTo>
                    <a:pt x="4158" y="3456"/>
                    <a:pt x="4158" y="3456"/>
                    <a:pt x="4158" y="3456"/>
                  </a:cubicBezTo>
                  <a:cubicBezTo>
                    <a:pt x="4101" y="3456"/>
                    <a:pt x="4101" y="3456"/>
                    <a:pt x="4101" y="3456"/>
                  </a:cubicBezTo>
                  <a:cubicBezTo>
                    <a:pt x="4101" y="3514"/>
                    <a:pt x="4101" y="3514"/>
                    <a:pt x="4101" y="3514"/>
                  </a:cubicBezTo>
                  <a:cubicBezTo>
                    <a:pt x="4043" y="3514"/>
                    <a:pt x="4043" y="3514"/>
                    <a:pt x="4043" y="3514"/>
                  </a:cubicBezTo>
                  <a:cubicBezTo>
                    <a:pt x="4043" y="3571"/>
                    <a:pt x="4043" y="3571"/>
                    <a:pt x="4043" y="3571"/>
                  </a:cubicBezTo>
                  <a:cubicBezTo>
                    <a:pt x="3985" y="3571"/>
                    <a:pt x="3985" y="3571"/>
                    <a:pt x="3985" y="3571"/>
                  </a:cubicBezTo>
                  <a:cubicBezTo>
                    <a:pt x="3927" y="3629"/>
                    <a:pt x="3927" y="3629"/>
                    <a:pt x="3927" y="3629"/>
                  </a:cubicBezTo>
                  <a:cubicBezTo>
                    <a:pt x="3985" y="3629"/>
                    <a:pt x="3985" y="3629"/>
                    <a:pt x="3985" y="3629"/>
                  </a:cubicBezTo>
                  <a:cubicBezTo>
                    <a:pt x="3870" y="3686"/>
                    <a:pt x="3870" y="3686"/>
                    <a:pt x="3870" y="3686"/>
                  </a:cubicBezTo>
                  <a:cubicBezTo>
                    <a:pt x="3870" y="3744"/>
                    <a:pt x="3870" y="3744"/>
                    <a:pt x="3870" y="3744"/>
                  </a:cubicBezTo>
                  <a:cubicBezTo>
                    <a:pt x="3812" y="3744"/>
                    <a:pt x="3812" y="3744"/>
                    <a:pt x="3812" y="3744"/>
                  </a:cubicBezTo>
                  <a:lnTo>
                    <a:pt x="3812" y="3802"/>
                  </a:lnTo>
                  <a:cubicBezTo>
                    <a:pt x="3754" y="3802"/>
                    <a:pt x="3754" y="3802"/>
                    <a:pt x="3754" y="3802"/>
                  </a:cubicBezTo>
                  <a:cubicBezTo>
                    <a:pt x="3754" y="3859"/>
                    <a:pt x="3754" y="3859"/>
                    <a:pt x="3754" y="3859"/>
                  </a:cubicBezTo>
                  <a:lnTo>
                    <a:pt x="3696" y="3917"/>
                  </a:lnTo>
                  <a:cubicBezTo>
                    <a:pt x="3639" y="3917"/>
                    <a:pt x="3639" y="3917"/>
                    <a:pt x="3639" y="3917"/>
                  </a:cubicBezTo>
                  <a:lnTo>
                    <a:pt x="3581" y="3974"/>
                  </a:lnTo>
                  <a:cubicBezTo>
                    <a:pt x="3581" y="4032"/>
                    <a:pt x="3581" y="4032"/>
                    <a:pt x="3523" y="4032"/>
                  </a:cubicBezTo>
                  <a:cubicBezTo>
                    <a:pt x="3523" y="4090"/>
                    <a:pt x="3523" y="4090"/>
                    <a:pt x="3523" y="4090"/>
                  </a:cubicBezTo>
                  <a:cubicBezTo>
                    <a:pt x="3523" y="4147"/>
                    <a:pt x="3523" y="4147"/>
                    <a:pt x="3523" y="4147"/>
                  </a:cubicBezTo>
                  <a:cubicBezTo>
                    <a:pt x="3465" y="4205"/>
                    <a:pt x="3465" y="4205"/>
                    <a:pt x="3465" y="4205"/>
                  </a:cubicBezTo>
                  <a:cubicBezTo>
                    <a:pt x="3407" y="4205"/>
                    <a:pt x="3350" y="4320"/>
                    <a:pt x="3350" y="4320"/>
                  </a:cubicBezTo>
                  <a:cubicBezTo>
                    <a:pt x="3292" y="4378"/>
                    <a:pt x="3292" y="4378"/>
                    <a:pt x="3292" y="4378"/>
                  </a:cubicBezTo>
                  <a:cubicBezTo>
                    <a:pt x="3234" y="4435"/>
                    <a:pt x="3234" y="4435"/>
                    <a:pt x="3234" y="4435"/>
                  </a:cubicBezTo>
                  <a:cubicBezTo>
                    <a:pt x="3234" y="4493"/>
                    <a:pt x="3234" y="4493"/>
                    <a:pt x="3234" y="4493"/>
                  </a:cubicBezTo>
                  <a:cubicBezTo>
                    <a:pt x="3176" y="4493"/>
                    <a:pt x="3176" y="4493"/>
                    <a:pt x="3176" y="4493"/>
                  </a:cubicBezTo>
                  <a:cubicBezTo>
                    <a:pt x="3234" y="4493"/>
                    <a:pt x="3234" y="4493"/>
                    <a:pt x="3234" y="4493"/>
                  </a:cubicBezTo>
                  <a:cubicBezTo>
                    <a:pt x="3176" y="4550"/>
                    <a:pt x="3176" y="4550"/>
                    <a:pt x="3176" y="4550"/>
                  </a:cubicBezTo>
                  <a:cubicBezTo>
                    <a:pt x="3176" y="4608"/>
                    <a:pt x="3061" y="4608"/>
                    <a:pt x="3061" y="4666"/>
                  </a:cubicBezTo>
                  <a:cubicBezTo>
                    <a:pt x="3003" y="4666"/>
                    <a:pt x="3003" y="4666"/>
                    <a:pt x="3003" y="4666"/>
                  </a:cubicBezTo>
                  <a:cubicBezTo>
                    <a:pt x="3061" y="4666"/>
                    <a:pt x="3061" y="4666"/>
                    <a:pt x="3061" y="4666"/>
                  </a:cubicBezTo>
                  <a:lnTo>
                    <a:pt x="3061" y="4723"/>
                  </a:lnTo>
                  <a:cubicBezTo>
                    <a:pt x="3061" y="4723"/>
                    <a:pt x="3003" y="4723"/>
                    <a:pt x="3003" y="4781"/>
                  </a:cubicBezTo>
                  <a:cubicBezTo>
                    <a:pt x="2945" y="4838"/>
                    <a:pt x="2945" y="4838"/>
                    <a:pt x="2945" y="4838"/>
                  </a:cubicBezTo>
                  <a:cubicBezTo>
                    <a:pt x="3003" y="4838"/>
                    <a:pt x="3003" y="4838"/>
                    <a:pt x="3003" y="4838"/>
                  </a:cubicBezTo>
                  <a:cubicBezTo>
                    <a:pt x="2945" y="4838"/>
                    <a:pt x="2945" y="4838"/>
                    <a:pt x="2945" y="4838"/>
                  </a:cubicBezTo>
                  <a:cubicBezTo>
                    <a:pt x="2945" y="4896"/>
                    <a:pt x="2945" y="4896"/>
                    <a:pt x="2945" y="4896"/>
                  </a:cubicBezTo>
                  <a:cubicBezTo>
                    <a:pt x="2945" y="4838"/>
                    <a:pt x="2945" y="4838"/>
                    <a:pt x="2945" y="4838"/>
                  </a:cubicBezTo>
                  <a:cubicBezTo>
                    <a:pt x="2888" y="4954"/>
                    <a:pt x="2888" y="4954"/>
                    <a:pt x="2888" y="4954"/>
                  </a:cubicBezTo>
                  <a:cubicBezTo>
                    <a:pt x="2888" y="5011"/>
                    <a:pt x="2888" y="5011"/>
                    <a:pt x="2888" y="5011"/>
                  </a:cubicBezTo>
                  <a:cubicBezTo>
                    <a:pt x="2830" y="5011"/>
                    <a:pt x="2830" y="5011"/>
                    <a:pt x="2830" y="5011"/>
                  </a:cubicBezTo>
                  <a:cubicBezTo>
                    <a:pt x="2830" y="5069"/>
                    <a:pt x="2830" y="5069"/>
                    <a:pt x="2830" y="5069"/>
                  </a:cubicBezTo>
                  <a:lnTo>
                    <a:pt x="2772" y="5069"/>
                  </a:lnTo>
                  <a:cubicBezTo>
                    <a:pt x="2772" y="5126"/>
                    <a:pt x="2772" y="5126"/>
                    <a:pt x="2772" y="5126"/>
                  </a:cubicBezTo>
                  <a:cubicBezTo>
                    <a:pt x="2772" y="5184"/>
                    <a:pt x="2714" y="5184"/>
                    <a:pt x="2714" y="5242"/>
                  </a:cubicBezTo>
                  <a:cubicBezTo>
                    <a:pt x="2714" y="5242"/>
                    <a:pt x="2714" y="5242"/>
                    <a:pt x="2714" y="5299"/>
                  </a:cubicBezTo>
                  <a:cubicBezTo>
                    <a:pt x="2714" y="5357"/>
                    <a:pt x="2714" y="5299"/>
                    <a:pt x="2714" y="5357"/>
                  </a:cubicBezTo>
                  <a:cubicBezTo>
                    <a:pt x="2714" y="5299"/>
                    <a:pt x="2714" y="5299"/>
                    <a:pt x="2714" y="5299"/>
                  </a:cubicBezTo>
                  <a:lnTo>
                    <a:pt x="2772" y="5299"/>
                  </a:lnTo>
                  <a:cubicBezTo>
                    <a:pt x="2714" y="5299"/>
                    <a:pt x="2714" y="5299"/>
                    <a:pt x="2714" y="5299"/>
                  </a:cubicBezTo>
                  <a:cubicBezTo>
                    <a:pt x="2772" y="5242"/>
                    <a:pt x="2772" y="5242"/>
                    <a:pt x="2772" y="5242"/>
                  </a:cubicBezTo>
                  <a:cubicBezTo>
                    <a:pt x="2772" y="5242"/>
                    <a:pt x="2772" y="5242"/>
                    <a:pt x="2830" y="5242"/>
                  </a:cubicBezTo>
                  <a:lnTo>
                    <a:pt x="2830" y="5184"/>
                  </a:lnTo>
                  <a:cubicBezTo>
                    <a:pt x="2830" y="5126"/>
                    <a:pt x="2830" y="5126"/>
                    <a:pt x="2830" y="5126"/>
                  </a:cubicBezTo>
                  <a:lnTo>
                    <a:pt x="2830" y="5069"/>
                  </a:lnTo>
                  <a:cubicBezTo>
                    <a:pt x="2888" y="5069"/>
                    <a:pt x="2888" y="5069"/>
                    <a:pt x="2888" y="5069"/>
                  </a:cubicBezTo>
                  <a:cubicBezTo>
                    <a:pt x="2888" y="5011"/>
                    <a:pt x="2888" y="5011"/>
                    <a:pt x="2888" y="5011"/>
                  </a:cubicBezTo>
                  <a:cubicBezTo>
                    <a:pt x="2888" y="4954"/>
                    <a:pt x="2888" y="4954"/>
                    <a:pt x="2888" y="4954"/>
                  </a:cubicBezTo>
                  <a:cubicBezTo>
                    <a:pt x="2945" y="5011"/>
                    <a:pt x="2945" y="5011"/>
                    <a:pt x="2945" y="5011"/>
                  </a:cubicBezTo>
                  <a:cubicBezTo>
                    <a:pt x="2945" y="4954"/>
                    <a:pt x="2945" y="4954"/>
                    <a:pt x="2945" y="4954"/>
                  </a:cubicBezTo>
                  <a:cubicBezTo>
                    <a:pt x="3003" y="4954"/>
                    <a:pt x="3003" y="4896"/>
                    <a:pt x="3003" y="4896"/>
                  </a:cubicBezTo>
                  <a:cubicBezTo>
                    <a:pt x="3061" y="4838"/>
                    <a:pt x="3061" y="4838"/>
                    <a:pt x="3061" y="4838"/>
                  </a:cubicBezTo>
                  <a:cubicBezTo>
                    <a:pt x="3061" y="4896"/>
                    <a:pt x="3061" y="4896"/>
                    <a:pt x="3061" y="4896"/>
                  </a:cubicBezTo>
                  <a:cubicBezTo>
                    <a:pt x="3061" y="4896"/>
                    <a:pt x="3061" y="4954"/>
                    <a:pt x="3003" y="4954"/>
                  </a:cubicBezTo>
                  <a:cubicBezTo>
                    <a:pt x="3003" y="5011"/>
                    <a:pt x="3003" y="5011"/>
                    <a:pt x="3003" y="5011"/>
                  </a:cubicBezTo>
                  <a:cubicBezTo>
                    <a:pt x="2945" y="5011"/>
                    <a:pt x="2945" y="5011"/>
                    <a:pt x="2945" y="5011"/>
                  </a:cubicBezTo>
                  <a:cubicBezTo>
                    <a:pt x="2888" y="5126"/>
                    <a:pt x="2888" y="5126"/>
                    <a:pt x="2888" y="5126"/>
                  </a:cubicBezTo>
                  <a:cubicBezTo>
                    <a:pt x="2945" y="5184"/>
                    <a:pt x="2888" y="5184"/>
                    <a:pt x="2945" y="5184"/>
                  </a:cubicBezTo>
                  <a:cubicBezTo>
                    <a:pt x="2888" y="5242"/>
                    <a:pt x="2888" y="5242"/>
                    <a:pt x="2888" y="5242"/>
                  </a:cubicBezTo>
                  <a:lnTo>
                    <a:pt x="2830" y="5299"/>
                  </a:lnTo>
                  <a:cubicBezTo>
                    <a:pt x="2830" y="5357"/>
                    <a:pt x="2830" y="5357"/>
                    <a:pt x="2830" y="5357"/>
                  </a:cubicBezTo>
                  <a:cubicBezTo>
                    <a:pt x="2830" y="5414"/>
                    <a:pt x="2830" y="5414"/>
                    <a:pt x="2772" y="5414"/>
                  </a:cubicBezTo>
                  <a:cubicBezTo>
                    <a:pt x="2772" y="5357"/>
                    <a:pt x="2772" y="5357"/>
                    <a:pt x="2772" y="5357"/>
                  </a:cubicBezTo>
                  <a:cubicBezTo>
                    <a:pt x="2772" y="5357"/>
                    <a:pt x="2772" y="5414"/>
                    <a:pt x="2714" y="5414"/>
                  </a:cubicBezTo>
                  <a:cubicBezTo>
                    <a:pt x="2772" y="5414"/>
                    <a:pt x="2772" y="5414"/>
                    <a:pt x="2772" y="5414"/>
                  </a:cubicBezTo>
                  <a:cubicBezTo>
                    <a:pt x="2714" y="5414"/>
                    <a:pt x="2714" y="5414"/>
                    <a:pt x="2714" y="5414"/>
                  </a:cubicBezTo>
                  <a:cubicBezTo>
                    <a:pt x="2714" y="5414"/>
                    <a:pt x="2714" y="5414"/>
                    <a:pt x="2714" y="5472"/>
                  </a:cubicBezTo>
                  <a:cubicBezTo>
                    <a:pt x="2657" y="5587"/>
                    <a:pt x="2657" y="5587"/>
                    <a:pt x="2657" y="5587"/>
                  </a:cubicBezTo>
                  <a:cubicBezTo>
                    <a:pt x="2599" y="5645"/>
                    <a:pt x="2599" y="5645"/>
                    <a:pt x="2599" y="5645"/>
                  </a:cubicBezTo>
                  <a:cubicBezTo>
                    <a:pt x="2657" y="5645"/>
                    <a:pt x="2657" y="5645"/>
                    <a:pt x="2657" y="5645"/>
                  </a:cubicBezTo>
                  <a:cubicBezTo>
                    <a:pt x="2599" y="5645"/>
                    <a:pt x="2599" y="5645"/>
                    <a:pt x="2599" y="5645"/>
                  </a:cubicBezTo>
                  <a:cubicBezTo>
                    <a:pt x="2599" y="5702"/>
                    <a:pt x="2599" y="5702"/>
                    <a:pt x="2599" y="5702"/>
                  </a:cubicBezTo>
                  <a:cubicBezTo>
                    <a:pt x="2541" y="5645"/>
                    <a:pt x="2541" y="5645"/>
                    <a:pt x="2541" y="5645"/>
                  </a:cubicBezTo>
                  <a:cubicBezTo>
                    <a:pt x="2599" y="5645"/>
                    <a:pt x="2599" y="5645"/>
                    <a:pt x="2599" y="5587"/>
                  </a:cubicBezTo>
                  <a:cubicBezTo>
                    <a:pt x="2599" y="5530"/>
                    <a:pt x="2599" y="5530"/>
                    <a:pt x="2599" y="5530"/>
                  </a:cubicBezTo>
                  <a:cubicBezTo>
                    <a:pt x="2541" y="5587"/>
                    <a:pt x="2541" y="5587"/>
                    <a:pt x="2541" y="5587"/>
                  </a:cubicBezTo>
                  <a:cubicBezTo>
                    <a:pt x="2483" y="5645"/>
                    <a:pt x="2483" y="5645"/>
                    <a:pt x="2483" y="5645"/>
                  </a:cubicBezTo>
                  <a:cubicBezTo>
                    <a:pt x="2483" y="5702"/>
                    <a:pt x="2483" y="5702"/>
                    <a:pt x="2483" y="5702"/>
                  </a:cubicBezTo>
                  <a:cubicBezTo>
                    <a:pt x="2483" y="5702"/>
                    <a:pt x="2426" y="5702"/>
                    <a:pt x="2426" y="5760"/>
                  </a:cubicBezTo>
                  <a:cubicBezTo>
                    <a:pt x="2426" y="5818"/>
                    <a:pt x="2426" y="5818"/>
                    <a:pt x="2426" y="5818"/>
                  </a:cubicBezTo>
                  <a:cubicBezTo>
                    <a:pt x="2368" y="5875"/>
                    <a:pt x="2368" y="5875"/>
                    <a:pt x="2368" y="5875"/>
                  </a:cubicBezTo>
                  <a:cubicBezTo>
                    <a:pt x="2368" y="5933"/>
                    <a:pt x="2368" y="5875"/>
                    <a:pt x="2368" y="5875"/>
                  </a:cubicBezTo>
                  <a:cubicBezTo>
                    <a:pt x="2368" y="5933"/>
                    <a:pt x="2368" y="5933"/>
                    <a:pt x="2368" y="5933"/>
                  </a:cubicBezTo>
                  <a:cubicBezTo>
                    <a:pt x="2310" y="5933"/>
                    <a:pt x="2310" y="5933"/>
                    <a:pt x="2310" y="5933"/>
                  </a:cubicBezTo>
                  <a:lnTo>
                    <a:pt x="2310" y="5990"/>
                  </a:lnTo>
                  <a:cubicBezTo>
                    <a:pt x="2368" y="5990"/>
                    <a:pt x="2368" y="5990"/>
                    <a:pt x="2368" y="5990"/>
                  </a:cubicBezTo>
                  <a:cubicBezTo>
                    <a:pt x="2310" y="6048"/>
                    <a:pt x="2252" y="6048"/>
                    <a:pt x="2252" y="6106"/>
                  </a:cubicBezTo>
                  <a:cubicBezTo>
                    <a:pt x="2252" y="6163"/>
                    <a:pt x="2252" y="6163"/>
                    <a:pt x="2252" y="6163"/>
                  </a:cubicBezTo>
                  <a:cubicBezTo>
                    <a:pt x="2252" y="6106"/>
                    <a:pt x="2252" y="6106"/>
                    <a:pt x="2252" y="6106"/>
                  </a:cubicBezTo>
                  <a:cubicBezTo>
                    <a:pt x="2252" y="6048"/>
                    <a:pt x="2252" y="6048"/>
                    <a:pt x="2252" y="6048"/>
                  </a:cubicBezTo>
                  <a:cubicBezTo>
                    <a:pt x="2195" y="5990"/>
                    <a:pt x="2195" y="5990"/>
                    <a:pt x="2195" y="5990"/>
                  </a:cubicBezTo>
                  <a:cubicBezTo>
                    <a:pt x="2252" y="5990"/>
                    <a:pt x="2252" y="5990"/>
                    <a:pt x="2252" y="5990"/>
                  </a:cubicBezTo>
                  <a:cubicBezTo>
                    <a:pt x="2310" y="5990"/>
                    <a:pt x="2310" y="5990"/>
                    <a:pt x="2310" y="5990"/>
                  </a:cubicBezTo>
                  <a:cubicBezTo>
                    <a:pt x="2310" y="5933"/>
                    <a:pt x="2310" y="5933"/>
                    <a:pt x="2310" y="5933"/>
                  </a:cubicBezTo>
                  <a:cubicBezTo>
                    <a:pt x="2252" y="5933"/>
                    <a:pt x="2252" y="5933"/>
                    <a:pt x="2252" y="5933"/>
                  </a:cubicBezTo>
                  <a:cubicBezTo>
                    <a:pt x="2252" y="5990"/>
                    <a:pt x="2252" y="5933"/>
                    <a:pt x="2252" y="5990"/>
                  </a:cubicBezTo>
                  <a:cubicBezTo>
                    <a:pt x="2252" y="5933"/>
                    <a:pt x="2252" y="5933"/>
                    <a:pt x="2252" y="5933"/>
                  </a:cubicBezTo>
                  <a:cubicBezTo>
                    <a:pt x="2310" y="5933"/>
                    <a:pt x="2310" y="5933"/>
                    <a:pt x="2310" y="5933"/>
                  </a:cubicBezTo>
                  <a:cubicBezTo>
                    <a:pt x="2310" y="5875"/>
                    <a:pt x="2310" y="5875"/>
                    <a:pt x="2310" y="5875"/>
                  </a:cubicBezTo>
                  <a:cubicBezTo>
                    <a:pt x="2252" y="5933"/>
                    <a:pt x="2252" y="5933"/>
                    <a:pt x="2252" y="5933"/>
                  </a:cubicBezTo>
                  <a:cubicBezTo>
                    <a:pt x="2252" y="5875"/>
                    <a:pt x="2310" y="5875"/>
                    <a:pt x="2310" y="5875"/>
                  </a:cubicBezTo>
                  <a:cubicBezTo>
                    <a:pt x="2252" y="5875"/>
                    <a:pt x="2252" y="5875"/>
                    <a:pt x="2252" y="5875"/>
                  </a:cubicBezTo>
                  <a:cubicBezTo>
                    <a:pt x="2310" y="5875"/>
                    <a:pt x="2310" y="5875"/>
                    <a:pt x="2310" y="5875"/>
                  </a:cubicBezTo>
                  <a:cubicBezTo>
                    <a:pt x="2252" y="5818"/>
                    <a:pt x="2252" y="5818"/>
                    <a:pt x="2252" y="5818"/>
                  </a:cubicBezTo>
                  <a:cubicBezTo>
                    <a:pt x="2310" y="5818"/>
                    <a:pt x="2310" y="5818"/>
                    <a:pt x="2310" y="5818"/>
                  </a:cubicBezTo>
                  <a:cubicBezTo>
                    <a:pt x="2252" y="5818"/>
                    <a:pt x="2252" y="5818"/>
                    <a:pt x="2252" y="5818"/>
                  </a:cubicBezTo>
                  <a:cubicBezTo>
                    <a:pt x="2310" y="5760"/>
                    <a:pt x="2310" y="5760"/>
                    <a:pt x="2310" y="5760"/>
                  </a:cubicBezTo>
                  <a:cubicBezTo>
                    <a:pt x="2368" y="5702"/>
                    <a:pt x="2310" y="5702"/>
                    <a:pt x="2310" y="5702"/>
                  </a:cubicBezTo>
                  <a:cubicBezTo>
                    <a:pt x="2368" y="5645"/>
                    <a:pt x="2368" y="5645"/>
                    <a:pt x="2368" y="5645"/>
                  </a:cubicBezTo>
                  <a:cubicBezTo>
                    <a:pt x="2368" y="5587"/>
                    <a:pt x="2368" y="5587"/>
                    <a:pt x="2368" y="5587"/>
                  </a:cubicBezTo>
                  <a:cubicBezTo>
                    <a:pt x="2426" y="5530"/>
                    <a:pt x="2426" y="5530"/>
                    <a:pt x="2426" y="5530"/>
                  </a:cubicBezTo>
                  <a:cubicBezTo>
                    <a:pt x="2426" y="5530"/>
                    <a:pt x="2426" y="5530"/>
                    <a:pt x="2426" y="5530"/>
                  </a:cubicBezTo>
                  <a:close/>
                  <a:moveTo>
                    <a:pt x="2483" y="5357"/>
                  </a:moveTo>
                  <a:cubicBezTo>
                    <a:pt x="2483" y="5414"/>
                    <a:pt x="2483" y="5414"/>
                    <a:pt x="2483" y="5414"/>
                  </a:cubicBezTo>
                  <a:cubicBezTo>
                    <a:pt x="2483" y="5357"/>
                    <a:pt x="2483" y="5357"/>
                    <a:pt x="2483" y="5357"/>
                  </a:cubicBezTo>
                  <a:moveTo>
                    <a:pt x="2541" y="5357"/>
                  </a:moveTo>
                  <a:lnTo>
                    <a:pt x="2541" y="5357"/>
                  </a:lnTo>
                  <a:cubicBezTo>
                    <a:pt x="2541" y="5357"/>
                    <a:pt x="2541" y="5357"/>
                    <a:pt x="2541" y="5357"/>
                  </a:cubicBezTo>
                  <a:close/>
                  <a:moveTo>
                    <a:pt x="2541" y="5242"/>
                  </a:moveTo>
                  <a:lnTo>
                    <a:pt x="2541" y="5242"/>
                  </a:lnTo>
                  <a:cubicBezTo>
                    <a:pt x="2541" y="5242"/>
                    <a:pt x="2541" y="5242"/>
                    <a:pt x="2541" y="5242"/>
                  </a:cubicBezTo>
                  <a:close/>
                  <a:moveTo>
                    <a:pt x="2657" y="5069"/>
                  </a:moveTo>
                  <a:lnTo>
                    <a:pt x="2657" y="5069"/>
                  </a:lnTo>
                  <a:cubicBezTo>
                    <a:pt x="2657" y="5069"/>
                    <a:pt x="2657" y="5069"/>
                    <a:pt x="2657" y="5069"/>
                  </a:cubicBezTo>
                  <a:close/>
                  <a:moveTo>
                    <a:pt x="2714" y="4896"/>
                  </a:moveTo>
                  <a:lnTo>
                    <a:pt x="2714" y="4896"/>
                  </a:lnTo>
                  <a:moveTo>
                    <a:pt x="2714" y="4896"/>
                  </a:moveTo>
                  <a:lnTo>
                    <a:pt x="2714" y="4896"/>
                  </a:lnTo>
                  <a:moveTo>
                    <a:pt x="3061" y="4435"/>
                  </a:moveTo>
                  <a:lnTo>
                    <a:pt x="3061" y="4435"/>
                  </a:lnTo>
                  <a:moveTo>
                    <a:pt x="3119" y="4032"/>
                  </a:moveTo>
                  <a:lnTo>
                    <a:pt x="3119" y="4032"/>
                  </a:lnTo>
                  <a:cubicBezTo>
                    <a:pt x="3119" y="4032"/>
                    <a:pt x="3119" y="4032"/>
                    <a:pt x="3119" y="4032"/>
                  </a:cubicBezTo>
                  <a:close/>
                  <a:moveTo>
                    <a:pt x="3176" y="4262"/>
                  </a:moveTo>
                  <a:lnTo>
                    <a:pt x="3176" y="4262"/>
                  </a:lnTo>
                  <a:cubicBezTo>
                    <a:pt x="3176" y="4320"/>
                    <a:pt x="3176" y="4320"/>
                    <a:pt x="3176" y="4320"/>
                  </a:cubicBezTo>
                  <a:cubicBezTo>
                    <a:pt x="3176" y="4320"/>
                    <a:pt x="3176" y="4262"/>
                    <a:pt x="3176" y="4262"/>
                  </a:cubicBezTo>
                  <a:close/>
                  <a:moveTo>
                    <a:pt x="3176" y="4032"/>
                  </a:moveTo>
                  <a:lnTo>
                    <a:pt x="3176" y="4032"/>
                  </a:lnTo>
                  <a:cubicBezTo>
                    <a:pt x="3234" y="3974"/>
                    <a:pt x="3234" y="3974"/>
                    <a:pt x="3234" y="3974"/>
                  </a:cubicBezTo>
                  <a:lnTo>
                    <a:pt x="3234" y="4032"/>
                  </a:lnTo>
                  <a:cubicBezTo>
                    <a:pt x="3292" y="4032"/>
                    <a:pt x="3292" y="4032"/>
                    <a:pt x="3292" y="4032"/>
                  </a:cubicBezTo>
                  <a:cubicBezTo>
                    <a:pt x="3234" y="4032"/>
                    <a:pt x="3234" y="4032"/>
                    <a:pt x="3234" y="4032"/>
                  </a:cubicBezTo>
                  <a:cubicBezTo>
                    <a:pt x="3234" y="4090"/>
                    <a:pt x="3176" y="4090"/>
                    <a:pt x="3176" y="4090"/>
                  </a:cubicBezTo>
                  <a:cubicBezTo>
                    <a:pt x="3176" y="4090"/>
                    <a:pt x="3176" y="4032"/>
                    <a:pt x="3176" y="4032"/>
                  </a:cubicBezTo>
                  <a:close/>
                  <a:moveTo>
                    <a:pt x="3234" y="3917"/>
                  </a:moveTo>
                  <a:lnTo>
                    <a:pt x="3234" y="3917"/>
                  </a:lnTo>
                  <a:cubicBezTo>
                    <a:pt x="3234" y="3859"/>
                    <a:pt x="3234" y="3859"/>
                    <a:pt x="3234" y="3859"/>
                  </a:cubicBezTo>
                  <a:cubicBezTo>
                    <a:pt x="3292" y="3859"/>
                    <a:pt x="3292" y="3859"/>
                    <a:pt x="3292" y="3859"/>
                  </a:cubicBezTo>
                  <a:cubicBezTo>
                    <a:pt x="3234" y="3859"/>
                    <a:pt x="3234" y="3859"/>
                    <a:pt x="3234" y="3859"/>
                  </a:cubicBezTo>
                  <a:cubicBezTo>
                    <a:pt x="3176" y="3974"/>
                    <a:pt x="3176" y="3974"/>
                    <a:pt x="3176" y="3974"/>
                  </a:cubicBezTo>
                  <a:cubicBezTo>
                    <a:pt x="3176" y="3974"/>
                    <a:pt x="3176" y="3917"/>
                    <a:pt x="3234" y="3917"/>
                  </a:cubicBezTo>
                  <a:moveTo>
                    <a:pt x="3292" y="3974"/>
                  </a:moveTo>
                  <a:lnTo>
                    <a:pt x="3292" y="3974"/>
                  </a:lnTo>
                  <a:cubicBezTo>
                    <a:pt x="3234" y="3974"/>
                    <a:pt x="3234" y="3974"/>
                    <a:pt x="3234" y="3974"/>
                  </a:cubicBezTo>
                  <a:cubicBezTo>
                    <a:pt x="3292" y="3974"/>
                    <a:pt x="3292" y="3974"/>
                    <a:pt x="3292" y="3974"/>
                  </a:cubicBezTo>
                  <a:moveTo>
                    <a:pt x="3292" y="3802"/>
                  </a:moveTo>
                  <a:cubicBezTo>
                    <a:pt x="3350" y="3859"/>
                    <a:pt x="3350" y="3859"/>
                    <a:pt x="3350" y="3859"/>
                  </a:cubicBezTo>
                  <a:cubicBezTo>
                    <a:pt x="3350" y="3802"/>
                    <a:pt x="3350" y="3802"/>
                    <a:pt x="3350" y="3802"/>
                  </a:cubicBezTo>
                  <a:cubicBezTo>
                    <a:pt x="3350" y="3859"/>
                    <a:pt x="3350" y="3859"/>
                    <a:pt x="3350" y="3859"/>
                  </a:cubicBezTo>
                  <a:cubicBezTo>
                    <a:pt x="3407" y="3802"/>
                    <a:pt x="3407" y="3802"/>
                    <a:pt x="3407" y="3802"/>
                  </a:cubicBezTo>
                  <a:cubicBezTo>
                    <a:pt x="3407" y="3744"/>
                    <a:pt x="3407" y="3744"/>
                    <a:pt x="3407" y="3744"/>
                  </a:cubicBezTo>
                  <a:cubicBezTo>
                    <a:pt x="3465" y="3744"/>
                    <a:pt x="3465" y="3744"/>
                    <a:pt x="3465" y="3744"/>
                  </a:cubicBezTo>
                  <a:cubicBezTo>
                    <a:pt x="3523" y="3744"/>
                    <a:pt x="3523" y="3744"/>
                    <a:pt x="3523" y="3744"/>
                  </a:cubicBezTo>
                  <a:cubicBezTo>
                    <a:pt x="3465" y="3744"/>
                    <a:pt x="3465" y="3744"/>
                    <a:pt x="3465" y="3744"/>
                  </a:cubicBezTo>
                  <a:cubicBezTo>
                    <a:pt x="3407" y="3802"/>
                    <a:pt x="3407" y="3802"/>
                    <a:pt x="3407" y="3802"/>
                  </a:cubicBezTo>
                  <a:cubicBezTo>
                    <a:pt x="3350" y="3859"/>
                    <a:pt x="3350" y="3859"/>
                    <a:pt x="3350" y="3859"/>
                  </a:cubicBezTo>
                  <a:cubicBezTo>
                    <a:pt x="3407" y="3859"/>
                    <a:pt x="3407" y="3859"/>
                    <a:pt x="3407" y="3859"/>
                  </a:cubicBezTo>
                  <a:cubicBezTo>
                    <a:pt x="3350" y="3859"/>
                    <a:pt x="3350" y="3859"/>
                    <a:pt x="3350" y="3859"/>
                  </a:cubicBezTo>
                  <a:cubicBezTo>
                    <a:pt x="3350" y="3917"/>
                    <a:pt x="3350" y="3917"/>
                    <a:pt x="3350" y="3917"/>
                  </a:cubicBezTo>
                  <a:cubicBezTo>
                    <a:pt x="3292" y="3917"/>
                    <a:pt x="3292" y="3917"/>
                    <a:pt x="3292" y="3917"/>
                  </a:cubicBezTo>
                  <a:cubicBezTo>
                    <a:pt x="3350" y="3859"/>
                    <a:pt x="3350" y="3859"/>
                    <a:pt x="3350" y="3859"/>
                  </a:cubicBezTo>
                  <a:cubicBezTo>
                    <a:pt x="3292" y="3802"/>
                    <a:pt x="3292" y="3859"/>
                    <a:pt x="3292" y="3802"/>
                  </a:cubicBezTo>
                  <a:moveTo>
                    <a:pt x="3350" y="3744"/>
                  </a:moveTo>
                  <a:lnTo>
                    <a:pt x="3350" y="3744"/>
                  </a:lnTo>
                  <a:cubicBezTo>
                    <a:pt x="3350" y="3802"/>
                    <a:pt x="3350" y="3802"/>
                    <a:pt x="3292" y="3802"/>
                  </a:cubicBezTo>
                  <a:cubicBezTo>
                    <a:pt x="3292" y="3744"/>
                    <a:pt x="3292" y="3744"/>
                    <a:pt x="3292" y="3744"/>
                  </a:cubicBezTo>
                  <a:cubicBezTo>
                    <a:pt x="3292" y="3744"/>
                    <a:pt x="3350" y="3744"/>
                    <a:pt x="3350" y="3744"/>
                  </a:cubicBezTo>
                  <a:close/>
                  <a:moveTo>
                    <a:pt x="3407" y="3686"/>
                  </a:moveTo>
                  <a:cubicBezTo>
                    <a:pt x="3350" y="3686"/>
                    <a:pt x="3350" y="3686"/>
                    <a:pt x="3350" y="3686"/>
                  </a:cubicBezTo>
                  <a:lnTo>
                    <a:pt x="3407" y="3686"/>
                  </a:lnTo>
                  <a:moveTo>
                    <a:pt x="3465" y="3686"/>
                  </a:moveTo>
                  <a:cubicBezTo>
                    <a:pt x="3407" y="3744"/>
                    <a:pt x="3407" y="3744"/>
                    <a:pt x="3407" y="3744"/>
                  </a:cubicBezTo>
                  <a:cubicBezTo>
                    <a:pt x="3407" y="3744"/>
                    <a:pt x="3407" y="3744"/>
                    <a:pt x="3350" y="3744"/>
                  </a:cubicBezTo>
                  <a:cubicBezTo>
                    <a:pt x="3407" y="3744"/>
                    <a:pt x="3407" y="3686"/>
                    <a:pt x="3407" y="3686"/>
                  </a:cubicBezTo>
                  <a:cubicBezTo>
                    <a:pt x="3407" y="3686"/>
                    <a:pt x="3407" y="3686"/>
                    <a:pt x="3465" y="3686"/>
                  </a:cubicBezTo>
                  <a:moveTo>
                    <a:pt x="3581" y="3629"/>
                  </a:moveTo>
                  <a:lnTo>
                    <a:pt x="3581" y="3629"/>
                  </a:lnTo>
                  <a:cubicBezTo>
                    <a:pt x="3523" y="3629"/>
                    <a:pt x="3523" y="3629"/>
                    <a:pt x="3523" y="3629"/>
                  </a:cubicBezTo>
                  <a:lnTo>
                    <a:pt x="3581" y="3629"/>
                  </a:lnTo>
                  <a:moveTo>
                    <a:pt x="3581" y="3514"/>
                  </a:moveTo>
                  <a:lnTo>
                    <a:pt x="3581" y="3514"/>
                  </a:lnTo>
                  <a:lnTo>
                    <a:pt x="3581" y="3571"/>
                  </a:lnTo>
                  <a:cubicBezTo>
                    <a:pt x="3523" y="3571"/>
                    <a:pt x="3523" y="3571"/>
                    <a:pt x="3523" y="3571"/>
                  </a:cubicBezTo>
                  <a:cubicBezTo>
                    <a:pt x="3523" y="3571"/>
                    <a:pt x="3523" y="3514"/>
                    <a:pt x="3581" y="3514"/>
                  </a:cubicBezTo>
                  <a:moveTo>
                    <a:pt x="3639" y="3571"/>
                  </a:moveTo>
                  <a:lnTo>
                    <a:pt x="3639" y="3571"/>
                  </a:lnTo>
                  <a:cubicBezTo>
                    <a:pt x="3639" y="3571"/>
                    <a:pt x="3639" y="3571"/>
                    <a:pt x="3639" y="3571"/>
                  </a:cubicBezTo>
                  <a:close/>
                  <a:moveTo>
                    <a:pt x="3696" y="3514"/>
                  </a:moveTo>
                  <a:cubicBezTo>
                    <a:pt x="3639" y="3514"/>
                    <a:pt x="3639" y="3514"/>
                    <a:pt x="3639" y="3514"/>
                  </a:cubicBezTo>
                  <a:cubicBezTo>
                    <a:pt x="3696" y="3514"/>
                    <a:pt x="3696" y="3514"/>
                    <a:pt x="3696" y="3514"/>
                  </a:cubicBezTo>
                  <a:cubicBezTo>
                    <a:pt x="3696" y="3514"/>
                    <a:pt x="3696" y="3514"/>
                    <a:pt x="3696" y="3514"/>
                  </a:cubicBezTo>
                  <a:close/>
                  <a:moveTo>
                    <a:pt x="3696" y="3514"/>
                  </a:moveTo>
                  <a:lnTo>
                    <a:pt x="3696" y="3514"/>
                  </a:lnTo>
                  <a:moveTo>
                    <a:pt x="3812" y="3398"/>
                  </a:moveTo>
                  <a:lnTo>
                    <a:pt x="3812" y="3398"/>
                  </a:lnTo>
                  <a:cubicBezTo>
                    <a:pt x="3870" y="3398"/>
                    <a:pt x="3870" y="3398"/>
                    <a:pt x="3870" y="3398"/>
                  </a:cubicBezTo>
                  <a:cubicBezTo>
                    <a:pt x="3812" y="3398"/>
                    <a:pt x="3812" y="3398"/>
                    <a:pt x="3812" y="3398"/>
                  </a:cubicBezTo>
                  <a:cubicBezTo>
                    <a:pt x="3812" y="3398"/>
                    <a:pt x="3812" y="3398"/>
                    <a:pt x="3754" y="3398"/>
                  </a:cubicBezTo>
                  <a:cubicBezTo>
                    <a:pt x="3812" y="3398"/>
                    <a:pt x="3812" y="3398"/>
                    <a:pt x="3812" y="3398"/>
                  </a:cubicBezTo>
                  <a:cubicBezTo>
                    <a:pt x="3812" y="3398"/>
                    <a:pt x="3812" y="3398"/>
                    <a:pt x="3812" y="3398"/>
                  </a:cubicBezTo>
                  <a:close/>
                  <a:moveTo>
                    <a:pt x="3870" y="3341"/>
                  </a:moveTo>
                  <a:cubicBezTo>
                    <a:pt x="3812" y="3341"/>
                    <a:pt x="3812" y="3341"/>
                    <a:pt x="3812" y="3341"/>
                  </a:cubicBezTo>
                  <a:cubicBezTo>
                    <a:pt x="3812" y="3341"/>
                    <a:pt x="3870" y="3341"/>
                    <a:pt x="3870" y="3341"/>
                  </a:cubicBezTo>
                  <a:close/>
                  <a:moveTo>
                    <a:pt x="3870" y="3398"/>
                  </a:moveTo>
                  <a:lnTo>
                    <a:pt x="3870" y="3398"/>
                  </a:lnTo>
                  <a:moveTo>
                    <a:pt x="3870" y="3341"/>
                  </a:moveTo>
                  <a:cubicBezTo>
                    <a:pt x="3927" y="3283"/>
                    <a:pt x="3927" y="3283"/>
                    <a:pt x="3927" y="3283"/>
                  </a:cubicBezTo>
                  <a:cubicBezTo>
                    <a:pt x="3870" y="3341"/>
                    <a:pt x="3870" y="3341"/>
                    <a:pt x="3870" y="3341"/>
                  </a:cubicBezTo>
                  <a:cubicBezTo>
                    <a:pt x="3870" y="3341"/>
                    <a:pt x="3870" y="3341"/>
                    <a:pt x="3870" y="3341"/>
                  </a:cubicBezTo>
                  <a:close/>
                  <a:moveTo>
                    <a:pt x="4043" y="3168"/>
                  </a:moveTo>
                  <a:cubicBezTo>
                    <a:pt x="3985" y="3168"/>
                    <a:pt x="3985" y="3168"/>
                    <a:pt x="3985" y="3168"/>
                  </a:cubicBezTo>
                  <a:cubicBezTo>
                    <a:pt x="4043" y="3168"/>
                    <a:pt x="4043" y="3168"/>
                    <a:pt x="4043" y="3168"/>
                  </a:cubicBezTo>
                  <a:cubicBezTo>
                    <a:pt x="4043" y="3168"/>
                    <a:pt x="4043" y="3168"/>
                    <a:pt x="4043" y="3168"/>
                  </a:cubicBezTo>
                  <a:close/>
                  <a:moveTo>
                    <a:pt x="4158" y="3168"/>
                  </a:moveTo>
                  <a:cubicBezTo>
                    <a:pt x="4101" y="3168"/>
                    <a:pt x="4101" y="3168"/>
                    <a:pt x="4101" y="3168"/>
                  </a:cubicBezTo>
                  <a:cubicBezTo>
                    <a:pt x="4101" y="3168"/>
                    <a:pt x="4158" y="3168"/>
                    <a:pt x="4158" y="3168"/>
                  </a:cubicBezTo>
                  <a:close/>
                  <a:moveTo>
                    <a:pt x="3639" y="3456"/>
                  </a:moveTo>
                  <a:cubicBezTo>
                    <a:pt x="3639" y="3398"/>
                    <a:pt x="3639" y="3398"/>
                    <a:pt x="3639" y="3398"/>
                  </a:cubicBezTo>
                  <a:cubicBezTo>
                    <a:pt x="3696" y="3398"/>
                    <a:pt x="3696" y="3398"/>
                    <a:pt x="3696" y="3398"/>
                  </a:cubicBezTo>
                  <a:cubicBezTo>
                    <a:pt x="3639" y="3398"/>
                    <a:pt x="3639" y="3398"/>
                    <a:pt x="3639" y="3398"/>
                  </a:cubicBezTo>
                  <a:cubicBezTo>
                    <a:pt x="3754" y="3283"/>
                    <a:pt x="3754" y="3283"/>
                    <a:pt x="3754" y="3283"/>
                  </a:cubicBezTo>
                  <a:cubicBezTo>
                    <a:pt x="3812" y="3226"/>
                    <a:pt x="3812" y="3226"/>
                    <a:pt x="3812" y="3226"/>
                  </a:cubicBezTo>
                  <a:cubicBezTo>
                    <a:pt x="3812" y="3226"/>
                    <a:pt x="3812" y="3168"/>
                    <a:pt x="3870" y="3168"/>
                  </a:cubicBezTo>
                  <a:cubicBezTo>
                    <a:pt x="3870" y="3168"/>
                    <a:pt x="3870" y="3168"/>
                    <a:pt x="3927" y="3168"/>
                  </a:cubicBezTo>
                  <a:cubicBezTo>
                    <a:pt x="3870" y="3110"/>
                    <a:pt x="3870" y="3110"/>
                    <a:pt x="3870" y="3110"/>
                  </a:cubicBezTo>
                  <a:cubicBezTo>
                    <a:pt x="3927" y="3110"/>
                    <a:pt x="3927" y="3110"/>
                    <a:pt x="3927" y="3110"/>
                  </a:cubicBezTo>
                  <a:cubicBezTo>
                    <a:pt x="3985" y="3053"/>
                    <a:pt x="3985" y="3053"/>
                    <a:pt x="3985" y="3053"/>
                  </a:cubicBezTo>
                  <a:cubicBezTo>
                    <a:pt x="4043" y="2995"/>
                    <a:pt x="4043" y="2995"/>
                    <a:pt x="4043" y="2995"/>
                  </a:cubicBezTo>
                  <a:cubicBezTo>
                    <a:pt x="4101" y="2995"/>
                    <a:pt x="4101" y="2995"/>
                    <a:pt x="4101" y="2995"/>
                  </a:cubicBezTo>
                  <a:cubicBezTo>
                    <a:pt x="4101" y="2938"/>
                    <a:pt x="4101" y="2938"/>
                    <a:pt x="4101" y="2938"/>
                  </a:cubicBezTo>
                  <a:cubicBezTo>
                    <a:pt x="4101" y="2995"/>
                    <a:pt x="4101" y="2995"/>
                    <a:pt x="4101" y="2995"/>
                  </a:cubicBezTo>
                  <a:cubicBezTo>
                    <a:pt x="4043" y="3053"/>
                    <a:pt x="4043" y="3053"/>
                    <a:pt x="4043" y="3053"/>
                  </a:cubicBezTo>
                  <a:cubicBezTo>
                    <a:pt x="4101" y="3053"/>
                    <a:pt x="4101" y="3053"/>
                    <a:pt x="4101" y="3053"/>
                  </a:cubicBezTo>
                  <a:cubicBezTo>
                    <a:pt x="4158" y="3053"/>
                    <a:pt x="4158" y="3053"/>
                    <a:pt x="4158" y="3053"/>
                  </a:cubicBezTo>
                  <a:cubicBezTo>
                    <a:pt x="4101" y="3053"/>
                    <a:pt x="4101" y="3053"/>
                    <a:pt x="4101" y="3053"/>
                  </a:cubicBezTo>
                  <a:cubicBezTo>
                    <a:pt x="4043" y="3110"/>
                    <a:pt x="4043" y="3110"/>
                    <a:pt x="4043" y="3110"/>
                  </a:cubicBezTo>
                  <a:cubicBezTo>
                    <a:pt x="4043" y="3168"/>
                    <a:pt x="4043" y="3168"/>
                    <a:pt x="4043" y="3168"/>
                  </a:cubicBezTo>
                  <a:cubicBezTo>
                    <a:pt x="4043" y="3110"/>
                    <a:pt x="4043" y="3168"/>
                    <a:pt x="4043" y="3110"/>
                  </a:cubicBezTo>
                  <a:cubicBezTo>
                    <a:pt x="3985" y="3168"/>
                    <a:pt x="3985" y="3168"/>
                    <a:pt x="3927" y="3226"/>
                  </a:cubicBezTo>
                  <a:cubicBezTo>
                    <a:pt x="3870" y="3226"/>
                    <a:pt x="3870" y="3226"/>
                    <a:pt x="3870" y="3226"/>
                  </a:cubicBezTo>
                  <a:cubicBezTo>
                    <a:pt x="3870" y="3283"/>
                    <a:pt x="3870" y="3283"/>
                    <a:pt x="3870" y="3283"/>
                  </a:cubicBezTo>
                  <a:cubicBezTo>
                    <a:pt x="3812" y="3283"/>
                    <a:pt x="3812" y="3283"/>
                    <a:pt x="3812" y="3283"/>
                  </a:cubicBezTo>
                  <a:cubicBezTo>
                    <a:pt x="3754" y="3341"/>
                    <a:pt x="3754" y="3341"/>
                    <a:pt x="3754" y="3341"/>
                  </a:cubicBezTo>
                  <a:cubicBezTo>
                    <a:pt x="3754" y="3341"/>
                    <a:pt x="3754" y="3341"/>
                    <a:pt x="3754" y="3398"/>
                  </a:cubicBezTo>
                  <a:cubicBezTo>
                    <a:pt x="3754" y="3341"/>
                    <a:pt x="3754" y="3341"/>
                    <a:pt x="3754" y="3341"/>
                  </a:cubicBezTo>
                  <a:cubicBezTo>
                    <a:pt x="3696" y="3398"/>
                    <a:pt x="3754" y="3398"/>
                    <a:pt x="3754" y="3398"/>
                  </a:cubicBezTo>
                  <a:cubicBezTo>
                    <a:pt x="3696" y="3398"/>
                    <a:pt x="3696" y="3398"/>
                    <a:pt x="3696" y="3398"/>
                  </a:cubicBezTo>
                  <a:cubicBezTo>
                    <a:pt x="3696" y="3398"/>
                    <a:pt x="3696" y="3398"/>
                    <a:pt x="3696" y="3456"/>
                  </a:cubicBezTo>
                  <a:cubicBezTo>
                    <a:pt x="3639" y="3456"/>
                    <a:pt x="3639" y="3456"/>
                    <a:pt x="3639" y="3456"/>
                  </a:cubicBezTo>
                  <a:cubicBezTo>
                    <a:pt x="3696" y="3456"/>
                    <a:pt x="3696" y="3456"/>
                    <a:pt x="3696" y="3456"/>
                  </a:cubicBezTo>
                  <a:cubicBezTo>
                    <a:pt x="3639" y="3514"/>
                    <a:pt x="3639" y="3514"/>
                    <a:pt x="3639" y="3514"/>
                  </a:cubicBezTo>
                  <a:lnTo>
                    <a:pt x="3639" y="3456"/>
                  </a:lnTo>
                  <a:cubicBezTo>
                    <a:pt x="3639" y="3456"/>
                    <a:pt x="3639" y="3456"/>
                    <a:pt x="3639" y="3456"/>
                  </a:cubicBezTo>
                  <a:close/>
                  <a:moveTo>
                    <a:pt x="4101" y="2938"/>
                  </a:moveTo>
                  <a:lnTo>
                    <a:pt x="4101" y="2938"/>
                  </a:lnTo>
                  <a:moveTo>
                    <a:pt x="4158" y="3110"/>
                  </a:moveTo>
                  <a:lnTo>
                    <a:pt x="4158" y="3110"/>
                  </a:lnTo>
                  <a:cubicBezTo>
                    <a:pt x="4158" y="3168"/>
                    <a:pt x="4158" y="3168"/>
                    <a:pt x="4158" y="3168"/>
                  </a:cubicBezTo>
                  <a:cubicBezTo>
                    <a:pt x="4158" y="3168"/>
                    <a:pt x="4101" y="3110"/>
                    <a:pt x="4158" y="3110"/>
                  </a:cubicBezTo>
                  <a:moveTo>
                    <a:pt x="4216" y="2880"/>
                  </a:moveTo>
                  <a:cubicBezTo>
                    <a:pt x="4216" y="2880"/>
                    <a:pt x="4216" y="2880"/>
                    <a:pt x="4216" y="2938"/>
                  </a:cubicBezTo>
                  <a:cubicBezTo>
                    <a:pt x="4216" y="2880"/>
                    <a:pt x="4216" y="2880"/>
                    <a:pt x="4216" y="2880"/>
                  </a:cubicBezTo>
                  <a:cubicBezTo>
                    <a:pt x="4216" y="2880"/>
                    <a:pt x="4216" y="2880"/>
                    <a:pt x="4216" y="2880"/>
                  </a:cubicBezTo>
                  <a:close/>
                  <a:moveTo>
                    <a:pt x="4216" y="2880"/>
                  </a:moveTo>
                  <a:lnTo>
                    <a:pt x="4216" y="2880"/>
                  </a:lnTo>
                  <a:cubicBezTo>
                    <a:pt x="4216" y="2880"/>
                    <a:pt x="4216" y="2880"/>
                    <a:pt x="4216" y="2880"/>
                  </a:cubicBezTo>
                  <a:close/>
                  <a:moveTo>
                    <a:pt x="4274" y="3053"/>
                  </a:moveTo>
                  <a:lnTo>
                    <a:pt x="4274" y="3053"/>
                  </a:lnTo>
                  <a:cubicBezTo>
                    <a:pt x="4274" y="3053"/>
                    <a:pt x="4274" y="3053"/>
                    <a:pt x="4274" y="3053"/>
                  </a:cubicBezTo>
                  <a:close/>
                  <a:moveTo>
                    <a:pt x="4274" y="2995"/>
                  </a:moveTo>
                  <a:lnTo>
                    <a:pt x="4274" y="2995"/>
                  </a:lnTo>
                  <a:moveTo>
                    <a:pt x="4332" y="2938"/>
                  </a:moveTo>
                  <a:cubicBezTo>
                    <a:pt x="4389" y="2938"/>
                    <a:pt x="4389" y="2938"/>
                    <a:pt x="4389" y="2938"/>
                  </a:cubicBezTo>
                  <a:cubicBezTo>
                    <a:pt x="4332" y="2995"/>
                    <a:pt x="4332" y="2995"/>
                    <a:pt x="4332" y="2995"/>
                  </a:cubicBezTo>
                  <a:cubicBezTo>
                    <a:pt x="4274" y="2995"/>
                    <a:pt x="4274" y="2995"/>
                    <a:pt x="4274" y="2995"/>
                  </a:cubicBezTo>
                  <a:cubicBezTo>
                    <a:pt x="4274" y="2938"/>
                    <a:pt x="4332" y="2938"/>
                    <a:pt x="4332" y="2938"/>
                  </a:cubicBezTo>
                  <a:moveTo>
                    <a:pt x="4447" y="2765"/>
                  </a:moveTo>
                  <a:cubicBezTo>
                    <a:pt x="4505" y="2707"/>
                    <a:pt x="4505" y="2707"/>
                    <a:pt x="4505" y="2707"/>
                  </a:cubicBezTo>
                  <a:cubicBezTo>
                    <a:pt x="4505" y="2765"/>
                    <a:pt x="4505" y="2765"/>
                    <a:pt x="4505" y="2765"/>
                  </a:cubicBezTo>
                  <a:cubicBezTo>
                    <a:pt x="4505" y="2765"/>
                    <a:pt x="4447" y="2765"/>
                    <a:pt x="4447" y="2765"/>
                  </a:cubicBezTo>
                  <a:close/>
                  <a:moveTo>
                    <a:pt x="4505" y="2765"/>
                  </a:moveTo>
                  <a:lnTo>
                    <a:pt x="4505" y="2765"/>
                  </a:lnTo>
                  <a:cubicBezTo>
                    <a:pt x="4563" y="2707"/>
                    <a:pt x="4563" y="2707"/>
                    <a:pt x="4563" y="2707"/>
                  </a:cubicBezTo>
                  <a:cubicBezTo>
                    <a:pt x="4505" y="2765"/>
                    <a:pt x="4505" y="2765"/>
                    <a:pt x="4505" y="2765"/>
                  </a:cubicBezTo>
                  <a:cubicBezTo>
                    <a:pt x="4505" y="2765"/>
                    <a:pt x="4505" y="2765"/>
                    <a:pt x="4505" y="2765"/>
                  </a:cubicBezTo>
                  <a:close/>
                  <a:moveTo>
                    <a:pt x="4563" y="2650"/>
                  </a:moveTo>
                  <a:cubicBezTo>
                    <a:pt x="4563" y="2707"/>
                    <a:pt x="4563" y="2707"/>
                    <a:pt x="4563" y="2707"/>
                  </a:cubicBezTo>
                  <a:lnTo>
                    <a:pt x="4563" y="2650"/>
                  </a:lnTo>
                  <a:cubicBezTo>
                    <a:pt x="4563" y="2650"/>
                    <a:pt x="4563" y="2650"/>
                    <a:pt x="4563" y="2650"/>
                  </a:cubicBezTo>
                  <a:close/>
                  <a:moveTo>
                    <a:pt x="4332" y="2822"/>
                  </a:moveTo>
                  <a:cubicBezTo>
                    <a:pt x="4332" y="2822"/>
                    <a:pt x="4332" y="2822"/>
                    <a:pt x="4332" y="2765"/>
                  </a:cubicBezTo>
                  <a:cubicBezTo>
                    <a:pt x="4389" y="2765"/>
                    <a:pt x="4389" y="2765"/>
                    <a:pt x="4389" y="2765"/>
                  </a:cubicBezTo>
                  <a:cubicBezTo>
                    <a:pt x="4389" y="2707"/>
                    <a:pt x="4389" y="2707"/>
                    <a:pt x="4389" y="2707"/>
                  </a:cubicBezTo>
                  <a:cubicBezTo>
                    <a:pt x="4389" y="2650"/>
                    <a:pt x="4389" y="2650"/>
                    <a:pt x="4389" y="2650"/>
                  </a:cubicBezTo>
                  <a:cubicBezTo>
                    <a:pt x="4447" y="2650"/>
                    <a:pt x="4447" y="2650"/>
                    <a:pt x="4447" y="2650"/>
                  </a:cubicBezTo>
                  <a:cubicBezTo>
                    <a:pt x="4447" y="2592"/>
                    <a:pt x="4505" y="2592"/>
                    <a:pt x="4505" y="2592"/>
                  </a:cubicBezTo>
                  <a:cubicBezTo>
                    <a:pt x="4505" y="2534"/>
                    <a:pt x="4505" y="2534"/>
                    <a:pt x="4505" y="2534"/>
                  </a:cubicBezTo>
                  <a:lnTo>
                    <a:pt x="4563" y="2534"/>
                  </a:lnTo>
                  <a:cubicBezTo>
                    <a:pt x="4620" y="2477"/>
                    <a:pt x="4620" y="2477"/>
                    <a:pt x="4620" y="2477"/>
                  </a:cubicBezTo>
                  <a:cubicBezTo>
                    <a:pt x="4678" y="2477"/>
                    <a:pt x="4678" y="2477"/>
                    <a:pt x="4678" y="2477"/>
                  </a:cubicBezTo>
                  <a:cubicBezTo>
                    <a:pt x="4736" y="2419"/>
                    <a:pt x="4736" y="2419"/>
                    <a:pt x="4736" y="2419"/>
                  </a:cubicBezTo>
                  <a:cubicBezTo>
                    <a:pt x="4794" y="2419"/>
                    <a:pt x="4794" y="2419"/>
                    <a:pt x="4794" y="2419"/>
                  </a:cubicBezTo>
                  <a:cubicBezTo>
                    <a:pt x="4851" y="2362"/>
                    <a:pt x="4851" y="2362"/>
                    <a:pt x="4851" y="2362"/>
                  </a:cubicBezTo>
                  <a:cubicBezTo>
                    <a:pt x="4851" y="2419"/>
                    <a:pt x="4851" y="2419"/>
                    <a:pt x="4851" y="2419"/>
                  </a:cubicBezTo>
                  <a:cubicBezTo>
                    <a:pt x="4851" y="2477"/>
                    <a:pt x="4851" y="2477"/>
                    <a:pt x="4851" y="2477"/>
                  </a:cubicBezTo>
                  <a:cubicBezTo>
                    <a:pt x="4794" y="2477"/>
                    <a:pt x="4794" y="2477"/>
                    <a:pt x="4794" y="2477"/>
                  </a:cubicBezTo>
                  <a:cubicBezTo>
                    <a:pt x="4736" y="2534"/>
                    <a:pt x="4736" y="2534"/>
                    <a:pt x="4736" y="2534"/>
                  </a:cubicBezTo>
                  <a:cubicBezTo>
                    <a:pt x="4620" y="2592"/>
                    <a:pt x="4620" y="2592"/>
                    <a:pt x="4620" y="2592"/>
                  </a:cubicBezTo>
                  <a:cubicBezTo>
                    <a:pt x="4620" y="2592"/>
                    <a:pt x="4620" y="2592"/>
                    <a:pt x="4620" y="2650"/>
                  </a:cubicBezTo>
                  <a:cubicBezTo>
                    <a:pt x="4620" y="2592"/>
                    <a:pt x="4620" y="2592"/>
                    <a:pt x="4620" y="2592"/>
                  </a:cubicBezTo>
                  <a:cubicBezTo>
                    <a:pt x="4620" y="2650"/>
                    <a:pt x="4620" y="2650"/>
                    <a:pt x="4620" y="2650"/>
                  </a:cubicBezTo>
                  <a:cubicBezTo>
                    <a:pt x="4620" y="2592"/>
                    <a:pt x="4620" y="2592"/>
                    <a:pt x="4620" y="2592"/>
                  </a:cubicBezTo>
                  <a:cubicBezTo>
                    <a:pt x="4563" y="2650"/>
                    <a:pt x="4563" y="2650"/>
                    <a:pt x="4563" y="2650"/>
                  </a:cubicBezTo>
                  <a:cubicBezTo>
                    <a:pt x="4505" y="2650"/>
                    <a:pt x="4505" y="2650"/>
                    <a:pt x="4505" y="2650"/>
                  </a:cubicBezTo>
                  <a:cubicBezTo>
                    <a:pt x="4505" y="2707"/>
                    <a:pt x="4505" y="2707"/>
                    <a:pt x="4505" y="2707"/>
                  </a:cubicBezTo>
                  <a:cubicBezTo>
                    <a:pt x="4447" y="2765"/>
                    <a:pt x="4447" y="2765"/>
                    <a:pt x="4447" y="2765"/>
                  </a:cubicBezTo>
                  <a:cubicBezTo>
                    <a:pt x="4505" y="2765"/>
                    <a:pt x="4505" y="2765"/>
                    <a:pt x="4505" y="2765"/>
                  </a:cubicBezTo>
                  <a:cubicBezTo>
                    <a:pt x="4447" y="2765"/>
                    <a:pt x="4447" y="2765"/>
                    <a:pt x="4447" y="2765"/>
                  </a:cubicBezTo>
                  <a:cubicBezTo>
                    <a:pt x="4389" y="2765"/>
                    <a:pt x="4389" y="2765"/>
                    <a:pt x="4389" y="2765"/>
                  </a:cubicBezTo>
                  <a:cubicBezTo>
                    <a:pt x="4332" y="2880"/>
                    <a:pt x="4332" y="2880"/>
                    <a:pt x="4332" y="2880"/>
                  </a:cubicBezTo>
                  <a:cubicBezTo>
                    <a:pt x="4274" y="2822"/>
                    <a:pt x="4274" y="2822"/>
                    <a:pt x="4274" y="2822"/>
                  </a:cubicBezTo>
                  <a:cubicBezTo>
                    <a:pt x="4274" y="2822"/>
                    <a:pt x="4274" y="2822"/>
                    <a:pt x="4332" y="2822"/>
                  </a:cubicBezTo>
                  <a:moveTo>
                    <a:pt x="4389" y="2419"/>
                  </a:moveTo>
                  <a:lnTo>
                    <a:pt x="4389" y="2419"/>
                  </a:lnTo>
                  <a:cubicBezTo>
                    <a:pt x="4332" y="2419"/>
                    <a:pt x="4332" y="2419"/>
                    <a:pt x="4332" y="2419"/>
                  </a:cubicBezTo>
                  <a:cubicBezTo>
                    <a:pt x="4389" y="2419"/>
                    <a:pt x="4389" y="2419"/>
                    <a:pt x="4389" y="2419"/>
                  </a:cubicBezTo>
                  <a:moveTo>
                    <a:pt x="4447" y="2362"/>
                  </a:moveTo>
                  <a:cubicBezTo>
                    <a:pt x="4447" y="2362"/>
                    <a:pt x="4447" y="2362"/>
                    <a:pt x="4447" y="2419"/>
                  </a:cubicBezTo>
                  <a:cubicBezTo>
                    <a:pt x="4447" y="2362"/>
                    <a:pt x="4447" y="2362"/>
                    <a:pt x="4447" y="2362"/>
                  </a:cubicBezTo>
                  <a:cubicBezTo>
                    <a:pt x="4389" y="2419"/>
                    <a:pt x="4389" y="2419"/>
                    <a:pt x="4389" y="2419"/>
                  </a:cubicBezTo>
                  <a:cubicBezTo>
                    <a:pt x="4389" y="2419"/>
                    <a:pt x="4389" y="2419"/>
                    <a:pt x="4389" y="2362"/>
                  </a:cubicBezTo>
                  <a:lnTo>
                    <a:pt x="4447" y="2362"/>
                  </a:lnTo>
                  <a:moveTo>
                    <a:pt x="4563" y="2304"/>
                  </a:moveTo>
                  <a:lnTo>
                    <a:pt x="4563" y="2304"/>
                  </a:lnTo>
                  <a:cubicBezTo>
                    <a:pt x="4563" y="2304"/>
                    <a:pt x="4563" y="2304"/>
                    <a:pt x="4505" y="2304"/>
                  </a:cubicBezTo>
                  <a:cubicBezTo>
                    <a:pt x="4505" y="2304"/>
                    <a:pt x="4563" y="2304"/>
                    <a:pt x="4563" y="2304"/>
                  </a:cubicBezTo>
                  <a:close/>
                  <a:moveTo>
                    <a:pt x="4851" y="2477"/>
                  </a:moveTo>
                  <a:lnTo>
                    <a:pt x="4851" y="2477"/>
                  </a:lnTo>
                  <a:cubicBezTo>
                    <a:pt x="4851" y="2477"/>
                    <a:pt x="4851" y="2477"/>
                    <a:pt x="4851" y="2477"/>
                  </a:cubicBezTo>
                  <a:close/>
                  <a:moveTo>
                    <a:pt x="4851" y="2592"/>
                  </a:moveTo>
                  <a:cubicBezTo>
                    <a:pt x="4794" y="2650"/>
                    <a:pt x="4794" y="2650"/>
                    <a:pt x="4794" y="2650"/>
                  </a:cubicBezTo>
                  <a:cubicBezTo>
                    <a:pt x="4851" y="2592"/>
                    <a:pt x="4851" y="2592"/>
                    <a:pt x="4851" y="2592"/>
                  </a:cubicBezTo>
                  <a:cubicBezTo>
                    <a:pt x="4851" y="2534"/>
                    <a:pt x="4851" y="2534"/>
                    <a:pt x="4851" y="2534"/>
                  </a:cubicBezTo>
                  <a:cubicBezTo>
                    <a:pt x="4851" y="2534"/>
                    <a:pt x="4794" y="2534"/>
                    <a:pt x="4794" y="2592"/>
                  </a:cubicBezTo>
                  <a:cubicBezTo>
                    <a:pt x="4736" y="2592"/>
                    <a:pt x="4736" y="2592"/>
                    <a:pt x="4736" y="2592"/>
                  </a:cubicBezTo>
                  <a:cubicBezTo>
                    <a:pt x="4736" y="2534"/>
                    <a:pt x="4736" y="2534"/>
                    <a:pt x="4736" y="2534"/>
                  </a:cubicBezTo>
                  <a:cubicBezTo>
                    <a:pt x="4736" y="2592"/>
                    <a:pt x="4736" y="2592"/>
                    <a:pt x="4736" y="2592"/>
                  </a:cubicBezTo>
                  <a:cubicBezTo>
                    <a:pt x="4794" y="2534"/>
                    <a:pt x="4794" y="2534"/>
                    <a:pt x="4794" y="2534"/>
                  </a:cubicBezTo>
                  <a:cubicBezTo>
                    <a:pt x="4794" y="2534"/>
                    <a:pt x="4794" y="2534"/>
                    <a:pt x="4851" y="2534"/>
                  </a:cubicBezTo>
                  <a:cubicBezTo>
                    <a:pt x="4909" y="2534"/>
                    <a:pt x="4909" y="2534"/>
                    <a:pt x="4909" y="2534"/>
                  </a:cubicBezTo>
                  <a:cubicBezTo>
                    <a:pt x="4909" y="2592"/>
                    <a:pt x="4851" y="2592"/>
                    <a:pt x="4851" y="2592"/>
                  </a:cubicBezTo>
                  <a:cubicBezTo>
                    <a:pt x="4851" y="2592"/>
                    <a:pt x="4851" y="2592"/>
                    <a:pt x="4851" y="2592"/>
                  </a:cubicBezTo>
                  <a:close/>
                  <a:moveTo>
                    <a:pt x="5025" y="2362"/>
                  </a:moveTo>
                  <a:lnTo>
                    <a:pt x="5025" y="2362"/>
                  </a:lnTo>
                  <a:cubicBezTo>
                    <a:pt x="5082" y="2362"/>
                    <a:pt x="5082" y="2362"/>
                    <a:pt x="5082" y="2362"/>
                  </a:cubicBezTo>
                  <a:cubicBezTo>
                    <a:pt x="5025" y="2362"/>
                    <a:pt x="5025" y="2362"/>
                    <a:pt x="5025" y="2419"/>
                  </a:cubicBezTo>
                  <a:cubicBezTo>
                    <a:pt x="4967" y="2362"/>
                    <a:pt x="4967" y="2362"/>
                    <a:pt x="5025" y="2362"/>
                  </a:cubicBezTo>
                  <a:cubicBezTo>
                    <a:pt x="5025" y="2362"/>
                    <a:pt x="5025" y="2362"/>
                    <a:pt x="5025" y="2362"/>
                  </a:cubicBezTo>
                  <a:close/>
                  <a:moveTo>
                    <a:pt x="4967" y="2419"/>
                  </a:moveTo>
                  <a:lnTo>
                    <a:pt x="4967" y="2419"/>
                  </a:lnTo>
                  <a:cubicBezTo>
                    <a:pt x="4967" y="2419"/>
                    <a:pt x="4967" y="2419"/>
                    <a:pt x="5025" y="2419"/>
                  </a:cubicBezTo>
                  <a:cubicBezTo>
                    <a:pt x="4967" y="2419"/>
                    <a:pt x="4967" y="2419"/>
                    <a:pt x="4967" y="2419"/>
                  </a:cubicBezTo>
                  <a:cubicBezTo>
                    <a:pt x="4967" y="2477"/>
                    <a:pt x="4967" y="2477"/>
                    <a:pt x="4967" y="2477"/>
                  </a:cubicBezTo>
                  <a:cubicBezTo>
                    <a:pt x="4851" y="2534"/>
                    <a:pt x="4851" y="2534"/>
                    <a:pt x="4851" y="2534"/>
                  </a:cubicBezTo>
                  <a:cubicBezTo>
                    <a:pt x="4851" y="2534"/>
                    <a:pt x="4851" y="2534"/>
                    <a:pt x="4851" y="2477"/>
                  </a:cubicBezTo>
                  <a:cubicBezTo>
                    <a:pt x="4909" y="2477"/>
                    <a:pt x="4909" y="2477"/>
                    <a:pt x="4909" y="2477"/>
                  </a:cubicBezTo>
                  <a:cubicBezTo>
                    <a:pt x="4851" y="2477"/>
                    <a:pt x="4851" y="2477"/>
                    <a:pt x="4851" y="2477"/>
                  </a:cubicBezTo>
                  <a:cubicBezTo>
                    <a:pt x="4967" y="2419"/>
                    <a:pt x="4967" y="2419"/>
                    <a:pt x="4967" y="2419"/>
                  </a:cubicBezTo>
                  <a:cubicBezTo>
                    <a:pt x="4967" y="2419"/>
                    <a:pt x="4967" y="2419"/>
                    <a:pt x="4967" y="2419"/>
                  </a:cubicBezTo>
                  <a:close/>
                  <a:moveTo>
                    <a:pt x="4909" y="2419"/>
                  </a:moveTo>
                  <a:lnTo>
                    <a:pt x="4909" y="2419"/>
                  </a:lnTo>
                  <a:moveTo>
                    <a:pt x="5082" y="1958"/>
                  </a:moveTo>
                  <a:lnTo>
                    <a:pt x="5082" y="1958"/>
                  </a:lnTo>
                  <a:cubicBezTo>
                    <a:pt x="5082" y="1958"/>
                    <a:pt x="5082" y="1958"/>
                    <a:pt x="5082" y="1958"/>
                  </a:cubicBezTo>
                  <a:close/>
                  <a:moveTo>
                    <a:pt x="5082" y="1958"/>
                  </a:moveTo>
                  <a:lnTo>
                    <a:pt x="5082" y="1958"/>
                  </a:lnTo>
                  <a:cubicBezTo>
                    <a:pt x="5082" y="1958"/>
                    <a:pt x="5082" y="1958"/>
                    <a:pt x="5082" y="1958"/>
                  </a:cubicBezTo>
                  <a:close/>
                  <a:moveTo>
                    <a:pt x="5140" y="1958"/>
                  </a:moveTo>
                  <a:lnTo>
                    <a:pt x="5140" y="1958"/>
                  </a:lnTo>
                  <a:cubicBezTo>
                    <a:pt x="5140" y="1958"/>
                    <a:pt x="5140" y="1958"/>
                    <a:pt x="5140" y="1958"/>
                  </a:cubicBezTo>
                  <a:close/>
                  <a:moveTo>
                    <a:pt x="6411" y="1440"/>
                  </a:moveTo>
                  <a:lnTo>
                    <a:pt x="6411" y="1440"/>
                  </a:lnTo>
                  <a:lnTo>
                    <a:pt x="6353" y="1440"/>
                  </a:lnTo>
                  <a:cubicBezTo>
                    <a:pt x="6353" y="1440"/>
                    <a:pt x="6411" y="1440"/>
                    <a:pt x="6411" y="1440"/>
                  </a:cubicBezTo>
                  <a:close/>
                  <a:moveTo>
                    <a:pt x="6930" y="1037"/>
                  </a:moveTo>
                  <a:lnTo>
                    <a:pt x="6930" y="1037"/>
                  </a:lnTo>
                  <a:cubicBezTo>
                    <a:pt x="6930" y="1037"/>
                    <a:pt x="6930" y="1037"/>
                    <a:pt x="6930" y="1037"/>
                  </a:cubicBezTo>
                  <a:close/>
                  <a:moveTo>
                    <a:pt x="7046" y="979"/>
                  </a:moveTo>
                  <a:lnTo>
                    <a:pt x="7046" y="979"/>
                  </a:lnTo>
                  <a:cubicBezTo>
                    <a:pt x="7046" y="922"/>
                    <a:pt x="7046" y="922"/>
                    <a:pt x="7046" y="922"/>
                  </a:cubicBezTo>
                  <a:cubicBezTo>
                    <a:pt x="7046" y="922"/>
                    <a:pt x="7046" y="922"/>
                    <a:pt x="7104" y="922"/>
                  </a:cubicBezTo>
                  <a:cubicBezTo>
                    <a:pt x="7104" y="922"/>
                    <a:pt x="7104" y="922"/>
                    <a:pt x="7104" y="979"/>
                  </a:cubicBezTo>
                  <a:cubicBezTo>
                    <a:pt x="7046" y="979"/>
                    <a:pt x="7046" y="979"/>
                    <a:pt x="7046" y="979"/>
                  </a:cubicBezTo>
                  <a:cubicBezTo>
                    <a:pt x="7046" y="979"/>
                    <a:pt x="7046" y="979"/>
                    <a:pt x="7046" y="979"/>
                  </a:cubicBezTo>
                  <a:close/>
                  <a:moveTo>
                    <a:pt x="9356" y="461"/>
                  </a:moveTo>
                  <a:lnTo>
                    <a:pt x="9356" y="461"/>
                  </a:lnTo>
                  <a:cubicBezTo>
                    <a:pt x="9472" y="461"/>
                    <a:pt x="9472" y="461"/>
                    <a:pt x="9472" y="461"/>
                  </a:cubicBezTo>
                  <a:cubicBezTo>
                    <a:pt x="9529" y="461"/>
                    <a:pt x="9529" y="461"/>
                    <a:pt x="9529" y="461"/>
                  </a:cubicBezTo>
                  <a:cubicBezTo>
                    <a:pt x="9587" y="461"/>
                    <a:pt x="9587" y="461"/>
                    <a:pt x="9587" y="461"/>
                  </a:cubicBezTo>
                  <a:cubicBezTo>
                    <a:pt x="9645" y="461"/>
                    <a:pt x="9645" y="461"/>
                    <a:pt x="9645" y="461"/>
                  </a:cubicBezTo>
                  <a:lnTo>
                    <a:pt x="9645" y="518"/>
                  </a:lnTo>
                  <a:cubicBezTo>
                    <a:pt x="9587" y="518"/>
                    <a:pt x="9529" y="518"/>
                    <a:pt x="9529" y="518"/>
                  </a:cubicBezTo>
                  <a:cubicBezTo>
                    <a:pt x="9414" y="518"/>
                    <a:pt x="9414" y="518"/>
                    <a:pt x="9414" y="518"/>
                  </a:cubicBezTo>
                  <a:cubicBezTo>
                    <a:pt x="9356" y="518"/>
                    <a:pt x="9356" y="518"/>
                    <a:pt x="9356" y="518"/>
                  </a:cubicBezTo>
                  <a:cubicBezTo>
                    <a:pt x="9414" y="518"/>
                    <a:pt x="9414" y="518"/>
                    <a:pt x="9414" y="518"/>
                  </a:cubicBezTo>
                  <a:cubicBezTo>
                    <a:pt x="9414" y="461"/>
                    <a:pt x="9414" y="461"/>
                    <a:pt x="9414" y="461"/>
                  </a:cubicBezTo>
                  <a:cubicBezTo>
                    <a:pt x="9356" y="461"/>
                    <a:pt x="9356" y="461"/>
                    <a:pt x="9356" y="461"/>
                  </a:cubicBezTo>
                  <a:moveTo>
                    <a:pt x="9645" y="518"/>
                  </a:moveTo>
                  <a:lnTo>
                    <a:pt x="9645" y="518"/>
                  </a:lnTo>
                  <a:cubicBezTo>
                    <a:pt x="9703" y="518"/>
                    <a:pt x="9703" y="518"/>
                    <a:pt x="9703" y="518"/>
                  </a:cubicBezTo>
                  <a:cubicBezTo>
                    <a:pt x="9760" y="518"/>
                    <a:pt x="9760" y="518"/>
                    <a:pt x="9760" y="518"/>
                  </a:cubicBezTo>
                  <a:cubicBezTo>
                    <a:pt x="9703" y="576"/>
                    <a:pt x="9703" y="576"/>
                    <a:pt x="9703" y="576"/>
                  </a:cubicBezTo>
                  <a:cubicBezTo>
                    <a:pt x="9760" y="576"/>
                    <a:pt x="9760" y="576"/>
                    <a:pt x="9760" y="576"/>
                  </a:cubicBezTo>
                  <a:cubicBezTo>
                    <a:pt x="9818" y="576"/>
                    <a:pt x="9818" y="576"/>
                    <a:pt x="9818" y="576"/>
                  </a:cubicBezTo>
                  <a:cubicBezTo>
                    <a:pt x="9876" y="576"/>
                    <a:pt x="9876" y="576"/>
                    <a:pt x="9876" y="576"/>
                  </a:cubicBezTo>
                  <a:cubicBezTo>
                    <a:pt x="9934" y="576"/>
                    <a:pt x="9876" y="576"/>
                    <a:pt x="9934" y="576"/>
                  </a:cubicBezTo>
                  <a:cubicBezTo>
                    <a:pt x="9991" y="576"/>
                    <a:pt x="9991" y="576"/>
                    <a:pt x="10049" y="576"/>
                  </a:cubicBezTo>
                  <a:cubicBezTo>
                    <a:pt x="10049" y="634"/>
                    <a:pt x="10049" y="634"/>
                    <a:pt x="10049" y="634"/>
                  </a:cubicBezTo>
                  <a:cubicBezTo>
                    <a:pt x="10165" y="634"/>
                    <a:pt x="10165" y="634"/>
                    <a:pt x="10165" y="634"/>
                  </a:cubicBezTo>
                  <a:cubicBezTo>
                    <a:pt x="10280" y="634"/>
                    <a:pt x="10280" y="634"/>
                    <a:pt x="10280" y="634"/>
                  </a:cubicBezTo>
                  <a:cubicBezTo>
                    <a:pt x="10511" y="634"/>
                    <a:pt x="10511" y="634"/>
                    <a:pt x="10511" y="634"/>
                  </a:cubicBezTo>
                  <a:cubicBezTo>
                    <a:pt x="10453" y="634"/>
                    <a:pt x="10453" y="634"/>
                    <a:pt x="10453" y="634"/>
                  </a:cubicBezTo>
                  <a:cubicBezTo>
                    <a:pt x="10453" y="634"/>
                    <a:pt x="10453" y="634"/>
                    <a:pt x="10511" y="576"/>
                  </a:cubicBezTo>
                  <a:cubicBezTo>
                    <a:pt x="10511" y="634"/>
                    <a:pt x="10511" y="634"/>
                    <a:pt x="10511" y="634"/>
                  </a:cubicBezTo>
                  <a:cubicBezTo>
                    <a:pt x="10511" y="576"/>
                    <a:pt x="10511" y="576"/>
                    <a:pt x="10511" y="576"/>
                  </a:cubicBezTo>
                  <a:cubicBezTo>
                    <a:pt x="10569" y="576"/>
                    <a:pt x="10569" y="576"/>
                    <a:pt x="10569" y="576"/>
                  </a:cubicBezTo>
                  <a:cubicBezTo>
                    <a:pt x="10569" y="634"/>
                    <a:pt x="10569" y="634"/>
                    <a:pt x="10569" y="634"/>
                  </a:cubicBezTo>
                  <a:cubicBezTo>
                    <a:pt x="10627" y="634"/>
                    <a:pt x="10627" y="634"/>
                    <a:pt x="10627" y="634"/>
                  </a:cubicBezTo>
                  <a:cubicBezTo>
                    <a:pt x="10569" y="634"/>
                    <a:pt x="10569" y="634"/>
                    <a:pt x="10569" y="634"/>
                  </a:cubicBezTo>
                  <a:cubicBezTo>
                    <a:pt x="10511" y="634"/>
                    <a:pt x="10511" y="634"/>
                    <a:pt x="10511" y="634"/>
                  </a:cubicBezTo>
                  <a:cubicBezTo>
                    <a:pt x="10511" y="691"/>
                    <a:pt x="10511" y="691"/>
                    <a:pt x="10511" y="691"/>
                  </a:cubicBezTo>
                  <a:cubicBezTo>
                    <a:pt x="10396" y="691"/>
                    <a:pt x="10396" y="691"/>
                    <a:pt x="10396" y="691"/>
                  </a:cubicBezTo>
                  <a:cubicBezTo>
                    <a:pt x="10338" y="691"/>
                    <a:pt x="10338" y="691"/>
                    <a:pt x="10280" y="691"/>
                  </a:cubicBezTo>
                  <a:cubicBezTo>
                    <a:pt x="10280" y="634"/>
                    <a:pt x="10280" y="634"/>
                    <a:pt x="10280" y="634"/>
                  </a:cubicBezTo>
                  <a:cubicBezTo>
                    <a:pt x="10165" y="634"/>
                    <a:pt x="10165" y="634"/>
                    <a:pt x="10165" y="634"/>
                  </a:cubicBezTo>
                  <a:cubicBezTo>
                    <a:pt x="10107" y="634"/>
                    <a:pt x="10049" y="634"/>
                    <a:pt x="10049" y="634"/>
                  </a:cubicBezTo>
                  <a:cubicBezTo>
                    <a:pt x="9991" y="634"/>
                    <a:pt x="9991" y="634"/>
                    <a:pt x="9991" y="634"/>
                  </a:cubicBezTo>
                  <a:cubicBezTo>
                    <a:pt x="9934" y="634"/>
                    <a:pt x="9934" y="634"/>
                    <a:pt x="9934" y="634"/>
                  </a:cubicBezTo>
                  <a:cubicBezTo>
                    <a:pt x="9818" y="634"/>
                    <a:pt x="9818" y="634"/>
                    <a:pt x="9818" y="634"/>
                  </a:cubicBezTo>
                  <a:cubicBezTo>
                    <a:pt x="9760" y="634"/>
                    <a:pt x="9760" y="634"/>
                    <a:pt x="9760" y="634"/>
                  </a:cubicBezTo>
                  <a:cubicBezTo>
                    <a:pt x="9703" y="634"/>
                    <a:pt x="9703" y="634"/>
                    <a:pt x="9703" y="634"/>
                  </a:cubicBezTo>
                  <a:cubicBezTo>
                    <a:pt x="9703" y="576"/>
                    <a:pt x="9645" y="576"/>
                    <a:pt x="9645" y="576"/>
                  </a:cubicBezTo>
                  <a:cubicBezTo>
                    <a:pt x="9587" y="576"/>
                    <a:pt x="9587" y="576"/>
                    <a:pt x="9587" y="576"/>
                  </a:cubicBezTo>
                  <a:cubicBezTo>
                    <a:pt x="9529" y="576"/>
                    <a:pt x="9529" y="576"/>
                    <a:pt x="9529" y="576"/>
                  </a:cubicBezTo>
                  <a:cubicBezTo>
                    <a:pt x="9472" y="576"/>
                    <a:pt x="9472" y="576"/>
                    <a:pt x="9472" y="576"/>
                  </a:cubicBezTo>
                  <a:cubicBezTo>
                    <a:pt x="9529" y="576"/>
                    <a:pt x="9529" y="576"/>
                    <a:pt x="9529" y="576"/>
                  </a:cubicBezTo>
                  <a:cubicBezTo>
                    <a:pt x="9587" y="518"/>
                    <a:pt x="9587" y="518"/>
                    <a:pt x="9587" y="518"/>
                  </a:cubicBezTo>
                  <a:cubicBezTo>
                    <a:pt x="9645" y="518"/>
                    <a:pt x="9645" y="518"/>
                    <a:pt x="9645" y="518"/>
                  </a:cubicBezTo>
                  <a:moveTo>
                    <a:pt x="10107" y="576"/>
                  </a:moveTo>
                  <a:lnTo>
                    <a:pt x="10107" y="576"/>
                  </a:lnTo>
                  <a:cubicBezTo>
                    <a:pt x="10107" y="576"/>
                    <a:pt x="10107" y="576"/>
                    <a:pt x="10107" y="576"/>
                  </a:cubicBezTo>
                  <a:close/>
                  <a:moveTo>
                    <a:pt x="10107" y="518"/>
                  </a:moveTo>
                  <a:lnTo>
                    <a:pt x="10107" y="518"/>
                  </a:lnTo>
                  <a:cubicBezTo>
                    <a:pt x="10107" y="518"/>
                    <a:pt x="10107" y="518"/>
                    <a:pt x="10107" y="518"/>
                  </a:cubicBezTo>
                  <a:close/>
                  <a:moveTo>
                    <a:pt x="10165" y="518"/>
                  </a:moveTo>
                  <a:lnTo>
                    <a:pt x="10165" y="518"/>
                  </a:lnTo>
                  <a:cubicBezTo>
                    <a:pt x="10165" y="518"/>
                    <a:pt x="10165" y="518"/>
                    <a:pt x="10165" y="518"/>
                  </a:cubicBezTo>
                  <a:close/>
                  <a:moveTo>
                    <a:pt x="10396" y="576"/>
                  </a:moveTo>
                  <a:lnTo>
                    <a:pt x="10396" y="576"/>
                  </a:lnTo>
                  <a:moveTo>
                    <a:pt x="10107" y="518"/>
                  </a:moveTo>
                  <a:lnTo>
                    <a:pt x="10107" y="518"/>
                  </a:lnTo>
                  <a:cubicBezTo>
                    <a:pt x="10165" y="518"/>
                    <a:pt x="10165" y="461"/>
                    <a:pt x="10222" y="518"/>
                  </a:cubicBezTo>
                  <a:cubicBezTo>
                    <a:pt x="10280" y="518"/>
                    <a:pt x="10280" y="518"/>
                    <a:pt x="10280" y="518"/>
                  </a:cubicBezTo>
                  <a:cubicBezTo>
                    <a:pt x="10338" y="518"/>
                    <a:pt x="10338" y="518"/>
                    <a:pt x="10338" y="518"/>
                  </a:cubicBezTo>
                  <a:cubicBezTo>
                    <a:pt x="10396" y="518"/>
                    <a:pt x="10396" y="518"/>
                    <a:pt x="10396" y="518"/>
                  </a:cubicBezTo>
                  <a:cubicBezTo>
                    <a:pt x="10338" y="518"/>
                    <a:pt x="10280" y="518"/>
                    <a:pt x="10222" y="518"/>
                  </a:cubicBezTo>
                  <a:cubicBezTo>
                    <a:pt x="10165" y="518"/>
                    <a:pt x="10165" y="518"/>
                    <a:pt x="10107" y="518"/>
                  </a:cubicBezTo>
                  <a:cubicBezTo>
                    <a:pt x="10107" y="518"/>
                    <a:pt x="10107" y="518"/>
                    <a:pt x="10107" y="518"/>
                  </a:cubicBezTo>
                  <a:close/>
                  <a:moveTo>
                    <a:pt x="10569" y="403"/>
                  </a:moveTo>
                  <a:lnTo>
                    <a:pt x="10569" y="403"/>
                  </a:lnTo>
                  <a:cubicBezTo>
                    <a:pt x="10569" y="403"/>
                    <a:pt x="10569" y="403"/>
                    <a:pt x="10569" y="403"/>
                  </a:cubicBezTo>
                  <a:close/>
                  <a:moveTo>
                    <a:pt x="10569" y="576"/>
                  </a:moveTo>
                  <a:cubicBezTo>
                    <a:pt x="10627" y="576"/>
                    <a:pt x="10627" y="576"/>
                    <a:pt x="10627" y="576"/>
                  </a:cubicBezTo>
                  <a:cubicBezTo>
                    <a:pt x="10569" y="576"/>
                    <a:pt x="10569" y="576"/>
                    <a:pt x="10569" y="576"/>
                  </a:cubicBezTo>
                  <a:cubicBezTo>
                    <a:pt x="10569" y="576"/>
                    <a:pt x="10569" y="576"/>
                    <a:pt x="10569" y="576"/>
                  </a:cubicBezTo>
                  <a:close/>
                  <a:moveTo>
                    <a:pt x="10627" y="634"/>
                  </a:moveTo>
                  <a:lnTo>
                    <a:pt x="10627" y="634"/>
                  </a:lnTo>
                  <a:cubicBezTo>
                    <a:pt x="10569" y="634"/>
                    <a:pt x="10569" y="634"/>
                    <a:pt x="10569" y="634"/>
                  </a:cubicBezTo>
                  <a:cubicBezTo>
                    <a:pt x="10627" y="634"/>
                    <a:pt x="10627" y="634"/>
                    <a:pt x="10627" y="634"/>
                  </a:cubicBezTo>
                  <a:cubicBezTo>
                    <a:pt x="10627" y="634"/>
                    <a:pt x="10627" y="634"/>
                    <a:pt x="10627" y="634"/>
                  </a:cubicBezTo>
                  <a:close/>
                  <a:moveTo>
                    <a:pt x="10627" y="634"/>
                  </a:moveTo>
                  <a:lnTo>
                    <a:pt x="10627" y="634"/>
                  </a:lnTo>
                  <a:cubicBezTo>
                    <a:pt x="10627" y="691"/>
                    <a:pt x="10627" y="691"/>
                    <a:pt x="10627" y="691"/>
                  </a:cubicBezTo>
                  <a:cubicBezTo>
                    <a:pt x="10627" y="691"/>
                    <a:pt x="10627" y="691"/>
                    <a:pt x="10627" y="634"/>
                  </a:cubicBezTo>
                  <a:moveTo>
                    <a:pt x="10627" y="634"/>
                  </a:moveTo>
                  <a:lnTo>
                    <a:pt x="10627" y="634"/>
                  </a:lnTo>
                  <a:cubicBezTo>
                    <a:pt x="10627" y="634"/>
                    <a:pt x="10627" y="634"/>
                    <a:pt x="10627" y="634"/>
                  </a:cubicBezTo>
                  <a:close/>
                  <a:moveTo>
                    <a:pt x="10742" y="691"/>
                  </a:moveTo>
                  <a:lnTo>
                    <a:pt x="10742" y="691"/>
                  </a:lnTo>
                  <a:cubicBezTo>
                    <a:pt x="10684" y="691"/>
                    <a:pt x="10684" y="691"/>
                    <a:pt x="10684" y="691"/>
                  </a:cubicBezTo>
                  <a:cubicBezTo>
                    <a:pt x="10684" y="691"/>
                    <a:pt x="10742" y="691"/>
                    <a:pt x="10742" y="691"/>
                  </a:cubicBezTo>
                  <a:close/>
                  <a:moveTo>
                    <a:pt x="10800" y="691"/>
                  </a:moveTo>
                  <a:lnTo>
                    <a:pt x="10800" y="691"/>
                  </a:lnTo>
                  <a:cubicBezTo>
                    <a:pt x="10800" y="691"/>
                    <a:pt x="10800" y="691"/>
                    <a:pt x="10800" y="691"/>
                  </a:cubicBezTo>
                  <a:close/>
                  <a:moveTo>
                    <a:pt x="10858" y="691"/>
                  </a:moveTo>
                  <a:lnTo>
                    <a:pt x="10858" y="691"/>
                  </a:lnTo>
                  <a:cubicBezTo>
                    <a:pt x="10800" y="691"/>
                    <a:pt x="10800" y="691"/>
                    <a:pt x="10800" y="691"/>
                  </a:cubicBezTo>
                  <a:cubicBezTo>
                    <a:pt x="10800" y="691"/>
                    <a:pt x="10858" y="691"/>
                    <a:pt x="10858" y="691"/>
                  </a:cubicBezTo>
                  <a:close/>
                  <a:moveTo>
                    <a:pt x="11262" y="749"/>
                  </a:moveTo>
                  <a:lnTo>
                    <a:pt x="11262" y="749"/>
                  </a:lnTo>
                  <a:cubicBezTo>
                    <a:pt x="11262" y="749"/>
                    <a:pt x="11262" y="749"/>
                    <a:pt x="11262" y="749"/>
                  </a:cubicBezTo>
                  <a:close/>
                  <a:moveTo>
                    <a:pt x="11262" y="749"/>
                  </a:moveTo>
                  <a:cubicBezTo>
                    <a:pt x="11320" y="749"/>
                    <a:pt x="11320" y="749"/>
                    <a:pt x="11320" y="749"/>
                  </a:cubicBezTo>
                  <a:cubicBezTo>
                    <a:pt x="11262" y="749"/>
                    <a:pt x="11262" y="749"/>
                    <a:pt x="11262" y="749"/>
                  </a:cubicBezTo>
                  <a:cubicBezTo>
                    <a:pt x="11262" y="749"/>
                    <a:pt x="11262" y="749"/>
                    <a:pt x="11262" y="749"/>
                  </a:cubicBezTo>
                  <a:close/>
                  <a:moveTo>
                    <a:pt x="11320" y="749"/>
                  </a:moveTo>
                  <a:lnTo>
                    <a:pt x="11320" y="749"/>
                  </a:lnTo>
                  <a:moveTo>
                    <a:pt x="11378" y="749"/>
                  </a:moveTo>
                  <a:lnTo>
                    <a:pt x="11378" y="749"/>
                  </a:lnTo>
                  <a:cubicBezTo>
                    <a:pt x="11378" y="749"/>
                    <a:pt x="11378" y="749"/>
                    <a:pt x="11378" y="749"/>
                  </a:cubicBezTo>
                  <a:close/>
                  <a:moveTo>
                    <a:pt x="11435" y="749"/>
                  </a:moveTo>
                  <a:cubicBezTo>
                    <a:pt x="11493" y="749"/>
                    <a:pt x="11493" y="749"/>
                    <a:pt x="11493" y="749"/>
                  </a:cubicBezTo>
                  <a:cubicBezTo>
                    <a:pt x="11435" y="749"/>
                    <a:pt x="11435" y="749"/>
                    <a:pt x="11435" y="749"/>
                  </a:cubicBezTo>
                  <a:cubicBezTo>
                    <a:pt x="11435" y="749"/>
                    <a:pt x="11435" y="749"/>
                    <a:pt x="11435" y="749"/>
                  </a:cubicBezTo>
                  <a:close/>
                  <a:moveTo>
                    <a:pt x="14554" y="1267"/>
                  </a:moveTo>
                  <a:lnTo>
                    <a:pt x="14554" y="1267"/>
                  </a:lnTo>
                  <a:cubicBezTo>
                    <a:pt x="14554" y="1267"/>
                    <a:pt x="14554" y="1267"/>
                    <a:pt x="14554" y="1267"/>
                  </a:cubicBezTo>
                  <a:close/>
                  <a:moveTo>
                    <a:pt x="15074" y="1440"/>
                  </a:moveTo>
                  <a:lnTo>
                    <a:pt x="15074" y="1440"/>
                  </a:lnTo>
                  <a:cubicBezTo>
                    <a:pt x="15016" y="1440"/>
                    <a:pt x="15016" y="1440"/>
                    <a:pt x="15016" y="1440"/>
                  </a:cubicBezTo>
                  <a:cubicBezTo>
                    <a:pt x="15016" y="1440"/>
                    <a:pt x="15074" y="1440"/>
                    <a:pt x="15074" y="1440"/>
                  </a:cubicBezTo>
                  <a:close/>
                  <a:moveTo>
                    <a:pt x="15132" y="1440"/>
                  </a:moveTo>
                  <a:lnTo>
                    <a:pt x="15189" y="1440"/>
                  </a:lnTo>
                  <a:cubicBezTo>
                    <a:pt x="15132" y="1440"/>
                    <a:pt x="15132" y="1440"/>
                    <a:pt x="15132" y="1440"/>
                  </a:cubicBezTo>
                  <a:cubicBezTo>
                    <a:pt x="15132" y="1498"/>
                    <a:pt x="15132" y="1498"/>
                    <a:pt x="15132" y="1498"/>
                  </a:cubicBezTo>
                  <a:cubicBezTo>
                    <a:pt x="15074" y="1440"/>
                    <a:pt x="15074" y="1440"/>
                    <a:pt x="15074" y="1440"/>
                  </a:cubicBezTo>
                  <a:cubicBezTo>
                    <a:pt x="15074" y="1440"/>
                    <a:pt x="15132" y="1440"/>
                    <a:pt x="15132" y="1440"/>
                  </a:cubicBezTo>
                  <a:close/>
                  <a:moveTo>
                    <a:pt x="15247" y="1498"/>
                  </a:moveTo>
                  <a:cubicBezTo>
                    <a:pt x="15305" y="1498"/>
                    <a:pt x="15305" y="1498"/>
                    <a:pt x="15305" y="1498"/>
                  </a:cubicBezTo>
                  <a:cubicBezTo>
                    <a:pt x="15247" y="1498"/>
                    <a:pt x="15247" y="1498"/>
                    <a:pt x="15247" y="1498"/>
                  </a:cubicBezTo>
                  <a:cubicBezTo>
                    <a:pt x="15247" y="1498"/>
                    <a:pt x="15247" y="1498"/>
                    <a:pt x="15247" y="1498"/>
                  </a:cubicBezTo>
                  <a:close/>
                  <a:moveTo>
                    <a:pt x="7219" y="2246"/>
                  </a:moveTo>
                  <a:lnTo>
                    <a:pt x="7219" y="2246"/>
                  </a:lnTo>
                  <a:moveTo>
                    <a:pt x="9876" y="634"/>
                  </a:moveTo>
                  <a:lnTo>
                    <a:pt x="9876" y="634"/>
                  </a:lnTo>
                  <a:cubicBezTo>
                    <a:pt x="9876" y="634"/>
                    <a:pt x="9876" y="634"/>
                    <a:pt x="9876" y="634"/>
                  </a:cubicBezTo>
                  <a:close/>
                  <a:moveTo>
                    <a:pt x="9818" y="634"/>
                  </a:moveTo>
                  <a:lnTo>
                    <a:pt x="9818" y="634"/>
                  </a:lnTo>
                  <a:cubicBezTo>
                    <a:pt x="9818" y="634"/>
                    <a:pt x="9818" y="634"/>
                    <a:pt x="9818" y="634"/>
                  </a:cubicBezTo>
                  <a:close/>
                  <a:moveTo>
                    <a:pt x="7161" y="1498"/>
                  </a:moveTo>
                  <a:lnTo>
                    <a:pt x="7161" y="1498"/>
                  </a:lnTo>
                  <a:lnTo>
                    <a:pt x="7104" y="1498"/>
                  </a:lnTo>
                  <a:cubicBezTo>
                    <a:pt x="7161" y="1498"/>
                    <a:pt x="7161" y="1498"/>
                    <a:pt x="7161" y="1498"/>
                  </a:cubicBezTo>
                  <a:cubicBezTo>
                    <a:pt x="7161" y="1498"/>
                    <a:pt x="7161" y="1498"/>
                    <a:pt x="7161" y="1498"/>
                  </a:cubicBezTo>
                  <a:close/>
                  <a:moveTo>
                    <a:pt x="7161" y="1670"/>
                  </a:moveTo>
                  <a:cubicBezTo>
                    <a:pt x="7104" y="1670"/>
                    <a:pt x="7104" y="1670"/>
                    <a:pt x="7104" y="1670"/>
                  </a:cubicBezTo>
                  <a:lnTo>
                    <a:pt x="7104" y="1613"/>
                  </a:lnTo>
                  <a:cubicBezTo>
                    <a:pt x="7161" y="1555"/>
                    <a:pt x="7161" y="1555"/>
                    <a:pt x="7161" y="1555"/>
                  </a:cubicBezTo>
                  <a:cubicBezTo>
                    <a:pt x="7161" y="1613"/>
                    <a:pt x="7161" y="1613"/>
                    <a:pt x="7161" y="1613"/>
                  </a:cubicBezTo>
                  <a:cubicBezTo>
                    <a:pt x="7161" y="1613"/>
                    <a:pt x="7161" y="1670"/>
                    <a:pt x="7161" y="1670"/>
                  </a:cubicBezTo>
                  <a:close/>
                  <a:moveTo>
                    <a:pt x="6353" y="2650"/>
                  </a:moveTo>
                  <a:cubicBezTo>
                    <a:pt x="6411" y="2650"/>
                    <a:pt x="6411" y="2650"/>
                    <a:pt x="6411" y="2650"/>
                  </a:cubicBezTo>
                  <a:cubicBezTo>
                    <a:pt x="6353" y="2650"/>
                    <a:pt x="6353" y="2650"/>
                    <a:pt x="6353" y="2650"/>
                  </a:cubicBezTo>
                  <a:cubicBezTo>
                    <a:pt x="6353" y="2650"/>
                    <a:pt x="6353" y="2650"/>
                    <a:pt x="6353" y="2650"/>
                  </a:cubicBezTo>
                  <a:close/>
                  <a:moveTo>
                    <a:pt x="6295" y="2707"/>
                  </a:moveTo>
                  <a:cubicBezTo>
                    <a:pt x="6353" y="2650"/>
                    <a:pt x="6353" y="2650"/>
                    <a:pt x="6353" y="2650"/>
                  </a:cubicBezTo>
                  <a:cubicBezTo>
                    <a:pt x="6295" y="2707"/>
                    <a:pt x="6295" y="2707"/>
                    <a:pt x="6295" y="2707"/>
                  </a:cubicBezTo>
                  <a:cubicBezTo>
                    <a:pt x="6295" y="2707"/>
                    <a:pt x="6295" y="2707"/>
                    <a:pt x="6295" y="2707"/>
                  </a:cubicBezTo>
                  <a:close/>
                  <a:moveTo>
                    <a:pt x="4389" y="4147"/>
                  </a:moveTo>
                  <a:cubicBezTo>
                    <a:pt x="4447" y="4090"/>
                    <a:pt x="4447" y="4090"/>
                    <a:pt x="4447" y="4090"/>
                  </a:cubicBezTo>
                  <a:cubicBezTo>
                    <a:pt x="4389" y="4090"/>
                    <a:pt x="4389" y="4090"/>
                    <a:pt x="4389" y="4147"/>
                  </a:cubicBezTo>
                  <a:moveTo>
                    <a:pt x="2310" y="6163"/>
                  </a:moveTo>
                  <a:lnTo>
                    <a:pt x="2310" y="6163"/>
                  </a:lnTo>
                  <a:cubicBezTo>
                    <a:pt x="2310" y="6106"/>
                    <a:pt x="2310" y="6106"/>
                    <a:pt x="2310" y="6106"/>
                  </a:cubicBezTo>
                  <a:cubicBezTo>
                    <a:pt x="2368" y="6106"/>
                    <a:pt x="2368" y="6106"/>
                    <a:pt x="2368" y="6106"/>
                  </a:cubicBezTo>
                  <a:lnTo>
                    <a:pt x="2310" y="6163"/>
                  </a:lnTo>
                  <a:moveTo>
                    <a:pt x="2426" y="6106"/>
                  </a:moveTo>
                  <a:lnTo>
                    <a:pt x="2426" y="6106"/>
                  </a:lnTo>
                  <a:cubicBezTo>
                    <a:pt x="2368" y="6106"/>
                    <a:pt x="2426" y="6106"/>
                    <a:pt x="2426" y="6106"/>
                  </a:cubicBezTo>
                  <a:cubicBezTo>
                    <a:pt x="2368" y="6163"/>
                    <a:pt x="2368" y="6163"/>
                    <a:pt x="2368" y="6163"/>
                  </a:cubicBezTo>
                  <a:cubicBezTo>
                    <a:pt x="2368" y="6106"/>
                    <a:pt x="2368" y="6106"/>
                    <a:pt x="2368" y="6106"/>
                  </a:cubicBezTo>
                  <a:cubicBezTo>
                    <a:pt x="2368" y="6048"/>
                    <a:pt x="2368" y="6048"/>
                    <a:pt x="2368" y="6048"/>
                  </a:cubicBezTo>
                  <a:cubicBezTo>
                    <a:pt x="2426" y="6048"/>
                    <a:pt x="2426" y="6048"/>
                    <a:pt x="2426" y="6048"/>
                  </a:cubicBezTo>
                  <a:cubicBezTo>
                    <a:pt x="2426" y="6106"/>
                    <a:pt x="2426" y="6106"/>
                    <a:pt x="2426" y="6106"/>
                  </a:cubicBezTo>
                  <a:cubicBezTo>
                    <a:pt x="2426" y="6106"/>
                    <a:pt x="2426" y="6106"/>
                    <a:pt x="2426" y="6106"/>
                  </a:cubicBezTo>
                  <a:close/>
                  <a:moveTo>
                    <a:pt x="2195" y="5702"/>
                  </a:moveTo>
                  <a:cubicBezTo>
                    <a:pt x="2252" y="5645"/>
                    <a:pt x="2252" y="5645"/>
                    <a:pt x="2252" y="5645"/>
                  </a:cubicBezTo>
                  <a:cubicBezTo>
                    <a:pt x="2195" y="5702"/>
                    <a:pt x="2195" y="5702"/>
                    <a:pt x="2195" y="5702"/>
                  </a:cubicBezTo>
                  <a:cubicBezTo>
                    <a:pt x="2195" y="5702"/>
                    <a:pt x="2195" y="5702"/>
                    <a:pt x="2195" y="5760"/>
                  </a:cubicBezTo>
                  <a:cubicBezTo>
                    <a:pt x="2252" y="5702"/>
                    <a:pt x="2252" y="5702"/>
                    <a:pt x="2252" y="5702"/>
                  </a:cubicBezTo>
                  <a:cubicBezTo>
                    <a:pt x="2252" y="5702"/>
                    <a:pt x="2195" y="5702"/>
                    <a:pt x="2195" y="5702"/>
                  </a:cubicBezTo>
                  <a:close/>
                  <a:moveTo>
                    <a:pt x="2195" y="5818"/>
                  </a:moveTo>
                  <a:lnTo>
                    <a:pt x="2195" y="5818"/>
                  </a:lnTo>
                  <a:cubicBezTo>
                    <a:pt x="2195" y="5818"/>
                    <a:pt x="2195" y="5818"/>
                    <a:pt x="2195" y="5818"/>
                  </a:cubicBezTo>
                  <a:close/>
                  <a:moveTo>
                    <a:pt x="2137" y="5760"/>
                  </a:moveTo>
                  <a:cubicBezTo>
                    <a:pt x="2195" y="5760"/>
                    <a:pt x="2195" y="5760"/>
                    <a:pt x="2195" y="5760"/>
                  </a:cubicBezTo>
                  <a:cubicBezTo>
                    <a:pt x="2195" y="5760"/>
                    <a:pt x="2137" y="5760"/>
                    <a:pt x="2137" y="5760"/>
                  </a:cubicBezTo>
                  <a:close/>
                  <a:moveTo>
                    <a:pt x="1559" y="5990"/>
                  </a:moveTo>
                  <a:lnTo>
                    <a:pt x="1559" y="5990"/>
                  </a:lnTo>
                  <a:cubicBezTo>
                    <a:pt x="1559" y="5933"/>
                    <a:pt x="1559" y="5933"/>
                    <a:pt x="1559" y="5933"/>
                  </a:cubicBezTo>
                  <a:cubicBezTo>
                    <a:pt x="1559" y="5933"/>
                    <a:pt x="1559" y="5990"/>
                    <a:pt x="1559" y="5990"/>
                  </a:cubicBezTo>
                  <a:close/>
                  <a:moveTo>
                    <a:pt x="1444" y="15610"/>
                  </a:moveTo>
                  <a:lnTo>
                    <a:pt x="1444" y="15610"/>
                  </a:lnTo>
                  <a:cubicBezTo>
                    <a:pt x="1444" y="15610"/>
                    <a:pt x="1444" y="15610"/>
                    <a:pt x="1444" y="15610"/>
                  </a:cubicBezTo>
                  <a:close/>
                  <a:moveTo>
                    <a:pt x="1271" y="15322"/>
                  </a:moveTo>
                  <a:lnTo>
                    <a:pt x="1271" y="15322"/>
                  </a:lnTo>
                  <a:lnTo>
                    <a:pt x="1328" y="15379"/>
                  </a:lnTo>
                  <a:cubicBezTo>
                    <a:pt x="1328" y="15379"/>
                    <a:pt x="1271" y="15379"/>
                    <a:pt x="1271" y="15322"/>
                  </a:cubicBezTo>
                  <a:moveTo>
                    <a:pt x="1271" y="15437"/>
                  </a:moveTo>
                  <a:cubicBezTo>
                    <a:pt x="1271" y="15379"/>
                    <a:pt x="1271" y="15379"/>
                    <a:pt x="1271" y="15379"/>
                  </a:cubicBezTo>
                  <a:cubicBezTo>
                    <a:pt x="1271" y="15437"/>
                    <a:pt x="1271" y="15437"/>
                    <a:pt x="1271" y="15437"/>
                  </a:cubicBezTo>
                  <a:cubicBezTo>
                    <a:pt x="1271" y="15437"/>
                    <a:pt x="1271" y="15437"/>
                    <a:pt x="1271" y="15437"/>
                  </a:cubicBezTo>
                  <a:close/>
                  <a:moveTo>
                    <a:pt x="1213" y="15322"/>
                  </a:moveTo>
                  <a:cubicBezTo>
                    <a:pt x="1271" y="15322"/>
                    <a:pt x="1271" y="15322"/>
                    <a:pt x="1271" y="15322"/>
                  </a:cubicBezTo>
                  <a:cubicBezTo>
                    <a:pt x="1213" y="15264"/>
                    <a:pt x="1213" y="15264"/>
                    <a:pt x="1213" y="15264"/>
                  </a:cubicBezTo>
                  <a:cubicBezTo>
                    <a:pt x="1213" y="15322"/>
                    <a:pt x="1271" y="15322"/>
                    <a:pt x="1271" y="15379"/>
                  </a:cubicBezTo>
                  <a:cubicBezTo>
                    <a:pt x="1271" y="15379"/>
                    <a:pt x="1213" y="15322"/>
                    <a:pt x="1213" y="15322"/>
                  </a:cubicBezTo>
                  <a:close/>
                  <a:moveTo>
                    <a:pt x="1213" y="15091"/>
                  </a:moveTo>
                  <a:lnTo>
                    <a:pt x="1213" y="15091"/>
                  </a:lnTo>
                  <a:cubicBezTo>
                    <a:pt x="1213" y="15091"/>
                    <a:pt x="1213" y="15091"/>
                    <a:pt x="1213" y="15034"/>
                  </a:cubicBezTo>
                  <a:cubicBezTo>
                    <a:pt x="1213" y="15034"/>
                    <a:pt x="1213" y="15034"/>
                    <a:pt x="1213" y="14976"/>
                  </a:cubicBezTo>
                  <a:cubicBezTo>
                    <a:pt x="1213" y="15034"/>
                    <a:pt x="1213" y="15034"/>
                    <a:pt x="1213" y="15034"/>
                  </a:cubicBezTo>
                  <a:cubicBezTo>
                    <a:pt x="1271" y="15149"/>
                    <a:pt x="1271" y="15149"/>
                    <a:pt x="1271" y="15149"/>
                  </a:cubicBezTo>
                  <a:lnTo>
                    <a:pt x="1213" y="15149"/>
                  </a:lnTo>
                  <a:cubicBezTo>
                    <a:pt x="1213" y="15091"/>
                    <a:pt x="1213" y="15091"/>
                    <a:pt x="1213" y="15091"/>
                  </a:cubicBezTo>
                  <a:cubicBezTo>
                    <a:pt x="1213" y="15091"/>
                    <a:pt x="1213" y="15091"/>
                    <a:pt x="1213" y="15091"/>
                  </a:cubicBezTo>
                  <a:close/>
                  <a:moveTo>
                    <a:pt x="1213" y="15034"/>
                  </a:moveTo>
                  <a:lnTo>
                    <a:pt x="1213" y="15034"/>
                  </a:lnTo>
                  <a:cubicBezTo>
                    <a:pt x="1213" y="15034"/>
                    <a:pt x="1213" y="15034"/>
                    <a:pt x="1213" y="15034"/>
                  </a:cubicBezTo>
                  <a:close/>
                  <a:moveTo>
                    <a:pt x="1155" y="14976"/>
                  </a:moveTo>
                  <a:lnTo>
                    <a:pt x="1155" y="14976"/>
                  </a:lnTo>
                  <a:cubicBezTo>
                    <a:pt x="1155" y="14918"/>
                    <a:pt x="1155" y="14918"/>
                    <a:pt x="1155" y="14918"/>
                  </a:cubicBezTo>
                  <a:cubicBezTo>
                    <a:pt x="1155" y="14861"/>
                    <a:pt x="1155" y="14861"/>
                    <a:pt x="1155" y="14861"/>
                  </a:cubicBezTo>
                  <a:cubicBezTo>
                    <a:pt x="1097" y="14861"/>
                    <a:pt x="1097" y="14861"/>
                    <a:pt x="1097" y="14861"/>
                  </a:cubicBezTo>
                  <a:cubicBezTo>
                    <a:pt x="1097" y="14803"/>
                    <a:pt x="1097" y="14803"/>
                    <a:pt x="1097" y="14803"/>
                  </a:cubicBezTo>
                  <a:cubicBezTo>
                    <a:pt x="1097" y="14861"/>
                    <a:pt x="1097" y="14861"/>
                    <a:pt x="1097" y="14861"/>
                  </a:cubicBezTo>
                  <a:cubicBezTo>
                    <a:pt x="1097" y="14803"/>
                    <a:pt x="1097" y="14803"/>
                    <a:pt x="1097" y="14803"/>
                  </a:cubicBezTo>
                  <a:cubicBezTo>
                    <a:pt x="1097" y="14746"/>
                    <a:pt x="1097" y="14746"/>
                    <a:pt x="1097" y="14688"/>
                  </a:cubicBezTo>
                  <a:cubicBezTo>
                    <a:pt x="1097" y="14746"/>
                    <a:pt x="1097" y="14746"/>
                    <a:pt x="1097" y="14746"/>
                  </a:cubicBezTo>
                  <a:cubicBezTo>
                    <a:pt x="1155" y="14803"/>
                    <a:pt x="1155" y="14803"/>
                    <a:pt x="1155" y="14803"/>
                  </a:cubicBezTo>
                  <a:cubicBezTo>
                    <a:pt x="1213" y="14918"/>
                    <a:pt x="1213" y="14918"/>
                    <a:pt x="1213" y="14918"/>
                  </a:cubicBezTo>
                  <a:cubicBezTo>
                    <a:pt x="1155" y="14918"/>
                    <a:pt x="1155" y="14918"/>
                    <a:pt x="1155" y="14918"/>
                  </a:cubicBezTo>
                  <a:cubicBezTo>
                    <a:pt x="1213" y="14976"/>
                    <a:pt x="1213" y="14976"/>
                    <a:pt x="1213" y="14976"/>
                  </a:cubicBezTo>
                  <a:cubicBezTo>
                    <a:pt x="1213" y="14976"/>
                    <a:pt x="1155" y="14976"/>
                    <a:pt x="1155" y="14976"/>
                  </a:cubicBezTo>
                  <a:close/>
                  <a:moveTo>
                    <a:pt x="1155" y="15091"/>
                  </a:moveTo>
                  <a:cubicBezTo>
                    <a:pt x="1097" y="15034"/>
                    <a:pt x="1097" y="15034"/>
                    <a:pt x="1097" y="15034"/>
                  </a:cubicBezTo>
                  <a:cubicBezTo>
                    <a:pt x="1097" y="15034"/>
                    <a:pt x="1097" y="15091"/>
                    <a:pt x="1155" y="15091"/>
                  </a:cubicBezTo>
                  <a:cubicBezTo>
                    <a:pt x="1155" y="15091"/>
                    <a:pt x="1155" y="15091"/>
                    <a:pt x="1155" y="15091"/>
                  </a:cubicBezTo>
                  <a:close/>
                  <a:moveTo>
                    <a:pt x="1097" y="14688"/>
                  </a:moveTo>
                  <a:lnTo>
                    <a:pt x="1097" y="14688"/>
                  </a:lnTo>
                  <a:moveTo>
                    <a:pt x="1155" y="6739"/>
                  </a:moveTo>
                  <a:lnTo>
                    <a:pt x="1155" y="6739"/>
                  </a:lnTo>
                  <a:cubicBezTo>
                    <a:pt x="1155" y="6797"/>
                    <a:pt x="1155" y="6797"/>
                    <a:pt x="1155" y="6797"/>
                  </a:cubicBezTo>
                  <a:cubicBezTo>
                    <a:pt x="1155" y="6797"/>
                    <a:pt x="1155" y="6797"/>
                    <a:pt x="1155" y="6739"/>
                  </a:cubicBezTo>
                  <a:moveTo>
                    <a:pt x="1213" y="6739"/>
                  </a:moveTo>
                  <a:lnTo>
                    <a:pt x="1213" y="6739"/>
                  </a:lnTo>
                  <a:cubicBezTo>
                    <a:pt x="1213" y="6739"/>
                    <a:pt x="1213" y="6739"/>
                    <a:pt x="1213" y="6739"/>
                  </a:cubicBezTo>
                  <a:close/>
                  <a:moveTo>
                    <a:pt x="1040" y="14746"/>
                  </a:moveTo>
                  <a:lnTo>
                    <a:pt x="1040" y="14746"/>
                  </a:lnTo>
                  <a:cubicBezTo>
                    <a:pt x="1097" y="14746"/>
                    <a:pt x="1097" y="14746"/>
                    <a:pt x="1097" y="14746"/>
                  </a:cubicBezTo>
                  <a:cubicBezTo>
                    <a:pt x="1040" y="14746"/>
                    <a:pt x="1040" y="14746"/>
                    <a:pt x="1040" y="14746"/>
                  </a:cubicBezTo>
                  <a:cubicBezTo>
                    <a:pt x="1040" y="14746"/>
                    <a:pt x="1040" y="14746"/>
                    <a:pt x="1040" y="14746"/>
                  </a:cubicBezTo>
                  <a:close/>
                  <a:moveTo>
                    <a:pt x="1040" y="14803"/>
                  </a:moveTo>
                  <a:lnTo>
                    <a:pt x="1040" y="14803"/>
                  </a:lnTo>
                  <a:cubicBezTo>
                    <a:pt x="1040" y="14803"/>
                    <a:pt x="1040" y="14803"/>
                    <a:pt x="1040" y="14803"/>
                  </a:cubicBezTo>
                  <a:close/>
                  <a:moveTo>
                    <a:pt x="982" y="14746"/>
                  </a:moveTo>
                  <a:cubicBezTo>
                    <a:pt x="982" y="14688"/>
                    <a:pt x="982" y="14688"/>
                    <a:pt x="982" y="14688"/>
                  </a:cubicBezTo>
                  <a:cubicBezTo>
                    <a:pt x="1040" y="14746"/>
                    <a:pt x="1040" y="14746"/>
                    <a:pt x="1040" y="14746"/>
                  </a:cubicBezTo>
                  <a:cubicBezTo>
                    <a:pt x="1040" y="14746"/>
                    <a:pt x="982" y="14746"/>
                    <a:pt x="982" y="14746"/>
                  </a:cubicBezTo>
                  <a:close/>
                  <a:moveTo>
                    <a:pt x="982" y="14630"/>
                  </a:moveTo>
                  <a:lnTo>
                    <a:pt x="982" y="14630"/>
                  </a:lnTo>
                  <a:cubicBezTo>
                    <a:pt x="924" y="14630"/>
                    <a:pt x="924" y="14630"/>
                    <a:pt x="924" y="14630"/>
                  </a:cubicBezTo>
                  <a:cubicBezTo>
                    <a:pt x="982" y="14573"/>
                    <a:pt x="982" y="14573"/>
                    <a:pt x="982" y="14573"/>
                  </a:cubicBezTo>
                  <a:cubicBezTo>
                    <a:pt x="982" y="14630"/>
                    <a:pt x="982" y="14630"/>
                    <a:pt x="982" y="14688"/>
                  </a:cubicBezTo>
                  <a:cubicBezTo>
                    <a:pt x="982" y="14688"/>
                    <a:pt x="982" y="14630"/>
                    <a:pt x="982" y="14630"/>
                  </a:cubicBezTo>
                  <a:close/>
                  <a:moveTo>
                    <a:pt x="924" y="14515"/>
                  </a:moveTo>
                  <a:cubicBezTo>
                    <a:pt x="982" y="14573"/>
                    <a:pt x="982" y="14573"/>
                    <a:pt x="982" y="14573"/>
                  </a:cubicBezTo>
                  <a:cubicBezTo>
                    <a:pt x="924" y="14515"/>
                    <a:pt x="924" y="14515"/>
                    <a:pt x="924" y="14515"/>
                  </a:cubicBezTo>
                  <a:cubicBezTo>
                    <a:pt x="924" y="14515"/>
                    <a:pt x="924" y="14515"/>
                    <a:pt x="924" y="14515"/>
                  </a:cubicBezTo>
                  <a:close/>
                  <a:moveTo>
                    <a:pt x="982" y="14515"/>
                  </a:moveTo>
                  <a:cubicBezTo>
                    <a:pt x="982" y="14573"/>
                    <a:pt x="982" y="14573"/>
                    <a:pt x="982" y="14573"/>
                  </a:cubicBezTo>
                  <a:cubicBezTo>
                    <a:pt x="982" y="14573"/>
                    <a:pt x="982" y="14515"/>
                    <a:pt x="982" y="14515"/>
                  </a:cubicBezTo>
                  <a:close/>
                  <a:moveTo>
                    <a:pt x="982" y="14688"/>
                  </a:moveTo>
                  <a:lnTo>
                    <a:pt x="982" y="14688"/>
                  </a:lnTo>
                  <a:cubicBezTo>
                    <a:pt x="982" y="14688"/>
                    <a:pt x="982" y="14688"/>
                    <a:pt x="982" y="14688"/>
                  </a:cubicBezTo>
                  <a:close/>
                  <a:moveTo>
                    <a:pt x="866" y="14285"/>
                  </a:moveTo>
                  <a:lnTo>
                    <a:pt x="866" y="14285"/>
                  </a:lnTo>
                  <a:cubicBezTo>
                    <a:pt x="809" y="14285"/>
                    <a:pt x="809" y="14285"/>
                    <a:pt x="809" y="14285"/>
                  </a:cubicBezTo>
                  <a:cubicBezTo>
                    <a:pt x="751" y="14170"/>
                    <a:pt x="751" y="14170"/>
                    <a:pt x="751" y="14170"/>
                  </a:cubicBezTo>
                  <a:cubicBezTo>
                    <a:pt x="809" y="14170"/>
                    <a:pt x="751" y="14170"/>
                    <a:pt x="809" y="14170"/>
                  </a:cubicBezTo>
                  <a:cubicBezTo>
                    <a:pt x="809" y="14227"/>
                    <a:pt x="809" y="14227"/>
                    <a:pt x="809" y="14227"/>
                  </a:cubicBezTo>
                  <a:cubicBezTo>
                    <a:pt x="809" y="14170"/>
                    <a:pt x="809" y="14170"/>
                    <a:pt x="809" y="14170"/>
                  </a:cubicBezTo>
                  <a:cubicBezTo>
                    <a:pt x="809" y="14227"/>
                    <a:pt x="809" y="14227"/>
                    <a:pt x="809" y="14227"/>
                  </a:cubicBezTo>
                  <a:cubicBezTo>
                    <a:pt x="809" y="14285"/>
                    <a:pt x="809" y="14285"/>
                    <a:pt x="809" y="14285"/>
                  </a:cubicBezTo>
                  <a:cubicBezTo>
                    <a:pt x="866" y="14285"/>
                    <a:pt x="866" y="14285"/>
                    <a:pt x="866" y="14285"/>
                  </a:cubicBezTo>
                  <a:cubicBezTo>
                    <a:pt x="866" y="14285"/>
                    <a:pt x="866" y="14285"/>
                    <a:pt x="866" y="14285"/>
                  </a:cubicBezTo>
                  <a:close/>
                  <a:moveTo>
                    <a:pt x="1097" y="14630"/>
                  </a:moveTo>
                  <a:cubicBezTo>
                    <a:pt x="1097" y="14630"/>
                    <a:pt x="1097" y="14630"/>
                    <a:pt x="1097" y="14573"/>
                  </a:cubicBezTo>
                  <a:cubicBezTo>
                    <a:pt x="1097" y="14630"/>
                    <a:pt x="1097" y="14630"/>
                    <a:pt x="1097" y="14630"/>
                  </a:cubicBezTo>
                  <a:cubicBezTo>
                    <a:pt x="1097" y="14630"/>
                    <a:pt x="1097" y="14630"/>
                    <a:pt x="1097" y="14630"/>
                  </a:cubicBezTo>
                  <a:close/>
                  <a:moveTo>
                    <a:pt x="1097" y="14573"/>
                  </a:moveTo>
                  <a:lnTo>
                    <a:pt x="1097" y="14573"/>
                  </a:lnTo>
                  <a:moveTo>
                    <a:pt x="1040" y="14400"/>
                  </a:moveTo>
                  <a:lnTo>
                    <a:pt x="1040" y="14400"/>
                  </a:lnTo>
                  <a:cubicBezTo>
                    <a:pt x="1040" y="14400"/>
                    <a:pt x="1040" y="14400"/>
                    <a:pt x="1040" y="14400"/>
                  </a:cubicBezTo>
                  <a:close/>
                  <a:moveTo>
                    <a:pt x="1040" y="14400"/>
                  </a:moveTo>
                  <a:cubicBezTo>
                    <a:pt x="1040" y="14342"/>
                    <a:pt x="1040" y="14342"/>
                    <a:pt x="1040" y="14342"/>
                  </a:cubicBezTo>
                  <a:cubicBezTo>
                    <a:pt x="1040" y="14342"/>
                    <a:pt x="1040" y="14400"/>
                    <a:pt x="1040" y="14400"/>
                  </a:cubicBezTo>
                  <a:close/>
                  <a:moveTo>
                    <a:pt x="924" y="7430"/>
                  </a:moveTo>
                  <a:lnTo>
                    <a:pt x="924" y="7430"/>
                  </a:lnTo>
                  <a:cubicBezTo>
                    <a:pt x="924" y="7373"/>
                    <a:pt x="924" y="7373"/>
                    <a:pt x="924" y="7373"/>
                  </a:cubicBezTo>
                  <a:cubicBezTo>
                    <a:pt x="924" y="7373"/>
                    <a:pt x="924" y="7430"/>
                    <a:pt x="924" y="7430"/>
                  </a:cubicBezTo>
                  <a:close/>
                  <a:moveTo>
                    <a:pt x="924" y="7315"/>
                  </a:moveTo>
                  <a:lnTo>
                    <a:pt x="924" y="7315"/>
                  </a:lnTo>
                  <a:cubicBezTo>
                    <a:pt x="924" y="7315"/>
                    <a:pt x="924" y="7315"/>
                    <a:pt x="924" y="7315"/>
                  </a:cubicBezTo>
                  <a:close/>
                  <a:moveTo>
                    <a:pt x="809" y="7776"/>
                  </a:moveTo>
                  <a:lnTo>
                    <a:pt x="809" y="7776"/>
                  </a:lnTo>
                  <a:moveTo>
                    <a:pt x="635" y="13190"/>
                  </a:moveTo>
                  <a:cubicBezTo>
                    <a:pt x="635" y="13133"/>
                    <a:pt x="635" y="13133"/>
                    <a:pt x="635" y="13133"/>
                  </a:cubicBezTo>
                  <a:cubicBezTo>
                    <a:pt x="635" y="13133"/>
                    <a:pt x="635" y="13133"/>
                    <a:pt x="635" y="13190"/>
                  </a:cubicBezTo>
                  <a:cubicBezTo>
                    <a:pt x="635" y="13190"/>
                    <a:pt x="635" y="13190"/>
                    <a:pt x="635" y="13190"/>
                  </a:cubicBezTo>
                  <a:close/>
                  <a:moveTo>
                    <a:pt x="635" y="13190"/>
                  </a:moveTo>
                  <a:cubicBezTo>
                    <a:pt x="578" y="13190"/>
                    <a:pt x="578" y="13190"/>
                    <a:pt x="578" y="13190"/>
                  </a:cubicBezTo>
                  <a:cubicBezTo>
                    <a:pt x="578" y="13190"/>
                    <a:pt x="578" y="13190"/>
                    <a:pt x="635" y="13133"/>
                  </a:cubicBezTo>
                  <a:cubicBezTo>
                    <a:pt x="635" y="13190"/>
                    <a:pt x="635" y="13190"/>
                    <a:pt x="635" y="13190"/>
                  </a:cubicBezTo>
                  <a:moveTo>
                    <a:pt x="578" y="13075"/>
                  </a:moveTo>
                  <a:lnTo>
                    <a:pt x="578" y="13075"/>
                  </a:lnTo>
                  <a:cubicBezTo>
                    <a:pt x="578" y="13075"/>
                    <a:pt x="578" y="13075"/>
                    <a:pt x="578" y="13075"/>
                  </a:cubicBezTo>
                  <a:close/>
                  <a:moveTo>
                    <a:pt x="578" y="12960"/>
                  </a:moveTo>
                  <a:lnTo>
                    <a:pt x="578" y="12960"/>
                  </a:lnTo>
                  <a:cubicBezTo>
                    <a:pt x="578" y="12902"/>
                    <a:pt x="578" y="12902"/>
                    <a:pt x="578" y="12902"/>
                  </a:cubicBezTo>
                  <a:cubicBezTo>
                    <a:pt x="635" y="12960"/>
                    <a:pt x="635" y="12960"/>
                    <a:pt x="635" y="12960"/>
                  </a:cubicBezTo>
                  <a:cubicBezTo>
                    <a:pt x="578" y="12960"/>
                    <a:pt x="578" y="12960"/>
                    <a:pt x="578" y="12960"/>
                  </a:cubicBezTo>
                  <a:cubicBezTo>
                    <a:pt x="578" y="12960"/>
                    <a:pt x="578" y="12960"/>
                    <a:pt x="578" y="12960"/>
                  </a:cubicBezTo>
                  <a:close/>
                  <a:moveTo>
                    <a:pt x="520" y="13190"/>
                  </a:moveTo>
                  <a:lnTo>
                    <a:pt x="520" y="13190"/>
                  </a:lnTo>
                  <a:cubicBezTo>
                    <a:pt x="520" y="13190"/>
                    <a:pt x="520" y="13190"/>
                    <a:pt x="520" y="13190"/>
                  </a:cubicBezTo>
                  <a:close/>
                  <a:moveTo>
                    <a:pt x="520" y="8640"/>
                  </a:moveTo>
                  <a:lnTo>
                    <a:pt x="520" y="8640"/>
                  </a:lnTo>
                  <a:cubicBezTo>
                    <a:pt x="462" y="8698"/>
                    <a:pt x="462" y="8698"/>
                    <a:pt x="462" y="8698"/>
                  </a:cubicBezTo>
                  <a:cubicBezTo>
                    <a:pt x="462" y="8640"/>
                    <a:pt x="462" y="8640"/>
                    <a:pt x="462" y="8640"/>
                  </a:cubicBezTo>
                  <a:cubicBezTo>
                    <a:pt x="462" y="8640"/>
                    <a:pt x="462" y="8640"/>
                    <a:pt x="462" y="8582"/>
                  </a:cubicBezTo>
                  <a:cubicBezTo>
                    <a:pt x="520" y="8582"/>
                    <a:pt x="520" y="8582"/>
                    <a:pt x="520" y="8582"/>
                  </a:cubicBezTo>
                  <a:cubicBezTo>
                    <a:pt x="520" y="8582"/>
                    <a:pt x="520" y="8640"/>
                    <a:pt x="520" y="8640"/>
                  </a:cubicBezTo>
                  <a:close/>
                  <a:moveTo>
                    <a:pt x="462" y="8813"/>
                  </a:moveTo>
                  <a:cubicBezTo>
                    <a:pt x="462" y="8813"/>
                    <a:pt x="462" y="8813"/>
                    <a:pt x="404" y="8813"/>
                  </a:cubicBezTo>
                  <a:cubicBezTo>
                    <a:pt x="404" y="8755"/>
                    <a:pt x="404" y="8755"/>
                    <a:pt x="404" y="8755"/>
                  </a:cubicBezTo>
                  <a:cubicBezTo>
                    <a:pt x="462" y="8755"/>
                    <a:pt x="462" y="8755"/>
                    <a:pt x="462" y="8755"/>
                  </a:cubicBezTo>
                  <a:cubicBezTo>
                    <a:pt x="404" y="8813"/>
                    <a:pt x="404" y="8813"/>
                    <a:pt x="404" y="8813"/>
                  </a:cubicBezTo>
                  <a:cubicBezTo>
                    <a:pt x="462" y="8755"/>
                    <a:pt x="462" y="8813"/>
                    <a:pt x="462" y="8755"/>
                  </a:cubicBezTo>
                  <a:cubicBezTo>
                    <a:pt x="462" y="8755"/>
                    <a:pt x="462" y="8813"/>
                    <a:pt x="462" y="8813"/>
                  </a:cubicBezTo>
                  <a:close/>
                  <a:moveTo>
                    <a:pt x="404" y="8870"/>
                  </a:moveTo>
                  <a:lnTo>
                    <a:pt x="404" y="8870"/>
                  </a:lnTo>
                  <a:cubicBezTo>
                    <a:pt x="404" y="8870"/>
                    <a:pt x="404" y="8870"/>
                    <a:pt x="404" y="8870"/>
                  </a:cubicBezTo>
                  <a:close/>
                  <a:moveTo>
                    <a:pt x="404" y="8755"/>
                  </a:moveTo>
                  <a:cubicBezTo>
                    <a:pt x="404" y="8813"/>
                    <a:pt x="404" y="8813"/>
                    <a:pt x="404" y="8813"/>
                  </a:cubicBezTo>
                  <a:cubicBezTo>
                    <a:pt x="404" y="8755"/>
                    <a:pt x="404" y="8755"/>
                    <a:pt x="404" y="8755"/>
                  </a:cubicBezTo>
                  <a:moveTo>
                    <a:pt x="462" y="8698"/>
                  </a:moveTo>
                  <a:cubicBezTo>
                    <a:pt x="404" y="8755"/>
                    <a:pt x="404" y="8755"/>
                    <a:pt x="404" y="8755"/>
                  </a:cubicBezTo>
                  <a:cubicBezTo>
                    <a:pt x="404" y="8698"/>
                    <a:pt x="404" y="8698"/>
                    <a:pt x="404" y="8698"/>
                  </a:cubicBezTo>
                  <a:cubicBezTo>
                    <a:pt x="404" y="8698"/>
                    <a:pt x="462" y="8698"/>
                    <a:pt x="462" y="8698"/>
                  </a:cubicBezTo>
                  <a:close/>
                  <a:moveTo>
                    <a:pt x="404" y="9043"/>
                  </a:moveTo>
                  <a:lnTo>
                    <a:pt x="404" y="9043"/>
                  </a:lnTo>
                  <a:cubicBezTo>
                    <a:pt x="404" y="9043"/>
                    <a:pt x="404" y="9043"/>
                    <a:pt x="404" y="9043"/>
                  </a:cubicBezTo>
                  <a:close/>
                  <a:moveTo>
                    <a:pt x="347" y="9331"/>
                  </a:moveTo>
                  <a:lnTo>
                    <a:pt x="347" y="9331"/>
                  </a:lnTo>
                  <a:lnTo>
                    <a:pt x="289" y="9389"/>
                  </a:lnTo>
                  <a:cubicBezTo>
                    <a:pt x="289" y="9331"/>
                    <a:pt x="289" y="9331"/>
                    <a:pt x="289" y="9331"/>
                  </a:cubicBezTo>
                  <a:cubicBezTo>
                    <a:pt x="289" y="9274"/>
                    <a:pt x="289" y="9274"/>
                    <a:pt x="289" y="9274"/>
                  </a:cubicBezTo>
                  <a:cubicBezTo>
                    <a:pt x="289" y="9274"/>
                    <a:pt x="289" y="9331"/>
                    <a:pt x="347" y="9331"/>
                  </a:cubicBezTo>
                  <a:cubicBezTo>
                    <a:pt x="347" y="9274"/>
                    <a:pt x="347" y="9274"/>
                    <a:pt x="347" y="9274"/>
                  </a:cubicBezTo>
                  <a:cubicBezTo>
                    <a:pt x="347" y="9216"/>
                    <a:pt x="347" y="9216"/>
                    <a:pt x="347" y="9216"/>
                  </a:cubicBezTo>
                  <a:cubicBezTo>
                    <a:pt x="347" y="9274"/>
                    <a:pt x="347" y="9274"/>
                    <a:pt x="347" y="9274"/>
                  </a:cubicBezTo>
                  <a:cubicBezTo>
                    <a:pt x="347" y="9274"/>
                    <a:pt x="347" y="9331"/>
                    <a:pt x="347" y="9331"/>
                  </a:cubicBezTo>
                  <a:close/>
                  <a:moveTo>
                    <a:pt x="347" y="9389"/>
                  </a:moveTo>
                  <a:lnTo>
                    <a:pt x="347" y="9389"/>
                  </a:lnTo>
                  <a:moveTo>
                    <a:pt x="347" y="12211"/>
                  </a:moveTo>
                  <a:lnTo>
                    <a:pt x="347" y="12211"/>
                  </a:lnTo>
                  <a:moveTo>
                    <a:pt x="347" y="9504"/>
                  </a:moveTo>
                  <a:cubicBezTo>
                    <a:pt x="289" y="9504"/>
                    <a:pt x="289" y="9504"/>
                    <a:pt x="289" y="9504"/>
                  </a:cubicBezTo>
                  <a:cubicBezTo>
                    <a:pt x="289" y="9619"/>
                    <a:pt x="289" y="9619"/>
                    <a:pt x="289" y="9619"/>
                  </a:cubicBezTo>
                  <a:cubicBezTo>
                    <a:pt x="289" y="9677"/>
                    <a:pt x="289" y="9677"/>
                    <a:pt x="289" y="9677"/>
                  </a:cubicBezTo>
                  <a:cubicBezTo>
                    <a:pt x="289" y="9619"/>
                    <a:pt x="289" y="9619"/>
                    <a:pt x="289" y="9562"/>
                  </a:cubicBezTo>
                  <a:cubicBezTo>
                    <a:pt x="289" y="9504"/>
                    <a:pt x="289" y="9504"/>
                    <a:pt x="289" y="9504"/>
                  </a:cubicBezTo>
                  <a:cubicBezTo>
                    <a:pt x="289" y="9446"/>
                    <a:pt x="289" y="9446"/>
                    <a:pt x="289" y="9446"/>
                  </a:cubicBezTo>
                  <a:cubicBezTo>
                    <a:pt x="289" y="9504"/>
                    <a:pt x="289" y="9504"/>
                    <a:pt x="289" y="9504"/>
                  </a:cubicBezTo>
                  <a:cubicBezTo>
                    <a:pt x="347" y="9446"/>
                    <a:pt x="347" y="9446"/>
                    <a:pt x="347" y="9446"/>
                  </a:cubicBezTo>
                  <a:cubicBezTo>
                    <a:pt x="347" y="9446"/>
                    <a:pt x="347" y="9504"/>
                    <a:pt x="347" y="9504"/>
                  </a:cubicBezTo>
                  <a:close/>
                  <a:moveTo>
                    <a:pt x="289" y="9792"/>
                  </a:moveTo>
                  <a:lnTo>
                    <a:pt x="289" y="9792"/>
                  </a:lnTo>
                  <a:cubicBezTo>
                    <a:pt x="289" y="9850"/>
                    <a:pt x="289" y="9850"/>
                    <a:pt x="289" y="9850"/>
                  </a:cubicBezTo>
                  <a:cubicBezTo>
                    <a:pt x="231" y="9850"/>
                    <a:pt x="231" y="9850"/>
                    <a:pt x="231" y="9850"/>
                  </a:cubicBezTo>
                  <a:lnTo>
                    <a:pt x="231" y="9792"/>
                  </a:lnTo>
                  <a:cubicBezTo>
                    <a:pt x="289" y="9792"/>
                    <a:pt x="289" y="9792"/>
                    <a:pt x="289" y="9792"/>
                  </a:cubicBezTo>
                  <a:cubicBezTo>
                    <a:pt x="289" y="9792"/>
                    <a:pt x="289" y="9792"/>
                    <a:pt x="289" y="9792"/>
                  </a:cubicBezTo>
                  <a:close/>
                  <a:moveTo>
                    <a:pt x="231" y="12038"/>
                  </a:moveTo>
                  <a:lnTo>
                    <a:pt x="231" y="12038"/>
                  </a:lnTo>
                  <a:cubicBezTo>
                    <a:pt x="231" y="11981"/>
                    <a:pt x="231" y="11981"/>
                    <a:pt x="231" y="11981"/>
                  </a:cubicBezTo>
                  <a:cubicBezTo>
                    <a:pt x="231" y="12038"/>
                    <a:pt x="231" y="12038"/>
                    <a:pt x="231" y="12038"/>
                  </a:cubicBezTo>
                  <a:cubicBezTo>
                    <a:pt x="231" y="12038"/>
                    <a:pt x="231" y="12038"/>
                    <a:pt x="231" y="12038"/>
                  </a:cubicBezTo>
                  <a:close/>
                  <a:moveTo>
                    <a:pt x="231" y="10426"/>
                  </a:moveTo>
                  <a:cubicBezTo>
                    <a:pt x="231" y="10426"/>
                    <a:pt x="231" y="10426"/>
                    <a:pt x="231" y="10483"/>
                  </a:cubicBezTo>
                  <a:cubicBezTo>
                    <a:pt x="231" y="10426"/>
                    <a:pt x="231" y="10426"/>
                    <a:pt x="231" y="10426"/>
                  </a:cubicBezTo>
                  <a:cubicBezTo>
                    <a:pt x="231" y="10368"/>
                    <a:pt x="231" y="10368"/>
                    <a:pt x="231" y="10368"/>
                  </a:cubicBezTo>
                  <a:cubicBezTo>
                    <a:pt x="231" y="10368"/>
                    <a:pt x="231" y="10368"/>
                    <a:pt x="231" y="10310"/>
                  </a:cubicBezTo>
                  <a:lnTo>
                    <a:pt x="231" y="10368"/>
                  </a:lnTo>
                  <a:cubicBezTo>
                    <a:pt x="231" y="10426"/>
                    <a:pt x="231" y="10426"/>
                    <a:pt x="231" y="10426"/>
                  </a:cubicBezTo>
                  <a:cubicBezTo>
                    <a:pt x="231" y="10426"/>
                    <a:pt x="231" y="10426"/>
                    <a:pt x="231" y="10426"/>
                  </a:cubicBezTo>
                  <a:close/>
                  <a:moveTo>
                    <a:pt x="231" y="10541"/>
                  </a:moveTo>
                  <a:cubicBezTo>
                    <a:pt x="231" y="10483"/>
                    <a:pt x="231" y="10483"/>
                    <a:pt x="231" y="10483"/>
                  </a:cubicBezTo>
                  <a:cubicBezTo>
                    <a:pt x="231" y="10541"/>
                    <a:pt x="231" y="10541"/>
                    <a:pt x="231" y="10541"/>
                  </a:cubicBezTo>
                  <a:cubicBezTo>
                    <a:pt x="231" y="10541"/>
                    <a:pt x="231" y="10541"/>
                    <a:pt x="231" y="10541"/>
                  </a:cubicBezTo>
                  <a:close/>
                  <a:moveTo>
                    <a:pt x="231" y="10598"/>
                  </a:moveTo>
                  <a:lnTo>
                    <a:pt x="231" y="10598"/>
                  </a:lnTo>
                  <a:cubicBezTo>
                    <a:pt x="173" y="10541"/>
                    <a:pt x="231" y="10541"/>
                    <a:pt x="231" y="10541"/>
                  </a:cubicBezTo>
                  <a:cubicBezTo>
                    <a:pt x="231" y="10541"/>
                    <a:pt x="231" y="10598"/>
                    <a:pt x="231" y="10598"/>
                  </a:cubicBezTo>
                  <a:close/>
                  <a:moveTo>
                    <a:pt x="231" y="12326"/>
                  </a:moveTo>
                  <a:lnTo>
                    <a:pt x="231" y="12326"/>
                  </a:lnTo>
                  <a:cubicBezTo>
                    <a:pt x="231" y="12326"/>
                    <a:pt x="231" y="12326"/>
                    <a:pt x="231" y="12326"/>
                  </a:cubicBezTo>
                  <a:close/>
                  <a:moveTo>
                    <a:pt x="173" y="9965"/>
                  </a:moveTo>
                  <a:cubicBezTo>
                    <a:pt x="231" y="9965"/>
                    <a:pt x="231" y="9965"/>
                    <a:pt x="231" y="9965"/>
                  </a:cubicBezTo>
                  <a:lnTo>
                    <a:pt x="173" y="9965"/>
                  </a:lnTo>
                  <a:cubicBezTo>
                    <a:pt x="173" y="9965"/>
                    <a:pt x="173" y="9965"/>
                    <a:pt x="173" y="9965"/>
                  </a:cubicBezTo>
                  <a:close/>
                  <a:moveTo>
                    <a:pt x="173" y="9734"/>
                  </a:moveTo>
                  <a:lnTo>
                    <a:pt x="173" y="9734"/>
                  </a:lnTo>
                  <a:cubicBezTo>
                    <a:pt x="173" y="9734"/>
                    <a:pt x="173" y="9734"/>
                    <a:pt x="173" y="9734"/>
                  </a:cubicBezTo>
                  <a:close/>
                  <a:moveTo>
                    <a:pt x="173" y="9792"/>
                  </a:moveTo>
                  <a:lnTo>
                    <a:pt x="173" y="9792"/>
                  </a:lnTo>
                  <a:cubicBezTo>
                    <a:pt x="173" y="9792"/>
                    <a:pt x="173" y="9792"/>
                    <a:pt x="173" y="9734"/>
                  </a:cubicBezTo>
                  <a:cubicBezTo>
                    <a:pt x="173" y="9792"/>
                    <a:pt x="173" y="9792"/>
                    <a:pt x="173" y="9792"/>
                  </a:cubicBezTo>
                  <a:moveTo>
                    <a:pt x="173" y="11405"/>
                  </a:moveTo>
                  <a:cubicBezTo>
                    <a:pt x="173" y="11462"/>
                    <a:pt x="173" y="11462"/>
                    <a:pt x="173" y="11462"/>
                  </a:cubicBezTo>
                  <a:lnTo>
                    <a:pt x="173" y="11405"/>
                  </a:lnTo>
                  <a:cubicBezTo>
                    <a:pt x="173" y="11405"/>
                    <a:pt x="173" y="11405"/>
                    <a:pt x="173" y="11405"/>
                  </a:cubicBezTo>
                  <a:close/>
                  <a:moveTo>
                    <a:pt x="173" y="9850"/>
                  </a:moveTo>
                  <a:lnTo>
                    <a:pt x="173" y="9850"/>
                  </a:lnTo>
                  <a:cubicBezTo>
                    <a:pt x="173" y="9850"/>
                    <a:pt x="173" y="9850"/>
                    <a:pt x="173" y="9850"/>
                  </a:cubicBezTo>
                  <a:close/>
                  <a:moveTo>
                    <a:pt x="173" y="10771"/>
                  </a:moveTo>
                  <a:lnTo>
                    <a:pt x="173" y="10771"/>
                  </a:lnTo>
                  <a:cubicBezTo>
                    <a:pt x="173" y="10714"/>
                    <a:pt x="173" y="10714"/>
                    <a:pt x="173" y="10714"/>
                  </a:cubicBezTo>
                  <a:cubicBezTo>
                    <a:pt x="173" y="10598"/>
                    <a:pt x="173" y="10598"/>
                    <a:pt x="173" y="10598"/>
                  </a:cubicBezTo>
                  <a:cubicBezTo>
                    <a:pt x="173" y="10598"/>
                    <a:pt x="173" y="10771"/>
                    <a:pt x="173" y="10771"/>
                  </a:cubicBezTo>
                  <a:close/>
                  <a:moveTo>
                    <a:pt x="173" y="9562"/>
                  </a:moveTo>
                  <a:cubicBezTo>
                    <a:pt x="173" y="9619"/>
                    <a:pt x="173" y="9619"/>
                    <a:pt x="173" y="9619"/>
                  </a:cubicBezTo>
                  <a:cubicBezTo>
                    <a:pt x="173" y="9562"/>
                    <a:pt x="173" y="9562"/>
                    <a:pt x="173" y="9562"/>
                  </a:cubicBezTo>
                  <a:moveTo>
                    <a:pt x="173" y="9562"/>
                  </a:moveTo>
                  <a:lnTo>
                    <a:pt x="173" y="9562"/>
                  </a:lnTo>
                  <a:moveTo>
                    <a:pt x="173" y="9792"/>
                  </a:moveTo>
                  <a:lnTo>
                    <a:pt x="173" y="9792"/>
                  </a:lnTo>
                  <a:cubicBezTo>
                    <a:pt x="173" y="9792"/>
                    <a:pt x="173" y="9792"/>
                    <a:pt x="173" y="9792"/>
                  </a:cubicBezTo>
                  <a:close/>
                  <a:moveTo>
                    <a:pt x="231" y="9965"/>
                  </a:moveTo>
                  <a:lnTo>
                    <a:pt x="231" y="9965"/>
                  </a:lnTo>
                  <a:cubicBezTo>
                    <a:pt x="231" y="9850"/>
                    <a:pt x="231" y="9850"/>
                    <a:pt x="231" y="9850"/>
                  </a:cubicBezTo>
                  <a:cubicBezTo>
                    <a:pt x="231" y="9907"/>
                    <a:pt x="231" y="9907"/>
                    <a:pt x="231" y="9965"/>
                  </a:cubicBezTo>
                  <a:cubicBezTo>
                    <a:pt x="231" y="9965"/>
                    <a:pt x="231" y="9965"/>
                    <a:pt x="231" y="9965"/>
                  </a:cubicBezTo>
                  <a:close/>
                  <a:moveTo>
                    <a:pt x="231" y="9562"/>
                  </a:moveTo>
                  <a:lnTo>
                    <a:pt x="231" y="9562"/>
                  </a:lnTo>
                  <a:cubicBezTo>
                    <a:pt x="289" y="9504"/>
                    <a:pt x="289" y="9504"/>
                    <a:pt x="289" y="9504"/>
                  </a:cubicBezTo>
                  <a:cubicBezTo>
                    <a:pt x="231" y="9504"/>
                    <a:pt x="289" y="9562"/>
                    <a:pt x="231" y="9562"/>
                  </a:cubicBezTo>
                  <a:moveTo>
                    <a:pt x="231" y="9677"/>
                  </a:moveTo>
                  <a:cubicBezTo>
                    <a:pt x="231" y="9619"/>
                    <a:pt x="231" y="9619"/>
                    <a:pt x="231" y="9619"/>
                  </a:cubicBezTo>
                  <a:cubicBezTo>
                    <a:pt x="231" y="9677"/>
                    <a:pt x="231" y="9677"/>
                    <a:pt x="231" y="9677"/>
                  </a:cubicBezTo>
                  <a:cubicBezTo>
                    <a:pt x="231" y="9677"/>
                    <a:pt x="231" y="9677"/>
                    <a:pt x="231" y="9677"/>
                  </a:cubicBezTo>
                  <a:close/>
                  <a:moveTo>
                    <a:pt x="231" y="12442"/>
                  </a:moveTo>
                  <a:lnTo>
                    <a:pt x="231" y="12442"/>
                  </a:lnTo>
                  <a:cubicBezTo>
                    <a:pt x="231" y="12442"/>
                    <a:pt x="231" y="12442"/>
                    <a:pt x="231" y="12442"/>
                  </a:cubicBezTo>
                  <a:close/>
                  <a:moveTo>
                    <a:pt x="347" y="12672"/>
                  </a:moveTo>
                  <a:lnTo>
                    <a:pt x="347" y="12672"/>
                  </a:lnTo>
                  <a:cubicBezTo>
                    <a:pt x="289" y="12672"/>
                    <a:pt x="347" y="12672"/>
                    <a:pt x="347" y="12672"/>
                  </a:cubicBezTo>
                  <a:moveTo>
                    <a:pt x="347" y="12499"/>
                  </a:moveTo>
                  <a:lnTo>
                    <a:pt x="347" y="12499"/>
                  </a:lnTo>
                  <a:cubicBezTo>
                    <a:pt x="347" y="12499"/>
                    <a:pt x="347" y="12499"/>
                    <a:pt x="347" y="12499"/>
                  </a:cubicBezTo>
                  <a:close/>
                  <a:moveTo>
                    <a:pt x="347" y="12787"/>
                  </a:moveTo>
                  <a:lnTo>
                    <a:pt x="347" y="12787"/>
                  </a:lnTo>
                  <a:cubicBezTo>
                    <a:pt x="347" y="12787"/>
                    <a:pt x="347" y="12787"/>
                    <a:pt x="347" y="12787"/>
                  </a:cubicBezTo>
                  <a:close/>
                  <a:moveTo>
                    <a:pt x="404" y="12960"/>
                  </a:moveTo>
                  <a:cubicBezTo>
                    <a:pt x="404" y="13018"/>
                    <a:pt x="404" y="13018"/>
                    <a:pt x="404" y="13018"/>
                  </a:cubicBezTo>
                  <a:cubicBezTo>
                    <a:pt x="404" y="12960"/>
                    <a:pt x="404" y="12960"/>
                    <a:pt x="404" y="12960"/>
                  </a:cubicBezTo>
                  <a:cubicBezTo>
                    <a:pt x="404" y="13018"/>
                    <a:pt x="404" y="13018"/>
                    <a:pt x="404" y="13018"/>
                  </a:cubicBezTo>
                  <a:cubicBezTo>
                    <a:pt x="404" y="12960"/>
                    <a:pt x="404" y="12960"/>
                    <a:pt x="404" y="12960"/>
                  </a:cubicBezTo>
                  <a:cubicBezTo>
                    <a:pt x="404" y="12960"/>
                    <a:pt x="404" y="12960"/>
                    <a:pt x="404" y="12960"/>
                  </a:cubicBezTo>
                  <a:close/>
                  <a:moveTo>
                    <a:pt x="462" y="13133"/>
                  </a:moveTo>
                  <a:lnTo>
                    <a:pt x="462" y="13133"/>
                  </a:lnTo>
                  <a:cubicBezTo>
                    <a:pt x="404" y="13133"/>
                    <a:pt x="404" y="13133"/>
                    <a:pt x="404" y="13133"/>
                  </a:cubicBezTo>
                  <a:cubicBezTo>
                    <a:pt x="404" y="13133"/>
                    <a:pt x="462" y="13133"/>
                    <a:pt x="462" y="13133"/>
                  </a:cubicBezTo>
                  <a:close/>
                  <a:moveTo>
                    <a:pt x="462" y="13133"/>
                  </a:moveTo>
                  <a:lnTo>
                    <a:pt x="462" y="13133"/>
                  </a:lnTo>
                  <a:cubicBezTo>
                    <a:pt x="462" y="13133"/>
                    <a:pt x="462" y="13133"/>
                    <a:pt x="462" y="13133"/>
                  </a:cubicBezTo>
                  <a:close/>
                  <a:moveTo>
                    <a:pt x="462" y="13133"/>
                  </a:moveTo>
                  <a:lnTo>
                    <a:pt x="462" y="13190"/>
                  </a:lnTo>
                  <a:lnTo>
                    <a:pt x="462" y="13133"/>
                  </a:lnTo>
                  <a:cubicBezTo>
                    <a:pt x="462" y="13133"/>
                    <a:pt x="462" y="13133"/>
                    <a:pt x="462" y="13133"/>
                  </a:cubicBezTo>
                  <a:close/>
                  <a:moveTo>
                    <a:pt x="462" y="13248"/>
                  </a:moveTo>
                  <a:cubicBezTo>
                    <a:pt x="462" y="13248"/>
                    <a:pt x="462" y="13248"/>
                    <a:pt x="462" y="13306"/>
                  </a:cubicBezTo>
                  <a:cubicBezTo>
                    <a:pt x="520" y="13421"/>
                    <a:pt x="520" y="13421"/>
                    <a:pt x="520" y="13421"/>
                  </a:cubicBezTo>
                  <a:cubicBezTo>
                    <a:pt x="520" y="13363"/>
                    <a:pt x="520" y="13363"/>
                    <a:pt x="520" y="13363"/>
                  </a:cubicBezTo>
                  <a:cubicBezTo>
                    <a:pt x="462" y="13363"/>
                    <a:pt x="462" y="13306"/>
                    <a:pt x="462" y="13248"/>
                  </a:cubicBezTo>
                  <a:moveTo>
                    <a:pt x="520" y="13363"/>
                  </a:moveTo>
                  <a:lnTo>
                    <a:pt x="520" y="13363"/>
                  </a:lnTo>
                  <a:moveTo>
                    <a:pt x="578" y="13306"/>
                  </a:moveTo>
                  <a:lnTo>
                    <a:pt x="578" y="13306"/>
                  </a:lnTo>
                  <a:cubicBezTo>
                    <a:pt x="578" y="13306"/>
                    <a:pt x="578" y="13306"/>
                    <a:pt x="578" y="13306"/>
                  </a:cubicBezTo>
                  <a:close/>
                  <a:moveTo>
                    <a:pt x="635" y="13651"/>
                  </a:moveTo>
                  <a:lnTo>
                    <a:pt x="635" y="13651"/>
                  </a:lnTo>
                  <a:cubicBezTo>
                    <a:pt x="635" y="13709"/>
                    <a:pt x="635" y="13709"/>
                    <a:pt x="635" y="13709"/>
                  </a:cubicBezTo>
                  <a:cubicBezTo>
                    <a:pt x="635" y="13651"/>
                    <a:pt x="635" y="13651"/>
                    <a:pt x="635" y="13651"/>
                  </a:cubicBezTo>
                  <a:cubicBezTo>
                    <a:pt x="635" y="13651"/>
                    <a:pt x="635" y="13651"/>
                    <a:pt x="635" y="13651"/>
                  </a:cubicBezTo>
                  <a:close/>
                  <a:moveTo>
                    <a:pt x="116" y="10080"/>
                  </a:moveTo>
                  <a:lnTo>
                    <a:pt x="116" y="10080"/>
                  </a:lnTo>
                  <a:cubicBezTo>
                    <a:pt x="116" y="10080"/>
                    <a:pt x="116" y="10080"/>
                    <a:pt x="116" y="10080"/>
                  </a:cubicBezTo>
                  <a:close/>
                  <a:moveTo>
                    <a:pt x="58" y="10253"/>
                  </a:moveTo>
                  <a:lnTo>
                    <a:pt x="58" y="10253"/>
                  </a:lnTo>
                  <a:cubicBezTo>
                    <a:pt x="116" y="10253"/>
                    <a:pt x="116" y="10253"/>
                    <a:pt x="116" y="10253"/>
                  </a:cubicBezTo>
                  <a:cubicBezTo>
                    <a:pt x="116" y="10253"/>
                    <a:pt x="58" y="10253"/>
                    <a:pt x="58" y="10253"/>
                  </a:cubicBezTo>
                  <a:close/>
                  <a:moveTo>
                    <a:pt x="58" y="10368"/>
                  </a:moveTo>
                  <a:lnTo>
                    <a:pt x="58" y="10368"/>
                  </a:lnTo>
                  <a:cubicBezTo>
                    <a:pt x="58" y="10368"/>
                    <a:pt x="58" y="10368"/>
                    <a:pt x="58" y="10368"/>
                  </a:cubicBezTo>
                  <a:close/>
                  <a:moveTo>
                    <a:pt x="58" y="10426"/>
                  </a:moveTo>
                  <a:cubicBezTo>
                    <a:pt x="58" y="10368"/>
                    <a:pt x="58" y="10368"/>
                    <a:pt x="58" y="10368"/>
                  </a:cubicBezTo>
                  <a:cubicBezTo>
                    <a:pt x="58" y="10426"/>
                    <a:pt x="58" y="10426"/>
                    <a:pt x="58" y="10426"/>
                  </a:cubicBezTo>
                  <a:cubicBezTo>
                    <a:pt x="58" y="10426"/>
                    <a:pt x="58" y="10426"/>
                    <a:pt x="58" y="10426"/>
                  </a:cubicBezTo>
                  <a:close/>
                  <a:moveTo>
                    <a:pt x="58" y="10368"/>
                  </a:moveTo>
                  <a:lnTo>
                    <a:pt x="58" y="10368"/>
                  </a:lnTo>
                  <a:cubicBezTo>
                    <a:pt x="58" y="10310"/>
                    <a:pt x="58" y="10310"/>
                    <a:pt x="58" y="10310"/>
                  </a:cubicBezTo>
                  <a:lnTo>
                    <a:pt x="58" y="10368"/>
                  </a:lnTo>
                  <a:cubicBezTo>
                    <a:pt x="58" y="10368"/>
                    <a:pt x="58" y="10368"/>
                    <a:pt x="58" y="10368"/>
                  </a:cubicBezTo>
                  <a:close/>
                  <a:moveTo>
                    <a:pt x="58" y="10022"/>
                  </a:moveTo>
                  <a:lnTo>
                    <a:pt x="58" y="10022"/>
                  </a:lnTo>
                  <a:cubicBezTo>
                    <a:pt x="58" y="10022"/>
                    <a:pt x="58" y="10022"/>
                    <a:pt x="58" y="10022"/>
                  </a:cubicBezTo>
                  <a:close/>
                  <a:moveTo>
                    <a:pt x="58" y="9907"/>
                  </a:moveTo>
                  <a:cubicBezTo>
                    <a:pt x="58" y="9965"/>
                    <a:pt x="58" y="9965"/>
                    <a:pt x="58" y="9965"/>
                  </a:cubicBezTo>
                  <a:cubicBezTo>
                    <a:pt x="58" y="9965"/>
                    <a:pt x="58" y="9907"/>
                    <a:pt x="58" y="9907"/>
                  </a:cubicBezTo>
                  <a:close/>
                  <a:moveTo>
                    <a:pt x="58" y="9850"/>
                  </a:moveTo>
                  <a:lnTo>
                    <a:pt x="58" y="9850"/>
                  </a:lnTo>
                  <a:cubicBezTo>
                    <a:pt x="58" y="9907"/>
                    <a:pt x="58" y="9907"/>
                    <a:pt x="58" y="9907"/>
                  </a:cubicBezTo>
                  <a:cubicBezTo>
                    <a:pt x="58" y="9907"/>
                    <a:pt x="58" y="9850"/>
                    <a:pt x="58" y="9850"/>
                  </a:cubicBezTo>
                  <a:close/>
                  <a:moveTo>
                    <a:pt x="1906" y="5357"/>
                  </a:moveTo>
                  <a:lnTo>
                    <a:pt x="1906" y="5357"/>
                  </a:lnTo>
                  <a:cubicBezTo>
                    <a:pt x="1906" y="5357"/>
                    <a:pt x="1906" y="5357"/>
                    <a:pt x="1906" y="5357"/>
                  </a:cubicBezTo>
                  <a:close/>
                  <a:moveTo>
                    <a:pt x="4332" y="2074"/>
                  </a:moveTo>
                  <a:lnTo>
                    <a:pt x="4332" y="2074"/>
                  </a:lnTo>
                  <a:cubicBezTo>
                    <a:pt x="4332" y="2074"/>
                    <a:pt x="4332" y="2074"/>
                    <a:pt x="4332" y="2074"/>
                  </a:cubicBezTo>
                  <a:close/>
                  <a:moveTo>
                    <a:pt x="4332" y="2016"/>
                  </a:moveTo>
                  <a:lnTo>
                    <a:pt x="4274" y="2016"/>
                  </a:lnTo>
                  <a:cubicBezTo>
                    <a:pt x="4332" y="2016"/>
                    <a:pt x="4332" y="2016"/>
                    <a:pt x="4332" y="2016"/>
                  </a:cubicBezTo>
                  <a:cubicBezTo>
                    <a:pt x="4332" y="2016"/>
                    <a:pt x="4332" y="2016"/>
                    <a:pt x="4332" y="2016"/>
                  </a:cubicBezTo>
                  <a:close/>
                  <a:moveTo>
                    <a:pt x="4043" y="2189"/>
                  </a:moveTo>
                  <a:lnTo>
                    <a:pt x="4043" y="2189"/>
                  </a:lnTo>
                  <a:moveTo>
                    <a:pt x="4043" y="2304"/>
                  </a:moveTo>
                  <a:lnTo>
                    <a:pt x="4043" y="2304"/>
                  </a:lnTo>
                  <a:cubicBezTo>
                    <a:pt x="4043" y="2304"/>
                    <a:pt x="4043" y="2304"/>
                    <a:pt x="3985" y="2304"/>
                  </a:cubicBezTo>
                  <a:cubicBezTo>
                    <a:pt x="3985" y="2362"/>
                    <a:pt x="3985" y="2362"/>
                    <a:pt x="3927" y="2362"/>
                  </a:cubicBezTo>
                  <a:cubicBezTo>
                    <a:pt x="3927" y="2419"/>
                    <a:pt x="3927" y="2419"/>
                    <a:pt x="3927" y="2419"/>
                  </a:cubicBezTo>
                  <a:cubicBezTo>
                    <a:pt x="3870" y="2419"/>
                    <a:pt x="3870" y="2419"/>
                    <a:pt x="3870" y="2419"/>
                  </a:cubicBezTo>
                  <a:cubicBezTo>
                    <a:pt x="3812" y="2419"/>
                    <a:pt x="3812" y="2477"/>
                    <a:pt x="3754" y="2534"/>
                  </a:cubicBezTo>
                  <a:cubicBezTo>
                    <a:pt x="3754" y="2477"/>
                    <a:pt x="3754" y="2477"/>
                    <a:pt x="3754" y="2477"/>
                  </a:cubicBezTo>
                  <a:cubicBezTo>
                    <a:pt x="3754" y="2534"/>
                    <a:pt x="3754" y="2534"/>
                    <a:pt x="3754" y="2534"/>
                  </a:cubicBezTo>
                  <a:cubicBezTo>
                    <a:pt x="3696" y="2534"/>
                    <a:pt x="3696" y="2534"/>
                    <a:pt x="3696" y="2534"/>
                  </a:cubicBezTo>
                  <a:cubicBezTo>
                    <a:pt x="3754" y="2477"/>
                    <a:pt x="3754" y="2477"/>
                    <a:pt x="3754" y="2477"/>
                  </a:cubicBezTo>
                  <a:cubicBezTo>
                    <a:pt x="3754" y="2419"/>
                    <a:pt x="3754" y="2419"/>
                    <a:pt x="3754" y="2419"/>
                  </a:cubicBezTo>
                  <a:cubicBezTo>
                    <a:pt x="3812" y="2477"/>
                    <a:pt x="3812" y="2477"/>
                    <a:pt x="3812" y="2477"/>
                  </a:cubicBezTo>
                  <a:cubicBezTo>
                    <a:pt x="3870" y="2362"/>
                    <a:pt x="3870" y="2362"/>
                    <a:pt x="3870" y="2362"/>
                  </a:cubicBezTo>
                  <a:cubicBezTo>
                    <a:pt x="3927" y="2362"/>
                    <a:pt x="3927" y="2362"/>
                    <a:pt x="3927" y="2362"/>
                  </a:cubicBezTo>
                  <a:cubicBezTo>
                    <a:pt x="3927" y="2304"/>
                    <a:pt x="3985" y="2304"/>
                    <a:pt x="3985" y="2304"/>
                  </a:cubicBezTo>
                  <a:cubicBezTo>
                    <a:pt x="3985" y="2304"/>
                    <a:pt x="4043" y="2304"/>
                    <a:pt x="4043" y="2304"/>
                  </a:cubicBezTo>
                  <a:close/>
                  <a:moveTo>
                    <a:pt x="3639" y="2534"/>
                  </a:moveTo>
                  <a:cubicBezTo>
                    <a:pt x="3639" y="2534"/>
                    <a:pt x="3639" y="2534"/>
                    <a:pt x="3696" y="2477"/>
                  </a:cubicBezTo>
                  <a:cubicBezTo>
                    <a:pt x="3696" y="2477"/>
                    <a:pt x="3639" y="2534"/>
                    <a:pt x="3639" y="2534"/>
                  </a:cubicBezTo>
                  <a:close/>
                  <a:moveTo>
                    <a:pt x="3292" y="2880"/>
                  </a:moveTo>
                  <a:lnTo>
                    <a:pt x="3292" y="2880"/>
                  </a:lnTo>
                  <a:moveTo>
                    <a:pt x="3119" y="2995"/>
                  </a:moveTo>
                  <a:lnTo>
                    <a:pt x="3119" y="2995"/>
                  </a:lnTo>
                  <a:moveTo>
                    <a:pt x="4736" y="1728"/>
                  </a:moveTo>
                  <a:lnTo>
                    <a:pt x="4736" y="1728"/>
                  </a:lnTo>
                  <a:cubicBezTo>
                    <a:pt x="4736" y="1728"/>
                    <a:pt x="4736" y="1728"/>
                    <a:pt x="4736" y="1728"/>
                  </a:cubicBezTo>
                  <a:close/>
                  <a:moveTo>
                    <a:pt x="4851" y="1498"/>
                  </a:moveTo>
                  <a:cubicBezTo>
                    <a:pt x="4909" y="1498"/>
                    <a:pt x="4909" y="1498"/>
                    <a:pt x="4909" y="1498"/>
                  </a:cubicBezTo>
                  <a:cubicBezTo>
                    <a:pt x="4909" y="1498"/>
                    <a:pt x="4909" y="1498"/>
                    <a:pt x="4851" y="1498"/>
                  </a:cubicBezTo>
                  <a:moveTo>
                    <a:pt x="6180" y="864"/>
                  </a:moveTo>
                  <a:cubicBezTo>
                    <a:pt x="6237" y="864"/>
                    <a:pt x="6237" y="864"/>
                    <a:pt x="6237" y="864"/>
                  </a:cubicBezTo>
                  <a:cubicBezTo>
                    <a:pt x="6295" y="864"/>
                    <a:pt x="6295" y="864"/>
                    <a:pt x="6295" y="806"/>
                  </a:cubicBezTo>
                  <a:cubicBezTo>
                    <a:pt x="6295" y="864"/>
                    <a:pt x="6295" y="864"/>
                    <a:pt x="6295" y="864"/>
                  </a:cubicBezTo>
                  <a:cubicBezTo>
                    <a:pt x="6295" y="864"/>
                    <a:pt x="6295" y="806"/>
                    <a:pt x="6295" y="864"/>
                  </a:cubicBezTo>
                  <a:cubicBezTo>
                    <a:pt x="6237" y="864"/>
                    <a:pt x="6237" y="864"/>
                    <a:pt x="6180" y="922"/>
                  </a:cubicBezTo>
                  <a:cubicBezTo>
                    <a:pt x="6180" y="922"/>
                    <a:pt x="6180" y="922"/>
                    <a:pt x="6180" y="864"/>
                  </a:cubicBezTo>
                  <a:moveTo>
                    <a:pt x="6353" y="806"/>
                  </a:moveTo>
                  <a:lnTo>
                    <a:pt x="6353" y="806"/>
                  </a:lnTo>
                  <a:cubicBezTo>
                    <a:pt x="6353" y="806"/>
                    <a:pt x="6353" y="806"/>
                    <a:pt x="6353" y="806"/>
                  </a:cubicBezTo>
                  <a:close/>
                  <a:moveTo>
                    <a:pt x="6757" y="576"/>
                  </a:moveTo>
                  <a:lnTo>
                    <a:pt x="6757" y="576"/>
                  </a:lnTo>
                  <a:cubicBezTo>
                    <a:pt x="6757" y="518"/>
                    <a:pt x="6757" y="518"/>
                    <a:pt x="6757" y="518"/>
                  </a:cubicBezTo>
                  <a:cubicBezTo>
                    <a:pt x="6699" y="576"/>
                    <a:pt x="6699" y="576"/>
                    <a:pt x="6699" y="576"/>
                  </a:cubicBezTo>
                  <a:cubicBezTo>
                    <a:pt x="6699" y="576"/>
                    <a:pt x="6699" y="576"/>
                    <a:pt x="6757" y="576"/>
                  </a:cubicBezTo>
                  <a:moveTo>
                    <a:pt x="7104" y="403"/>
                  </a:moveTo>
                  <a:lnTo>
                    <a:pt x="7104" y="403"/>
                  </a:lnTo>
                  <a:cubicBezTo>
                    <a:pt x="7161" y="403"/>
                    <a:pt x="7161" y="403"/>
                    <a:pt x="7219" y="403"/>
                  </a:cubicBezTo>
                  <a:cubicBezTo>
                    <a:pt x="7219" y="346"/>
                    <a:pt x="7219" y="346"/>
                    <a:pt x="7219" y="346"/>
                  </a:cubicBezTo>
                  <a:cubicBezTo>
                    <a:pt x="7277" y="346"/>
                    <a:pt x="7277" y="346"/>
                    <a:pt x="7277" y="346"/>
                  </a:cubicBezTo>
                  <a:cubicBezTo>
                    <a:pt x="7277" y="403"/>
                    <a:pt x="7277" y="403"/>
                    <a:pt x="7277" y="403"/>
                  </a:cubicBezTo>
                  <a:cubicBezTo>
                    <a:pt x="7219" y="403"/>
                    <a:pt x="7219" y="403"/>
                    <a:pt x="7219" y="403"/>
                  </a:cubicBezTo>
                  <a:cubicBezTo>
                    <a:pt x="7219" y="461"/>
                    <a:pt x="7219" y="461"/>
                    <a:pt x="7219" y="461"/>
                  </a:cubicBezTo>
                  <a:lnTo>
                    <a:pt x="7161" y="461"/>
                  </a:lnTo>
                  <a:cubicBezTo>
                    <a:pt x="7161" y="461"/>
                    <a:pt x="7161" y="461"/>
                    <a:pt x="7104" y="461"/>
                  </a:cubicBezTo>
                  <a:cubicBezTo>
                    <a:pt x="7104" y="403"/>
                    <a:pt x="7104" y="403"/>
                    <a:pt x="7104" y="403"/>
                  </a:cubicBezTo>
                  <a:cubicBezTo>
                    <a:pt x="7104" y="461"/>
                    <a:pt x="7104" y="461"/>
                    <a:pt x="7104" y="461"/>
                  </a:cubicBezTo>
                  <a:cubicBezTo>
                    <a:pt x="7104" y="403"/>
                    <a:pt x="7104" y="403"/>
                    <a:pt x="7104" y="403"/>
                  </a:cubicBezTo>
                  <a:cubicBezTo>
                    <a:pt x="7104" y="403"/>
                    <a:pt x="7104" y="403"/>
                    <a:pt x="7104" y="403"/>
                  </a:cubicBezTo>
                  <a:close/>
                  <a:moveTo>
                    <a:pt x="7161" y="346"/>
                  </a:moveTo>
                  <a:cubicBezTo>
                    <a:pt x="7161" y="403"/>
                    <a:pt x="7161" y="403"/>
                    <a:pt x="7161" y="403"/>
                  </a:cubicBezTo>
                  <a:cubicBezTo>
                    <a:pt x="7161" y="346"/>
                    <a:pt x="7161" y="346"/>
                    <a:pt x="7161" y="346"/>
                  </a:cubicBezTo>
                  <a:cubicBezTo>
                    <a:pt x="7161" y="346"/>
                    <a:pt x="7161" y="346"/>
                    <a:pt x="7161" y="346"/>
                  </a:cubicBezTo>
                  <a:close/>
                  <a:moveTo>
                    <a:pt x="7566" y="288"/>
                  </a:moveTo>
                  <a:lnTo>
                    <a:pt x="7566" y="288"/>
                  </a:lnTo>
                  <a:cubicBezTo>
                    <a:pt x="7508" y="288"/>
                    <a:pt x="7508" y="288"/>
                    <a:pt x="7508" y="288"/>
                  </a:cubicBezTo>
                  <a:cubicBezTo>
                    <a:pt x="7508" y="288"/>
                    <a:pt x="7566" y="288"/>
                    <a:pt x="7566" y="288"/>
                  </a:cubicBezTo>
                  <a:close/>
                  <a:moveTo>
                    <a:pt x="7624" y="288"/>
                  </a:moveTo>
                  <a:lnTo>
                    <a:pt x="7624" y="288"/>
                  </a:lnTo>
                  <a:cubicBezTo>
                    <a:pt x="7566" y="288"/>
                    <a:pt x="7566" y="288"/>
                    <a:pt x="7566" y="288"/>
                  </a:cubicBezTo>
                  <a:lnTo>
                    <a:pt x="7624" y="288"/>
                  </a:lnTo>
                  <a:moveTo>
                    <a:pt x="9703" y="230"/>
                  </a:moveTo>
                  <a:cubicBezTo>
                    <a:pt x="9703" y="288"/>
                    <a:pt x="9703" y="288"/>
                    <a:pt x="9703" y="288"/>
                  </a:cubicBezTo>
                  <a:cubicBezTo>
                    <a:pt x="9645" y="288"/>
                    <a:pt x="9645" y="288"/>
                    <a:pt x="9645" y="288"/>
                  </a:cubicBezTo>
                  <a:cubicBezTo>
                    <a:pt x="9645" y="288"/>
                    <a:pt x="9703" y="230"/>
                    <a:pt x="9703" y="230"/>
                  </a:cubicBezTo>
                  <a:close/>
                  <a:moveTo>
                    <a:pt x="10511" y="403"/>
                  </a:moveTo>
                  <a:lnTo>
                    <a:pt x="10511" y="403"/>
                  </a:lnTo>
                  <a:cubicBezTo>
                    <a:pt x="10396" y="403"/>
                    <a:pt x="10396" y="403"/>
                    <a:pt x="10396" y="403"/>
                  </a:cubicBezTo>
                  <a:lnTo>
                    <a:pt x="10338" y="403"/>
                  </a:lnTo>
                  <a:cubicBezTo>
                    <a:pt x="10280" y="403"/>
                    <a:pt x="10280" y="403"/>
                    <a:pt x="10280" y="403"/>
                  </a:cubicBezTo>
                  <a:cubicBezTo>
                    <a:pt x="10396" y="403"/>
                    <a:pt x="10396" y="403"/>
                    <a:pt x="10396" y="403"/>
                  </a:cubicBezTo>
                  <a:cubicBezTo>
                    <a:pt x="10511" y="403"/>
                    <a:pt x="10511" y="403"/>
                    <a:pt x="10511" y="403"/>
                  </a:cubicBezTo>
                  <a:cubicBezTo>
                    <a:pt x="10511" y="403"/>
                    <a:pt x="10511" y="403"/>
                    <a:pt x="10511" y="403"/>
                  </a:cubicBezTo>
                  <a:close/>
                  <a:moveTo>
                    <a:pt x="10627" y="461"/>
                  </a:moveTo>
                  <a:lnTo>
                    <a:pt x="10627" y="461"/>
                  </a:lnTo>
                  <a:cubicBezTo>
                    <a:pt x="10684" y="461"/>
                    <a:pt x="10684" y="461"/>
                    <a:pt x="10684" y="461"/>
                  </a:cubicBezTo>
                  <a:cubicBezTo>
                    <a:pt x="10627" y="461"/>
                    <a:pt x="10627" y="461"/>
                    <a:pt x="10627" y="461"/>
                  </a:cubicBezTo>
                  <a:moveTo>
                    <a:pt x="10742" y="461"/>
                  </a:moveTo>
                  <a:lnTo>
                    <a:pt x="10742" y="461"/>
                  </a:lnTo>
                  <a:cubicBezTo>
                    <a:pt x="10742" y="518"/>
                    <a:pt x="10800" y="518"/>
                    <a:pt x="10800" y="518"/>
                  </a:cubicBezTo>
                  <a:cubicBezTo>
                    <a:pt x="10742" y="518"/>
                    <a:pt x="10742" y="518"/>
                    <a:pt x="10742" y="518"/>
                  </a:cubicBezTo>
                  <a:cubicBezTo>
                    <a:pt x="10742" y="461"/>
                    <a:pt x="10742" y="461"/>
                    <a:pt x="10742" y="461"/>
                  </a:cubicBezTo>
                  <a:cubicBezTo>
                    <a:pt x="10742" y="461"/>
                    <a:pt x="10742" y="461"/>
                    <a:pt x="10742" y="461"/>
                  </a:cubicBezTo>
                  <a:close/>
                  <a:moveTo>
                    <a:pt x="10858" y="403"/>
                  </a:moveTo>
                  <a:cubicBezTo>
                    <a:pt x="10858" y="461"/>
                    <a:pt x="10858" y="461"/>
                    <a:pt x="10858" y="461"/>
                  </a:cubicBezTo>
                  <a:cubicBezTo>
                    <a:pt x="10742" y="403"/>
                    <a:pt x="10742" y="403"/>
                    <a:pt x="10742" y="403"/>
                  </a:cubicBezTo>
                  <a:cubicBezTo>
                    <a:pt x="10800" y="403"/>
                    <a:pt x="10858" y="403"/>
                    <a:pt x="10858" y="403"/>
                  </a:cubicBezTo>
                  <a:moveTo>
                    <a:pt x="10916" y="461"/>
                  </a:moveTo>
                  <a:lnTo>
                    <a:pt x="10916" y="461"/>
                  </a:lnTo>
                  <a:cubicBezTo>
                    <a:pt x="10916" y="461"/>
                    <a:pt x="10916" y="461"/>
                    <a:pt x="10916" y="461"/>
                  </a:cubicBezTo>
                  <a:close/>
                  <a:moveTo>
                    <a:pt x="11897" y="518"/>
                  </a:moveTo>
                  <a:lnTo>
                    <a:pt x="11897" y="518"/>
                  </a:lnTo>
                  <a:cubicBezTo>
                    <a:pt x="11897" y="518"/>
                    <a:pt x="11897" y="518"/>
                    <a:pt x="11897" y="518"/>
                  </a:cubicBezTo>
                  <a:close/>
                  <a:moveTo>
                    <a:pt x="12071" y="634"/>
                  </a:moveTo>
                  <a:cubicBezTo>
                    <a:pt x="12128" y="634"/>
                    <a:pt x="12128" y="634"/>
                    <a:pt x="12128" y="634"/>
                  </a:cubicBezTo>
                  <a:cubicBezTo>
                    <a:pt x="12186" y="634"/>
                    <a:pt x="12186" y="634"/>
                    <a:pt x="12186" y="634"/>
                  </a:cubicBezTo>
                  <a:cubicBezTo>
                    <a:pt x="12128" y="634"/>
                    <a:pt x="12128" y="634"/>
                    <a:pt x="12128" y="634"/>
                  </a:cubicBezTo>
                  <a:cubicBezTo>
                    <a:pt x="12071" y="634"/>
                    <a:pt x="12128" y="634"/>
                    <a:pt x="12071" y="691"/>
                  </a:cubicBezTo>
                  <a:cubicBezTo>
                    <a:pt x="12128" y="691"/>
                    <a:pt x="12128" y="691"/>
                    <a:pt x="12128" y="691"/>
                  </a:cubicBezTo>
                  <a:cubicBezTo>
                    <a:pt x="12071" y="691"/>
                    <a:pt x="12071" y="691"/>
                    <a:pt x="12071" y="691"/>
                  </a:cubicBezTo>
                  <a:cubicBezTo>
                    <a:pt x="12071" y="691"/>
                    <a:pt x="12071" y="634"/>
                    <a:pt x="12071" y="634"/>
                  </a:cubicBezTo>
                  <a:close/>
                  <a:moveTo>
                    <a:pt x="11031" y="576"/>
                  </a:moveTo>
                  <a:cubicBezTo>
                    <a:pt x="11089" y="576"/>
                    <a:pt x="11031" y="576"/>
                    <a:pt x="11089" y="518"/>
                  </a:cubicBezTo>
                  <a:cubicBezTo>
                    <a:pt x="11147" y="518"/>
                    <a:pt x="11147" y="518"/>
                    <a:pt x="11147" y="518"/>
                  </a:cubicBezTo>
                  <a:cubicBezTo>
                    <a:pt x="11147" y="576"/>
                    <a:pt x="11147" y="576"/>
                    <a:pt x="11147" y="576"/>
                  </a:cubicBezTo>
                  <a:cubicBezTo>
                    <a:pt x="11089" y="518"/>
                    <a:pt x="11089" y="518"/>
                    <a:pt x="11089" y="518"/>
                  </a:cubicBezTo>
                  <a:cubicBezTo>
                    <a:pt x="11089" y="576"/>
                    <a:pt x="11089" y="576"/>
                    <a:pt x="11089" y="576"/>
                  </a:cubicBezTo>
                  <a:cubicBezTo>
                    <a:pt x="11147" y="576"/>
                    <a:pt x="11147" y="576"/>
                    <a:pt x="11147" y="576"/>
                  </a:cubicBezTo>
                  <a:cubicBezTo>
                    <a:pt x="11204" y="576"/>
                    <a:pt x="11204" y="576"/>
                    <a:pt x="11262" y="634"/>
                  </a:cubicBezTo>
                  <a:cubicBezTo>
                    <a:pt x="11204" y="634"/>
                    <a:pt x="11204" y="634"/>
                    <a:pt x="11204" y="634"/>
                  </a:cubicBezTo>
                  <a:cubicBezTo>
                    <a:pt x="11262" y="634"/>
                    <a:pt x="11262" y="634"/>
                    <a:pt x="11262" y="634"/>
                  </a:cubicBezTo>
                  <a:cubicBezTo>
                    <a:pt x="11204" y="634"/>
                    <a:pt x="11204" y="634"/>
                    <a:pt x="11204" y="634"/>
                  </a:cubicBezTo>
                  <a:cubicBezTo>
                    <a:pt x="11147" y="634"/>
                    <a:pt x="11204" y="634"/>
                    <a:pt x="11147" y="634"/>
                  </a:cubicBezTo>
                  <a:cubicBezTo>
                    <a:pt x="11089" y="634"/>
                    <a:pt x="11089" y="634"/>
                    <a:pt x="11089" y="634"/>
                  </a:cubicBezTo>
                  <a:cubicBezTo>
                    <a:pt x="11089" y="576"/>
                    <a:pt x="11089" y="576"/>
                    <a:pt x="11089" y="576"/>
                  </a:cubicBezTo>
                  <a:cubicBezTo>
                    <a:pt x="11089" y="634"/>
                    <a:pt x="11089" y="634"/>
                    <a:pt x="11089" y="634"/>
                  </a:cubicBezTo>
                  <a:cubicBezTo>
                    <a:pt x="11089" y="576"/>
                    <a:pt x="11089" y="576"/>
                    <a:pt x="11089" y="576"/>
                  </a:cubicBezTo>
                  <a:cubicBezTo>
                    <a:pt x="11031" y="576"/>
                    <a:pt x="11031" y="576"/>
                    <a:pt x="11031" y="576"/>
                  </a:cubicBezTo>
                  <a:cubicBezTo>
                    <a:pt x="11031" y="576"/>
                    <a:pt x="11031" y="576"/>
                    <a:pt x="11031" y="576"/>
                  </a:cubicBezTo>
                  <a:close/>
                  <a:moveTo>
                    <a:pt x="11204" y="576"/>
                  </a:moveTo>
                  <a:lnTo>
                    <a:pt x="11204" y="576"/>
                  </a:lnTo>
                  <a:cubicBezTo>
                    <a:pt x="11204" y="576"/>
                    <a:pt x="11204" y="576"/>
                    <a:pt x="11204" y="576"/>
                  </a:cubicBezTo>
                  <a:close/>
                  <a:moveTo>
                    <a:pt x="11666" y="634"/>
                  </a:moveTo>
                  <a:lnTo>
                    <a:pt x="11666" y="634"/>
                  </a:lnTo>
                  <a:cubicBezTo>
                    <a:pt x="11666" y="634"/>
                    <a:pt x="11666" y="634"/>
                    <a:pt x="11666" y="634"/>
                  </a:cubicBezTo>
                  <a:close/>
                  <a:moveTo>
                    <a:pt x="11378" y="634"/>
                  </a:moveTo>
                  <a:cubicBezTo>
                    <a:pt x="11378" y="634"/>
                    <a:pt x="11378" y="634"/>
                    <a:pt x="11435" y="634"/>
                  </a:cubicBezTo>
                  <a:cubicBezTo>
                    <a:pt x="11378" y="634"/>
                    <a:pt x="11378" y="634"/>
                    <a:pt x="11378" y="634"/>
                  </a:cubicBezTo>
                  <a:moveTo>
                    <a:pt x="12475" y="806"/>
                  </a:moveTo>
                  <a:cubicBezTo>
                    <a:pt x="12475" y="749"/>
                    <a:pt x="12475" y="749"/>
                    <a:pt x="12475" y="749"/>
                  </a:cubicBezTo>
                  <a:cubicBezTo>
                    <a:pt x="12475" y="749"/>
                    <a:pt x="12475" y="749"/>
                    <a:pt x="12475" y="806"/>
                  </a:cubicBezTo>
                  <a:cubicBezTo>
                    <a:pt x="12475" y="806"/>
                    <a:pt x="12475" y="806"/>
                    <a:pt x="12475" y="806"/>
                  </a:cubicBezTo>
                  <a:close/>
                  <a:moveTo>
                    <a:pt x="14323" y="1094"/>
                  </a:moveTo>
                  <a:lnTo>
                    <a:pt x="14323" y="1094"/>
                  </a:lnTo>
                  <a:cubicBezTo>
                    <a:pt x="14323" y="1094"/>
                    <a:pt x="14323" y="1094"/>
                    <a:pt x="14323" y="1094"/>
                  </a:cubicBezTo>
                  <a:close/>
                  <a:moveTo>
                    <a:pt x="14265" y="1094"/>
                  </a:moveTo>
                  <a:lnTo>
                    <a:pt x="14265" y="1094"/>
                  </a:lnTo>
                  <a:cubicBezTo>
                    <a:pt x="14207" y="1094"/>
                    <a:pt x="14207" y="1094"/>
                    <a:pt x="14207" y="1094"/>
                  </a:cubicBezTo>
                  <a:cubicBezTo>
                    <a:pt x="14207" y="1094"/>
                    <a:pt x="14207" y="1094"/>
                    <a:pt x="14265" y="1094"/>
                  </a:cubicBezTo>
                  <a:cubicBezTo>
                    <a:pt x="14265" y="1094"/>
                    <a:pt x="14265" y="1094"/>
                    <a:pt x="14265" y="1094"/>
                  </a:cubicBezTo>
                  <a:close/>
                  <a:moveTo>
                    <a:pt x="13861" y="922"/>
                  </a:moveTo>
                  <a:lnTo>
                    <a:pt x="13861" y="922"/>
                  </a:lnTo>
                  <a:cubicBezTo>
                    <a:pt x="13861" y="922"/>
                    <a:pt x="13861" y="922"/>
                    <a:pt x="13861" y="922"/>
                  </a:cubicBezTo>
                  <a:close/>
                  <a:moveTo>
                    <a:pt x="13803" y="922"/>
                  </a:moveTo>
                  <a:lnTo>
                    <a:pt x="13803" y="922"/>
                  </a:lnTo>
                  <a:cubicBezTo>
                    <a:pt x="13803" y="922"/>
                    <a:pt x="13803" y="922"/>
                    <a:pt x="13803" y="922"/>
                  </a:cubicBezTo>
                  <a:close/>
                  <a:moveTo>
                    <a:pt x="13745" y="922"/>
                  </a:moveTo>
                  <a:cubicBezTo>
                    <a:pt x="13688" y="864"/>
                    <a:pt x="13688" y="864"/>
                    <a:pt x="13688" y="864"/>
                  </a:cubicBezTo>
                  <a:cubicBezTo>
                    <a:pt x="13745" y="922"/>
                    <a:pt x="13745" y="922"/>
                    <a:pt x="13745" y="922"/>
                  </a:cubicBezTo>
                  <a:moveTo>
                    <a:pt x="13514" y="864"/>
                  </a:moveTo>
                  <a:lnTo>
                    <a:pt x="13514" y="864"/>
                  </a:lnTo>
                  <a:cubicBezTo>
                    <a:pt x="13572" y="864"/>
                    <a:pt x="13572" y="864"/>
                    <a:pt x="13572" y="864"/>
                  </a:cubicBezTo>
                  <a:cubicBezTo>
                    <a:pt x="13630" y="864"/>
                    <a:pt x="13630" y="864"/>
                    <a:pt x="13630" y="864"/>
                  </a:cubicBezTo>
                  <a:cubicBezTo>
                    <a:pt x="13688" y="864"/>
                    <a:pt x="13688" y="864"/>
                    <a:pt x="13688" y="864"/>
                  </a:cubicBezTo>
                  <a:cubicBezTo>
                    <a:pt x="13688" y="864"/>
                    <a:pt x="13514" y="864"/>
                    <a:pt x="13514" y="864"/>
                  </a:cubicBezTo>
                  <a:close/>
                  <a:moveTo>
                    <a:pt x="13514" y="864"/>
                  </a:moveTo>
                  <a:lnTo>
                    <a:pt x="13514" y="864"/>
                  </a:lnTo>
                  <a:cubicBezTo>
                    <a:pt x="13514" y="806"/>
                    <a:pt x="13514" y="806"/>
                    <a:pt x="13514" y="806"/>
                  </a:cubicBezTo>
                  <a:cubicBezTo>
                    <a:pt x="13514" y="864"/>
                    <a:pt x="13514" y="864"/>
                    <a:pt x="13514" y="864"/>
                  </a:cubicBezTo>
                  <a:cubicBezTo>
                    <a:pt x="13514" y="864"/>
                    <a:pt x="13514" y="864"/>
                    <a:pt x="13514" y="864"/>
                  </a:cubicBezTo>
                  <a:close/>
                  <a:moveTo>
                    <a:pt x="12706" y="691"/>
                  </a:moveTo>
                  <a:cubicBezTo>
                    <a:pt x="12648" y="634"/>
                    <a:pt x="12648" y="634"/>
                    <a:pt x="12648" y="634"/>
                  </a:cubicBezTo>
                  <a:cubicBezTo>
                    <a:pt x="12706" y="634"/>
                    <a:pt x="12706" y="634"/>
                    <a:pt x="12706" y="634"/>
                  </a:cubicBezTo>
                  <a:cubicBezTo>
                    <a:pt x="12706" y="634"/>
                    <a:pt x="12706" y="691"/>
                    <a:pt x="12706" y="691"/>
                  </a:cubicBezTo>
                  <a:close/>
                  <a:moveTo>
                    <a:pt x="12417" y="634"/>
                  </a:moveTo>
                  <a:lnTo>
                    <a:pt x="12417" y="634"/>
                  </a:lnTo>
                  <a:cubicBezTo>
                    <a:pt x="12359" y="634"/>
                    <a:pt x="12359" y="634"/>
                    <a:pt x="12359" y="634"/>
                  </a:cubicBezTo>
                  <a:cubicBezTo>
                    <a:pt x="12417" y="634"/>
                    <a:pt x="12417" y="634"/>
                    <a:pt x="12417" y="634"/>
                  </a:cubicBezTo>
                  <a:cubicBezTo>
                    <a:pt x="12417" y="634"/>
                    <a:pt x="12417" y="634"/>
                    <a:pt x="12417" y="634"/>
                  </a:cubicBezTo>
                  <a:close/>
                  <a:moveTo>
                    <a:pt x="12302" y="634"/>
                  </a:moveTo>
                  <a:lnTo>
                    <a:pt x="12302" y="634"/>
                  </a:lnTo>
                  <a:cubicBezTo>
                    <a:pt x="12302" y="634"/>
                    <a:pt x="12302" y="634"/>
                    <a:pt x="12302" y="634"/>
                  </a:cubicBezTo>
                  <a:close/>
                  <a:moveTo>
                    <a:pt x="21427" y="9734"/>
                  </a:moveTo>
                  <a:lnTo>
                    <a:pt x="21427" y="9734"/>
                  </a:lnTo>
                  <a:cubicBezTo>
                    <a:pt x="21427" y="9734"/>
                    <a:pt x="21427" y="9734"/>
                    <a:pt x="21427" y="9734"/>
                  </a:cubicBezTo>
                  <a:close/>
                  <a:moveTo>
                    <a:pt x="21484" y="10022"/>
                  </a:moveTo>
                  <a:lnTo>
                    <a:pt x="21484" y="10022"/>
                  </a:lnTo>
                  <a:cubicBezTo>
                    <a:pt x="21484" y="9850"/>
                    <a:pt x="21484" y="9850"/>
                    <a:pt x="21484" y="9850"/>
                  </a:cubicBezTo>
                  <a:cubicBezTo>
                    <a:pt x="21484" y="9907"/>
                    <a:pt x="21484" y="9907"/>
                    <a:pt x="21484" y="9907"/>
                  </a:cubicBezTo>
                  <a:cubicBezTo>
                    <a:pt x="21484" y="9965"/>
                    <a:pt x="21484" y="9965"/>
                    <a:pt x="21484" y="9965"/>
                  </a:cubicBezTo>
                  <a:cubicBezTo>
                    <a:pt x="21484" y="10022"/>
                    <a:pt x="21484" y="10022"/>
                    <a:pt x="21484" y="10022"/>
                  </a:cubicBezTo>
                  <a:cubicBezTo>
                    <a:pt x="21484" y="10080"/>
                    <a:pt x="21484" y="10080"/>
                    <a:pt x="21484" y="10080"/>
                  </a:cubicBezTo>
                  <a:lnTo>
                    <a:pt x="21427" y="10022"/>
                  </a:lnTo>
                  <a:cubicBezTo>
                    <a:pt x="21427" y="10022"/>
                    <a:pt x="21427" y="10022"/>
                    <a:pt x="21484" y="10022"/>
                  </a:cubicBezTo>
                  <a:moveTo>
                    <a:pt x="21600" y="11405"/>
                  </a:moveTo>
                  <a:cubicBezTo>
                    <a:pt x="21542" y="11405"/>
                    <a:pt x="21542" y="11405"/>
                    <a:pt x="21542" y="11405"/>
                  </a:cubicBezTo>
                  <a:cubicBezTo>
                    <a:pt x="21542" y="11462"/>
                    <a:pt x="21542" y="11462"/>
                    <a:pt x="21484" y="11462"/>
                  </a:cubicBezTo>
                  <a:cubicBezTo>
                    <a:pt x="21427" y="11462"/>
                    <a:pt x="21427" y="11462"/>
                    <a:pt x="21427" y="11462"/>
                  </a:cubicBezTo>
                  <a:cubicBezTo>
                    <a:pt x="21427" y="11405"/>
                    <a:pt x="21484" y="11405"/>
                    <a:pt x="21484" y="11405"/>
                  </a:cubicBezTo>
                  <a:cubicBezTo>
                    <a:pt x="21427" y="11290"/>
                    <a:pt x="21484" y="11232"/>
                    <a:pt x="21484" y="11174"/>
                  </a:cubicBezTo>
                  <a:cubicBezTo>
                    <a:pt x="21484" y="11174"/>
                    <a:pt x="21484" y="11174"/>
                    <a:pt x="21484" y="11117"/>
                  </a:cubicBezTo>
                  <a:cubicBezTo>
                    <a:pt x="21484" y="11059"/>
                    <a:pt x="21484" y="11059"/>
                    <a:pt x="21484" y="11059"/>
                  </a:cubicBezTo>
                  <a:cubicBezTo>
                    <a:pt x="21484" y="11002"/>
                    <a:pt x="21484" y="11002"/>
                    <a:pt x="21484" y="11002"/>
                  </a:cubicBezTo>
                  <a:cubicBezTo>
                    <a:pt x="21542" y="11059"/>
                    <a:pt x="21542" y="11059"/>
                    <a:pt x="21542" y="11117"/>
                  </a:cubicBezTo>
                  <a:lnTo>
                    <a:pt x="21484" y="11117"/>
                  </a:lnTo>
                  <a:cubicBezTo>
                    <a:pt x="21484" y="11174"/>
                    <a:pt x="21484" y="11174"/>
                    <a:pt x="21484" y="11174"/>
                  </a:cubicBezTo>
                  <a:cubicBezTo>
                    <a:pt x="21542" y="11174"/>
                    <a:pt x="21542" y="11174"/>
                    <a:pt x="21542" y="11174"/>
                  </a:cubicBezTo>
                  <a:cubicBezTo>
                    <a:pt x="21484" y="11174"/>
                    <a:pt x="21484" y="11174"/>
                    <a:pt x="21484" y="11174"/>
                  </a:cubicBezTo>
                  <a:cubicBezTo>
                    <a:pt x="21484" y="11232"/>
                    <a:pt x="21484" y="11232"/>
                    <a:pt x="21484" y="11232"/>
                  </a:cubicBezTo>
                  <a:cubicBezTo>
                    <a:pt x="21542" y="11232"/>
                    <a:pt x="21542" y="11232"/>
                    <a:pt x="21542" y="11232"/>
                  </a:cubicBezTo>
                  <a:cubicBezTo>
                    <a:pt x="21484" y="11347"/>
                    <a:pt x="21484" y="11347"/>
                    <a:pt x="21484" y="11347"/>
                  </a:cubicBezTo>
                  <a:cubicBezTo>
                    <a:pt x="21542" y="11347"/>
                    <a:pt x="21542" y="11347"/>
                    <a:pt x="21542" y="11347"/>
                  </a:cubicBezTo>
                  <a:cubicBezTo>
                    <a:pt x="21542" y="11290"/>
                    <a:pt x="21542" y="11232"/>
                    <a:pt x="21542" y="11174"/>
                  </a:cubicBezTo>
                  <a:cubicBezTo>
                    <a:pt x="21600" y="11174"/>
                    <a:pt x="21600" y="11174"/>
                    <a:pt x="21600" y="11174"/>
                  </a:cubicBezTo>
                  <a:cubicBezTo>
                    <a:pt x="21600" y="11174"/>
                    <a:pt x="21600" y="11174"/>
                    <a:pt x="21600" y="11117"/>
                  </a:cubicBezTo>
                  <a:cubicBezTo>
                    <a:pt x="21600" y="11059"/>
                    <a:pt x="21600" y="11059"/>
                    <a:pt x="21600" y="11059"/>
                  </a:cubicBezTo>
                  <a:cubicBezTo>
                    <a:pt x="21542" y="11002"/>
                    <a:pt x="21542" y="10944"/>
                    <a:pt x="21542" y="10944"/>
                  </a:cubicBezTo>
                  <a:cubicBezTo>
                    <a:pt x="21542" y="10829"/>
                    <a:pt x="21542" y="10829"/>
                    <a:pt x="21542" y="10829"/>
                  </a:cubicBezTo>
                  <a:cubicBezTo>
                    <a:pt x="21542" y="10829"/>
                    <a:pt x="21542" y="10829"/>
                    <a:pt x="21542" y="10886"/>
                  </a:cubicBezTo>
                  <a:cubicBezTo>
                    <a:pt x="21484" y="10829"/>
                    <a:pt x="21542" y="10714"/>
                    <a:pt x="21484" y="10656"/>
                  </a:cubicBezTo>
                  <a:cubicBezTo>
                    <a:pt x="21484" y="10598"/>
                    <a:pt x="21484" y="10598"/>
                    <a:pt x="21484" y="10598"/>
                  </a:cubicBezTo>
                  <a:cubicBezTo>
                    <a:pt x="21484" y="10541"/>
                    <a:pt x="21484" y="10541"/>
                    <a:pt x="21484" y="10483"/>
                  </a:cubicBezTo>
                  <a:cubicBezTo>
                    <a:pt x="21484" y="10426"/>
                    <a:pt x="21484" y="10426"/>
                    <a:pt x="21484" y="10426"/>
                  </a:cubicBezTo>
                  <a:cubicBezTo>
                    <a:pt x="21484" y="10368"/>
                    <a:pt x="21484" y="10368"/>
                    <a:pt x="21484" y="10368"/>
                  </a:cubicBezTo>
                  <a:cubicBezTo>
                    <a:pt x="21484" y="10310"/>
                    <a:pt x="21484" y="10310"/>
                    <a:pt x="21484" y="10310"/>
                  </a:cubicBezTo>
                  <a:cubicBezTo>
                    <a:pt x="21484" y="10253"/>
                    <a:pt x="21484" y="10253"/>
                    <a:pt x="21484" y="10253"/>
                  </a:cubicBezTo>
                  <a:cubicBezTo>
                    <a:pt x="21484" y="10310"/>
                    <a:pt x="21484" y="10310"/>
                    <a:pt x="21484" y="10310"/>
                  </a:cubicBezTo>
                  <a:cubicBezTo>
                    <a:pt x="21484" y="10253"/>
                    <a:pt x="21484" y="10253"/>
                    <a:pt x="21484" y="10253"/>
                  </a:cubicBezTo>
                  <a:cubicBezTo>
                    <a:pt x="21484" y="10253"/>
                    <a:pt x="21484" y="10253"/>
                    <a:pt x="21484" y="10195"/>
                  </a:cubicBezTo>
                  <a:cubicBezTo>
                    <a:pt x="21427" y="10138"/>
                    <a:pt x="21427" y="10138"/>
                    <a:pt x="21427" y="10138"/>
                  </a:cubicBezTo>
                  <a:cubicBezTo>
                    <a:pt x="21484" y="10080"/>
                    <a:pt x="21484" y="10080"/>
                    <a:pt x="21484" y="10080"/>
                  </a:cubicBezTo>
                  <a:cubicBezTo>
                    <a:pt x="21484" y="10138"/>
                    <a:pt x="21484" y="10138"/>
                    <a:pt x="21484" y="10138"/>
                  </a:cubicBezTo>
                  <a:cubicBezTo>
                    <a:pt x="21484" y="10195"/>
                    <a:pt x="21484" y="10195"/>
                    <a:pt x="21484" y="10195"/>
                  </a:cubicBezTo>
                  <a:lnTo>
                    <a:pt x="21484" y="10253"/>
                  </a:lnTo>
                  <a:cubicBezTo>
                    <a:pt x="21484" y="10310"/>
                    <a:pt x="21484" y="10368"/>
                    <a:pt x="21542" y="10426"/>
                  </a:cubicBezTo>
                  <a:cubicBezTo>
                    <a:pt x="21542" y="10541"/>
                    <a:pt x="21542" y="10656"/>
                    <a:pt x="21542" y="10656"/>
                  </a:cubicBezTo>
                  <a:cubicBezTo>
                    <a:pt x="21600" y="10656"/>
                    <a:pt x="21600" y="10656"/>
                    <a:pt x="21600" y="10656"/>
                  </a:cubicBezTo>
                  <a:cubicBezTo>
                    <a:pt x="21542" y="10368"/>
                    <a:pt x="21542" y="10368"/>
                    <a:pt x="21542" y="10368"/>
                  </a:cubicBezTo>
                  <a:cubicBezTo>
                    <a:pt x="21600" y="10368"/>
                    <a:pt x="21600" y="10368"/>
                    <a:pt x="21600" y="10368"/>
                  </a:cubicBezTo>
                  <a:cubicBezTo>
                    <a:pt x="21600" y="10310"/>
                    <a:pt x="21600" y="10253"/>
                    <a:pt x="21600" y="10195"/>
                  </a:cubicBezTo>
                  <a:cubicBezTo>
                    <a:pt x="21542" y="10138"/>
                    <a:pt x="21600" y="10138"/>
                    <a:pt x="21600" y="10080"/>
                  </a:cubicBezTo>
                  <a:cubicBezTo>
                    <a:pt x="21542" y="10080"/>
                    <a:pt x="21542" y="10080"/>
                    <a:pt x="21542" y="10080"/>
                  </a:cubicBezTo>
                  <a:cubicBezTo>
                    <a:pt x="21542" y="10022"/>
                    <a:pt x="21542" y="10022"/>
                    <a:pt x="21542" y="10022"/>
                  </a:cubicBezTo>
                  <a:cubicBezTo>
                    <a:pt x="21542" y="9965"/>
                    <a:pt x="21542" y="10022"/>
                    <a:pt x="21542" y="9965"/>
                  </a:cubicBezTo>
                  <a:cubicBezTo>
                    <a:pt x="21542" y="9965"/>
                    <a:pt x="21542" y="9965"/>
                    <a:pt x="21484" y="9965"/>
                  </a:cubicBezTo>
                  <a:cubicBezTo>
                    <a:pt x="21484" y="9850"/>
                    <a:pt x="21484" y="9850"/>
                    <a:pt x="21484" y="9850"/>
                  </a:cubicBezTo>
                  <a:cubicBezTo>
                    <a:pt x="21484" y="9850"/>
                    <a:pt x="21427" y="9850"/>
                    <a:pt x="21427" y="9792"/>
                  </a:cubicBezTo>
                  <a:cubicBezTo>
                    <a:pt x="21484" y="9792"/>
                    <a:pt x="21484" y="9792"/>
                    <a:pt x="21484" y="9792"/>
                  </a:cubicBezTo>
                  <a:cubicBezTo>
                    <a:pt x="21427" y="9677"/>
                    <a:pt x="21427" y="9677"/>
                    <a:pt x="21427" y="9677"/>
                  </a:cubicBezTo>
                  <a:cubicBezTo>
                    <a:pt x="21484" y="9677"/>
                    <a:pt x="21484" y="9677"/>
                    <a:pt x="21484" y="9677"/>
                  </a:cubicBezTo>
                  <a:cubicBezTo>
                    <a:pt x="21484" y="9619"/>
                    <a:pt x="21484" y="9619"/>
                    <a:pt x="21484" y="9619"/>
                  </a:cubicBezTo>
                  <a:cubicBezTo>
                    <a:pt x="21427" y="9504"/>
                    <a:pt x="21427" y="9504"/>
                    <a:pt x="21427" y="9504"/>
                  </a:cubicBezTo>
                  <a:cubicBezTo>
                    <a:pt x="21484" y="9504"/>
                    <a:pt x="21484" y="9504"/>
                    <a:pt x="21484" y="9504"/>
                  </a:cubicBezTo>
                  <a:cubicBezTo>
                    <a:pt x="21427" y="9446"/>
                    <a:pt x="21427" y="9446"/>
                    <a:pt x="21427" y="9446"/>
                  </a:cubicBezTo>
                  <a:cubicBezTo>
                    <a:pt x="21484" y="9446"/>
                    <a:pt x="21484" y="9446"/>
                    <a:pt x="21484" y="9446"/>
                  </a:cubicBezTo>
                  <a:lnTo>
                    <a:pt x="21484" y="9389"/>
                  </a:lnTo>
                  <a:cubicBezTo>
                    <a:pt x="21484" y="9389"/>
                    <a:pt x="21484" y="9389"/>
                    <a:pt x="21427" y="9331"/>
                  </a:cubicBezTo>
                  <a:cubicBezTo>
                    <a:pt x="21427" y="9389"/>
                    <a:pt x="21427" y="9389"/>
                    <a:pt x="21427" y="9389"/>
                  </a:cubicBezTo>
                  <a:cubicBezTo>
                    <a:pt x="21427" y="9331"/>
                    <a:pt x="21427" y="9274"/>
                    <a:pt x="21427" y="9274"/>
                  </a:cubicBezTo>
                  <a:cubicBezTo>
                    <a:pt x="21427" y="9158"/>
                    <a:pt x="21427" y="9158"/>
                    <a:pt x="21427" y="9158"/>
                  </a:cubicBezTo>
                  <a:cubicBezTo>
                    <a:pt x="21369" y="9101"/>
                    <a:pt x="21369" y="9101"/>
                    <a:pt x="21369" y="9101"/>
                  </a:cubicBezTo>
                  <a:cubicBezTo>
                    <a:pt x="21369" y="9043"/>
                    <a:pt x="21369" y="9043"/>
                    <a:pt x="21369" y="9043"/>
                  </a:cubicBezTo>
                  <a:cubicBezTo>
                    <a:pt x="21311" y="8986"/>
                    <a:pt x="21369" y="8986"/>
                    <a:pt x="21369" y="8928"/>
                  </a:cubicBezTo>
                  <a:cubicBezTo>
                    <a:pt x="21369" y="8870"/>
                    <a:pt x="21369" y="8870"/>
                    <a:pt x="21369" y="8870"/>
                  </a:cubicBezTo>
                  <a:cubicBezTo>
                    <a:pt x="21311" y="8813"/>
                    <a:pt x="21311" y="8813"/>
                    <a:pt x="21311" y="8813"/>
                  </a:cubicBezTo>
                  <a:lnTo>
                    <a:pt x="21369" y="8755"/>
                  </a:lnTo>
                  <a:cubicBezTo>
                    <a:pt x="21311" y="8755"/>
                    <a:pt x="21311" y="8755"/>
                    <a:pt x="21311" y="8755"/>
                  </a:cubicBezTo>
                  <a:cubicBezTo>
                    <a:pt x="21311" y="8698"/>
                    <a:pt x="21311" y="8698"/>
                    <a:pt x="21311" y="8698"/>
                  </a:cubicBezTo>
                  <a:cubicBezTo>
                    <a:pt x="21311" y="8582"/>
                    <a:pt x="21311" y="8582"/>
                    <a:pt x="21311" y="8582"/>
                  </a:cubicBezTo>
                  <a:cubicBezTo>
                    <a:pt x="21311" y="8525"/>
                    <a:pt x="21311" y="8525"/>
                    <a:pt x="21253" y="8467"/>
                  </a:cubicBezTo>
                  <a:cubicBezTo>
                    <a:pt x="21253" y="8410"/>
                    <a:pt x="21253" y="8410"/>
                    <a:pt x="21253" y="8352"/>
                  </a:cubicBezTo>
                  <a:cubicBezTo>
                    <a:pt x="21253" y="8410"/>
                    <a:pt x="21253" y="8410"/>
                    <a:pt x="21253" y="8410"/>
                  </a:cubicBezTo>
                  <a:cubicBezTo>
                    <a:pt x="21253" y="8352"/>
                    <a:pt x="21253" y="8352"/>
                    <a:pt x="21253" y="8352"/>
                  </a:cubicBezTo>
                  <a:cubicBezTo>
                    <a:pt x="21196" y="8237"/>
                    <a:pt x="21196" y="8237"/>
                    <a:pt x="21196" y="8237"/>
                  </a:cubicBezTo>
                  <a:cubicBezTo>
                    <a:pt x="21196" y="8294"/>
                    <a:pt x="21196" y="8294"/>
                    <a:pt x="21196" y="8294"/>
                  </a:cubicBezTo>
                  <a:cubicBezTo>
                    <a:pt x="21196" y="8064"/>
                    <a:pt x="21196" y="8064"/>
                    <a:pt x="21196" y="8064"/>
                  </a:cubicBezTo>
                  <a:cubicBezTo>
                    <a:pt x="21138" y="7949"/>
                    <a:pt x="21138" y="7949"/>
                    <a:pt x="21138" y="7949"/>
                  </a:cubicBezTo>
                  <a:cubicBezTo>
                    <a:pt x="21138" y="7891"/>
                    <a:pt x="21138" y="7891"/>
                    <a:pt x="21138" y="7891"/>
                  </a:cubicBezTo>
                  <a:cubicBezTo>
                    <a:pt x="21080" y="7834"/>
                    <a:pt x="21080" y="7834"/>
                    <a:pt x="21080" y="7834"/>
                  </a:cubicBezTo>
                  <a:cubicBezTo>
                    <a:pt x="21080" y="7776"/>
                    <a:pt x="21080" y="7776"/>
                    <a:pt x="21080" y="7776"/>
                  </a:cubicBezTo>
                  <a:cubicBezTo>
                    <a:pt x="21080" y="7718"/>
                    <a:pt x="21080" y="7718"/>
                    <a:pt x="21080" y="7718"/>
                  </a:cubicBezTo>
                  <a:cubicBezTo>
                    <a:pt x="21080" y="7718"/>
                    <a:pt x="21022" y="7661"/>
                    <a:pt x="21022" y="7603"/>
                  </a:cubicBezTo>
                  <a:cubicBezTo>
                    <a:pt x="21022" y="7546"/>
                    <a:pt x="21022" y="7546"/>
                    <a:pt x="21022" y="7546"/>
                  </a:cubicBezTo>
                  <a:cubicBezTo>
                    <a:pt x="20965" y="7546"/>
                    <a:pt x="20965" y="7546"/>
                    <a:pt x="20965" y="7546"/>
                  </a:cubicBezTo>
                  <a:cubicBezTo>
                    <a:pt x="21022" y="7546"/>
                    <a:pt x="20965" y="7546"/>
                    <a:pt x="20965" y="7488"/>
                  </a:cubicBezTo>
                  <a:cubicBezTo>
                    <a:pt x="21022" y="7488"/>
                    <a:pt x="21022" y="7488"/>
                    <a:pt x="21022" y="7488"/>
                  </a:cubicBezTo>
                  <a:cubicBezTo>
                    <a:pt x="20965" y="7488"/>
                    <a:pt x="20965" y="7430"/>
                    <a:pt x="20965" y="7430"/>
                  </a:cubicBezTo>
                  <a:cubicBezTo>
                    <a:pt x="20965" y="7373"/>
                    <a:pt x="20965" y="7373"/>
                    <a:pt x="20965" y="7373"/>
                  </a:cubicBezTo>
                  <a:cubicBezTo>
                    <a:pt x="20907" y="7373"/>
                    <a:pt x="20907" y="7373"/>
                    <a:pt x="20907" y="7373"/>
                  </a:cubicBezTo>
                  <a:cubicBezTo>
                    <a:pt x="20907" y="7258"/>
                    <a:pt x="20907" y="7258"/>
                    <a:pt x="20907" y="7258"/>
                  </a:cubicBezTo>
                  <a:cubicBezTo>
                    <a:pt x="20849" y="7258"/>
                    <a:pt x="20849" y="7258"/>
                    <a:pt x="20849" y="7258"/>
                  </a:cubicBezTo>
                  <a:cubicBezTo>
                    <a:pt x="20849" y="7200"/>
                    <a:pt x="20849" y="7200"/>
                    <a:pt x="20849" y="7200"/>
                  </a:cubicBezTo>
                  <a:cubicBezTo>
                    <a:pt x="20791" y="7200"/>
                    <a:pt x="20849" y="7142"/>
                    <a:pt x="20849" y="7142"/>
                  </a:cubicBezTo>
                  <a:cubicBezTo>
                    <a:pt x="20791" y="7142"/>
                    <a:pt x="20791" y="7142"/>
                    <a:pt x="20791" y="7142"/>
                  </a:cubicBezTo>
                  <a:cubicBezTo>
                    <a:pt x="20849" y="7142"/>
                    <a:pt x="20849" y="7142"/>
                    <a:pt x="20849" y="7142"/>
                  </a:cubicBezTo>
                  <a:cubicBezTo>
                    <a:pt x="20791" y="7085"/>
                    <a:pt x="20791" y="7085"/>
                    <a:pt x="20791" y="7085"/>
                  </a:cubicBezTo>
                  <a:cubicBezTo>
                    <a:pt x="20791" y="7027"/>
                    <a:pt x="20791" y="6970"/>
                    <a:pt x="20791" y="6970"/>
                  </a:cubicBezTo>
                  <a:cubicBezTo>
                    <a:pt x="20734" y="6970"/>
                    <a:pt x="20734" y="6970"/>
                    <a:pt x="20734" y="6970"/>
                  </a:cubicBezTo>
                  <a:cubicBezTo>
                    <a:pt x="20734" y="6854"/>
                    <a:pt x="20734" y="6854"/>
                    <a:pt x="20734" y="6854"/>
                  </a:cubicBezTo>
                  <a:cubicBezTo>
                    <a:pt x="20676" y="6854"/>
                    <a:pt x="20676" y="6854"/>
                    <a:pt x="20676" y="6854"/>
                  </a:cubicBezTo>
                  <a:cubicBezTo>
                    <a:pt x="20676" y="6797"/>
                    <a:pt x="20676" y="6797"/>
                    <a:pt x="20676" y="6797"/>
                  </a:cubicBezTo>
                  <a:cubicBezTo>
                    <a:pt x="20618" y="6682"/>
                    <a:pt x="20618" y="6682"/>
                    <a:pt x="20618" y="6682"/>
                  </a:cubicBezTo>
                  <a:cubicBezTo>
                    <a:pt x="20618" y="6624"/>
                    <a:pt x="20618" y="6624"/>
                    <a:pt x="20618" y="6624"/>
                  </a:cubicBezTo>
                  <a:cubicBezTo>
                    <a:pt x="20560" y="6624"/>
                    <a:pt x="20560" y="6624"/>
                    <a:pt x="20560" y="6624"/>
                  </a:cubicBezTo>
                  <a:cubicBezTo>
                    <a:pt x="20560" y="6566"/>
                    <a:pt x="20560" y="6566"/>
                    <a:pt x="20560" y="6566"/>
                  </a:cubicBezTo>
                  <a:cubicBezTo>
                    <a:pt x="20503" y="6509"/>
                    <a:pt x="20503" y="6509"/>
                    <a:pt x="20503" y="6509"/>
                  </a:cubicBezTo>
                  <a:cubicBezTo>
                    <a:pt x="20445" y="6394"/>
                    <a:pt x="20445" y="6394"/>
                    <a:pt x="20445" y="6394"/>
                  </a:cubicBezTo>
                  <a:cubicBezTo>
                    <a:pt x="20445" y="6394"/>
                    <a:pt x="20445" y="6394"/>
                    <a:pt x="20445" y="6336"/>
                  </a:cubicBezTo>
                  <a:cubicBezTo>
                    <a:pt x="20387" y="6278"/>
                    <a:pt x="20387" y="6278"/>
                    <a:pt x="20387" y="6278"/>
                  </a:cubicBezTo>
                  <a:cubicBezTo>
                    <a:pt x="20387" y="6336"/>
                    <a:pt x="20387" y="6336"/>
                    <a:pt x="20387" y="6336"/>
                  </a:cubicBezTo>
                  <a:cubicBezTo>
                    <a:pt x="20387" y="6278"/>
                    <a:pt x="20387" y="6278"/>
                    <a:pt x="20387" y="6278"/>
                  </a:cubicBezTo>
                  <a:cubicBezTo>
                    <a:pt x="20387" y="6221"/>
                    <a:pt x="20387" y="6221"/>
                    <a:pt x="20387" y="6221"/>
                  </a:cubicBezTo>
                  <a:cubicBezTo>
                    <a:pt x="20329" y="6163"/>
                    <a:pt x="20329" y="6163"/>
                    <a:pt x="20329" y="6163"/>
                  </a:cubicBezTo>
                  <a:lnTo>
                    <a:pt x="20329" y="6106"/>
                  </a:lnTo>
                  <a:cubicBezTo>
                    <a:pt x="20272" y="6048"/>
                    <a:pt x="20272" y="6048"/>
                    <a:pt x="20272" y="6048"/>
                  </a:cubicBezTo>
                  <a:cubicBezTo>
                    <a:pt x="20272" y="6048"/>
                    <a:pt x="20272" y="5990"/>
                    <a:pt x="20214" y="5990"/>
                  </a:cubicBezTo>
                  <a:lnTo>
                    <a:pt x="20214" y="5933"/>
                  </a:lnTo>
                  <a:cubicBezTo>
                    <a:pt x="20214" y="5875"/>
                    <a:pt x="20214" y="5875"/>
                    <a:pt x="20214" y="5875"/>
                  </a:cubicBezTo>
                  <a:cubicBezTo>
                    <a:pt x="20156" y="5875"/>
                    <a:pt x="20156" y="5875"/>
                    <a:pt x="20156" y="5875"/>
                  </a:cubicBezTo>
                  <a:cubicBezTo>
                    <a:pt x="20098" y="5760"/>
                    <a:pt x="20098" y="5760"/>
                    <a:pt x="20098" y="5760"/>
                  </a:cubicBezTo>
                  <a:cubicBezTo>
                    <a:pt x="20041" y="5760"/>
                    <a:pt x="20041" y="5760"/>
                    <a:pt x="20041" y="5760"/>
                  </a:cubicBezTo>
                  <a:cubicBezTo>
                    <a:pt x="20041" y="5645"/>
                    <a:pt x="20041" y="5645"/>
                    <a:pt x="20041" y="5645"/>
                  </a:cubicBezTo>
                  <a:cubicBezTo>
                    <a:pt x="19983" y="5645"/>
                    <a:pt x="19983" y="5645"/>
                    <a:pt x="19983" y="5645"/>
                  </a:cubicBezTo>
                  <a:cubicBezTo>
                    <a:pt x="19925" y="5530"/>
                    <a:pt x="19925" y="5530"/>
                    <a:pt x="19925" y="5530"/>
                  </a:cubicBezTo>
                  <a:cubicBezTo>
                    <a:pt x="19925" y="5587"/>
                    <a:pt x="19925" y="5587"/>
                    <a:pt x="19925" y="5587"/>
                  </a:cubicBezTo>
                  <a:cubicBezTo>
                    <a:pt x="19925" y="5530"/>
                    <a:pt x="19925" y="5530"/>
                    <a:pt x="19925" y="5530"/>
                  </a:cubicBezTo>
                  <a:cubicBezTo>
                    <a:pt x="19810" y="5357"/>
                    <a:pt x="19810" y="5357"/>
                    <a:pt x="19810" y="5357"/>
                  </a:cubicBezTo>
                  <a:cubicBezTo>
                    <a:pt x="19752" y="5299"/>
                    <a:pt x="19752" y="5299"/>
                    <a:pt x="19752" y="5299"/>
                  </a:cubicBezTo>
                  <a:cubicBezTo>
                    <a:pt x="19752" y="5242"/>
                    <a:pt x="19752" y="5242"/>
                    <a:pt x="19752" y="5242"/>
                  </a:cubicBezTo>
                  <a:cubicBezTo>
                    <a:pt x="19694" y="5184"/>
                    <a:pt x="19694" y="5184"/>
                    <a:pt x="19694" y="5184"/>
                  </a:cubicBezTo>
                  <a:cubicBezTo>
                    <a:pt x="19694" y="5126"/>
                    <a:pt x="19694" y="5126"/>
                    <a:pt x="19694" y="5126"/>
                  </a:cubicBezTo>
                  <a:cubicBezTo>
                    <a:pt x="19636" y="5069"/>
                    <a:pt x="19636" y="5069"/>
                    <a:pt x="19636" y="5069"/>
                  </a:cubicBezTo>
                  <a:lnTo>
                    <a:pt x="19579" y="5069"/>
                  </a:lnTo>
                  <a:cubicBezTo>
                    <a:pt x="19579" y="5011"/>
                    <a:pt x="19579" y="5011"/>
                    <a:pt x="19579" y="5011"/>
                  </a:cubicBezTo>
                  <a:cubicBezTo>
                    <a:pt x="19521" y="5011"/>
                    <a:pt x="19521" y="5011"/>
                    <a:pt x="19521" y="5011"/>
                  </a:cubicBezTo>
                  <a:cubicBezTo>
                    <a:pt x="19521" y="4954"/>
                    <a:pt x="19521" y="4954"/>
                    <a:pt x="19521" y="4954"/>
                  </a:cubicBezTo>
                  <a:lnTo>
                    <a:pt x="19463" y="4896"/>
                  </a:lnTo>
                  <a:lnTo>
                    <a:pt x="19463" y="4838"/>
                  </a:lnTo>
                  <a:cubicBezTo>
                    <a:pt x="19405" y="4838"/>
                    <a:pt x="19405" y="4838"/>
                    <a:pt x="19405" y="4838"/>
                  </a:cubicBezTo>
                  <a:cubicBezTo>
                    <a:pt x="19348" y="4723"/>
                    <a:pt x="19348" y="4723"/>
                    <a:pt x="19348" y="4723"/>
                  </a:cubicBezTo>
                  <a:cubicBezTo>
                    <a:pt x="19348" y="4666"/>
                    <a:pt x="19348" y="4666"/>
                    <a:pt x="19348" y="4666"/>
                  </a:cubicBezTo>
                  <a:cubicBezTo>
                    <a:pt x="19290" y="4608"/>
                    <a:pt x="19290" y="4608"/>
                    <a:pt x="19290" y="4608"/>
                  </a:cubicBezTo>
                  <a:cubicBezTo>
                    <a:pt x="19348" y="4608"/>
                    <a:pt x="19348" y="4608"/>
                    <a:pt x="19348" y="4608"/>
                  </a:cubicBezTo>
                  <a:cubicBezTo>
                    <a:pt x="19348" y="4550"/>
                    <a:pt x="19290" y="4550"/>
                    <a:pt x="19290" y="4493"/>
                  </a:cubicBezTo>
                  <a:cubicBezTo>
                    <a:pt x="19232" y="4435"/>
                    <a:pt x="19232" y="4435"/>
                    <a:pt x="19232" y="4435"/>
                  </a:cubicBezTo>
                  <a:cubicBezTo>
                    <a:pt x="19232" y="4493"/>
                    <a:pt x="19232" y="4493"/>
                    <a:pt x="19232" y="4493"/>
                  </a:cubicBezTo>
                  <a:cubicBezTo>
                    <a:pt x="19174" y="4378"/>
                    <a:pt x="19174" y="4378"/>
                    <a:pt x="19174" y="4378"/>
                  </a:cubicBezTo>
                  <a:cubicBezTo>
                    <a:pt x="19117" y="4378"/>
                    <a:pt x="19174" y="4378"/>
                    <a:pt x="19117" y="4378"/>
                  </a:cubicBezTo>
                  <a:cubicBezTo>
                    <a:pt x="19059" y="4320"/>
                    <a:pt x="19059" y="4320"/>
                    <a:pt x="19059" y="4320"/>
                  </a:cubicBezTo>
                  <a:cubicBezTo>
                    <a:pt x="19059" y="4262"/>
                    <a:pt x="19059" y="4262"/>
                    <a:pt x="19059" y="4262"/>
                  </a:cubicBezTo>
                  <a:cubicBezTo>
                    <a:pt x="19001" y="4205"/>
                    <a:pt x="19001" y="4205"/>
                    <a:pt x="19001" y="4205"/>
                  </a:cubicBezTo>
                  <a:cubicBezTo>
                    <a:pt x="18943" y="4147"/>
                    <a:pt x="18943" y="4147"/>
                    <a:pt x="18943" y="4147"/>
                  </a:cubicBezTo>
                  <a:cubicBezTo>
                    <a:pt x="18886" y="4090"/>
                    <a:pt x="18886" y="4090"/>
                    <a:pt x="18886" y="4090"/>
                  </a:cubicBezTo>
                  <a:cubicBezTo>
                    <a:pt x="18712" y="3917"/>
                    <a:pt x="18712" y="3917"/>
                    <a:pt x="18712" y="3917"/>
                  </a:cubicBezTo>
                  <a:cubicBezTo>
                    <a:pt x="18655" y="3859"/>
                    <a:pt x="18655" y="3802"/>
                    <a:pt x="18597" y="3744"/>
                  </a:cubicBezTo>
                  <a:cubicBezTo>
                    <a:pt x="18539" y="3686"/>
                    <a:pt x="18539" y="3686"/>
                    <a:pt x="18539" y="3686"/>
                  </a:cubicBezTo>
                  <a:cubicBezTo>
                    <a:pt x="18539" y="3686"/>
                    <a:pt x="18539" y="3629"/>
                    <a:pt x="18481" y="3629"/>
                  </a:cubicBezTo>
                  <a:cubicBezTo>
                    <a:pt x="18481" y="3571"/>
                    <a:pt x="18481" y="3571"/>
                    <a:pt x="18481" y="3571"/>
                  </a:cubicBezTo>
                  <a:cubicBezTo>
                    <a:pt x="18424" y="3571"/>
                    <a:pt x="18424" y="3571"/>
                    <a:pt x="18424" y="3571"/>
                  </a:cubicBezTo>
                  <a:cubicBezTo>
                    <a:pt x="18424" y="3571"/>
                    <a:pt x="18424" y="3571"/>
                    <a:pt x="18424" y="3514"/>
                  </a:cubicBezTo>
                  <a:cubicBezTo>
                    <a:pt x="18366" y="3571"/>
                    <a:pt x="18366" y="3571"/>
                    <a:pt x="18366" y="3571"/>
                  </a:cubicBezTo>
                  <a:cubicBezTo>
                    <a:pt x="18308" y="3514"/>
                    <a:pt x="18308" y="3514"/>
                    <a:pt x="18308" y="3514"/>
                  </a:cubicBezTo>
                  <a:cubicBezTo>
                    <a:pt x="18250" y="3456"/>
                    <a:pt x="18250" y="3456"/>
                    <a:pt x="18250" y="3456"/>
                  </a:cubicBezTo>
                  <a:cubicBezTo>
                    <a:pt x="18250" y="3398"/>
                    <a:pt x="18250" y="3398"/>
                    <a:pt x="18250" y="3398"/>
                  </a:cubicBezTo>
                  <a:cubicBezTo>
                    <a:pt x="18193" y="3341"/>
                    <a:pt x="18193" y="3341"/>
                    <a:pt x="18193" y="3341"/>
                  </a:cubicBezTo>
                  <a:cubicBezTo>
                    <a:pt x="18193" y="3398"/>
                    <a:pt x="18193" y="3398"/>
                    <a:pt x="18193" y="3398"/>
                  </a:cubicBezTo>
                  <a:cubicBezTo>
                    <a:pt x="18135" y="3341"/>
                    <a:pt x="18135" y="3341"/>
                    <a:pt x="18135" y="3341"/>
                  </a:cubicBezTo>
                  <a:cubicBezTo>
                    <a:pt x="18135" y="3341"/>
                    <a:pt x="18135" y="3341"/>
                    <a:pt x="18077" y="3341"/>
                  </a:cubicBezTo>
                  <a:cubicBezTo>
                    <a:pt x="18077" y="3283"/>
                    <a:pt x="18077" y="3283"/>
                    <a:pt x="18077" y="3226"/>
                  </a:cubicBezTo>
                  <a:cubicBezTo>
                    <a:pt x="18019" y="3226"/>
                    <a:pt x="18019" y="3226"/>
                    <a:pt x="18019" y="3226"/>
                  </a:cubicBezTo>
                  <a:cubicBezTo>
                    <a:pt x="18019" y="3226"/>
                    <a:pt x="17961" y="3226"/>
                    <a:pt x="17961" y="3168"/>
                  </a:cubicBezTo>
                  <a:cubicBezTo>
                    <a:pt x="17904" y="3168"/>
                    <a:pt x="17904" y="3168"/>
                    <a:pt x="17904" y="3168"/>
                  </a:cubicBezTo>
                  <a:cubicBezTo>
                    <a:pt x="17904" y="3110"/>
                    <a:pt x="17904" y="3110"/>
                    <a:pt x="17904" y="3110"/>
                  </a:cubicBezTo>
                  <a:cubicBezTo>
                    <a:pt x="17904" y="3053"/>
                    <a:pt x="17904" y="3053"/>
                    <a:pt x="17904" y="3053"/>
                  </a:cubicBezTo>
                  <a:cubicBezTo>
                    <a:pt x="17846" y="3110"/>
                    <a:pt x="17846" y="3110"/>
                    <a:pt x="17846" y="3110"/>
                  </a:cubicBezTo>
                  <a:cubicBezTo>
                    <a:pt x="17846" y="3053"/>
                    <a:pt x="17846" y="3053"/>
                    <a:pt x="17846" y="3053"/>
                  </a:cubicBezTo>
                  <a:cubicBezTo>
                    <a:pt x="17846" y="3110"/>
                    <a:pt x="17846" y="3110"/>
                    <a:pt x="17846" y="3110"/>
                  </a:cubicBezTo>
                  <a:cubicBezTo>
                    <a:pt x="17788" y="3053"/>
                    <a:pt x="17788" y="3053"/>
                    <a:pt x="17788" y="3053"/>
                  </a:cubicBezTo>
                  <a:lnTo>
                    <a:pt x="17673" y="2938"/>
                  </a:lnTo>
                  <a:cubicBezTo>
                    <a:pt x="17615" y="2880"/>
                    <a:pt x="17615" y="2880"/>
                    <a:pt x="17615" y="2880"/>
                  </a:cubicBezTo>
                  <a:cubicBezTo>
                    <a:pt x="17615" y="2938"/>
                    <a:pt x="17615" y="2938"/>
                    <a:pt x="17615" y="2938"/>
                  </a:cubicBezTo>
                  <a:cubicBezTo>
                    <a:pt x="17557" y="2880"/>
                    <a:pt x="17557" y="2822"/>
                    <a:pt x="17499" y="2822"/>
                  </a:cubicBezTo>
                  <a:cubicBezTo>
                    <a:pt x="17499" y="2765"/>
                    <a:pt x="17499" y="2822"/>
                    <a:pt x="17499" y="2765"/>
                  </a:cubicBezTo>
                  <a:cubicBezTo>
                    <a:pt x="17442" y="2707"/>
                    <a:pt x="17442" y="2707"/>
                    <a:pt x="17442" y="2707"/>
                  </a:cubicBezTo>
                  <a:cubicBezTo>
                    <a:pt x="17442" y="2650"/>
                    <a:pt x="17442" y="2707"/>
                    <a:pt x="17384" y="2707"/>
                  </a:cubicBezTo>
                  <a:cubicBezTo>
                    <a:pt x="17384" y="2650"/>
                    <a:pt x="17384" y="2650"/>
                    <a:pt x="17384" y="2650"/>
                  </a:cubicBezTo>
                  <a:lnTo>
                    <a:pt x="17326" y="2650"/>
                  </a:lnTo>
                  <a:cubicBezTo>
                    <a:pt x="17268" y="2592"/>
                    <a:pt x="17211" y="2534"/>
                    <a:pt x="17153" y="2477"/>
                  </a:cubicBezTo>
                  <a:cubicBezTo>
                    <a:pt x="17153" y="2534"/>
                    <a:pt x="17153" y="2534"/>
                    <a:pt x="17153" y="2534"/>
                  </a:cubicBezTo>
                  <a:cubicBezTo>
                    <a:pt x="17095" y="2477"/>
                    <a:pt x="17095" y="2477"/>
                    <a:pt x="17095" y="2477"/>
                  </a:cubicBezTo>
                  <a:cubicBezTo>
                    <a:pt x="17037" y="2419"/>
                    <a:pt x="17037" y="2419"/>
                    <a:pt x="17037" y="2419"/>
                  </a:cubicBezTo>
                  <a:cubicBezTo>
                    <a:pt x="16980" y="2419"/>
                    <a:pt x="16980" y="2419"/>
                    <a:pt x="16980" y="2419"/>
                  </a:cubicBezTo>
                  <a:cubicBezTo>
                    <a:pt x="17037" y="2419"/>
                    <a:pt x="17037" y="2419"/>
                    <a:pt x="17037" y="2419"/>
                  </a:cubicBezTo>
                  <a:cubicBezTo>
                    <a:pt x="16980" y="2362"/>
                    <a:pt x="16980" y="2419"/>
                    <a:pt x="16980" y="2419"/>
                  </a:cubicBezTo>
                  <a:cubicBezTo>
                    <a:pt x="16922" y="2304"/>
                    <a:pt x="16922" y="2304"/>
                    <a:pt x="16922" y="2304"/>
                  </a:cubicBezTo>
                  <a:cubicBezTo>
                    <a:pt x="16922" y="2362"/>
                    <a:pt x="16922" y="2362"/>
                    <a:pt x="16922" y="2362"/>
                  </a:cubicBezTo>
                  <a:cubicBezTo>
                    <a:pt x="16806" y="2304"/>
                    <a:pt x="16806" y="2304"/>
                    <a:pt x="16806" y="2304"/>
                  </a:cubicBezTo>
                  <a:cubicBezTo>
                    <a:pt x="16749" y="2246"/>
                    <a:pt x="16749" y="2246"/>
                    <a:pt x="16749" y="2246"/>
                  </a:cubicBezTo>
                  <a:cubicBezTo>
                    <a:pt x="16691" y="2189"/>
                    <a:pt x="16691" y="2189"/>
                    <a:pt x="16691" y="2189"/>
                  </a:cubicBezTo>
                  <a:cubicBezTo>
                    <a:pt x="16691" y="2246"/>
                    <a:pt x="16691" y="2246"/>
                    <a:pt x="16691" y="2246"/>
                  </a:cubicBezTo>
                  <a:cubicBezTo>
                    <a:pt x="16575" y="2131"/>
                    <a:pt x="16575" y="2131"/>
                    <a:pt x="16575" y="2131"/>
                  </a:cubicBezTo>
                  <a:cubicBezTo>
                    <a:pt x="16518" y="2131"/>
                    <a:pt x="16518" y="2131"/>
                    <a:pt x="16518" y="2131"/>
                  </a:cubicBezTo>
                  <a:cubicBezTo>
                    <a:pt x="16518" y="2074"/>
                    <a:pt x="16518" y="2074"/>
                    <a:pt x="16518" y="2074"/>
                  </a:cubicBezTo>
                  <a:cubicBezTo>
                    <a:pt x="16518" y="2131"/>
                    <a:pt x="16518" y="2131"/>
                    <a:pt x="16518" y="2131"/>
                  </a:cubicBezTo>
                  <a:cubicBezTo>
                    <a:pt x="16402" y="2074"/>
                    <a:pt x="16402" y="2074"/>
                    <a:pt x="16402" y="2074"/>
                  </a:cubicBezTo>
                  <a:cubicBezTo>
                    <a:pt x="16402" y="2016"/>
                    <a:pt x="16402" y="2016"/>
                    <a:pt x="16402" y="2016"/>
                  </a:cubicBezTo>
                  <a:cubicBezTo>
                    <a:pt x="16344" y="2074"/>
                    <a:pt x="16344" y="2074"/>
                    <a:pt x="16344" y="2074"/>
                  </a:cubicBezTo>
                  <a:cubicBezTo>
                    <a:pt x="16287" y="2016"/>
                    <a:pt x="16287" y="2016"/>
                    <a:pt x="16287" y="2016"/>
                  </a:cubicBezTo>
                  <a:cubicBezTo>
                    <a:pt x="16287" y="1958"/>
                    <a:pt x="16287" y="1958"/>
                    <a:pt x="16287" y="1958"/>
                  </a:cubicBezTo>
                  <a:cubicBezTo>
                    <a:pt x="16171" y="1901"/>
                    <a:pt x="16171" y="1901"/>
                    <a:pt x="16171" y="1901"/>
                  </a:cubicBezTo>
                  <a:cubicBezTo>
                    <a:pt x="16113" y="1901"/>
                    <a:pt x="16113" y="1901"/>
                    <a:pt x="16113" y="1901"/>
                  </a:cubicBezTo>
                  <a:lnTo>
                    <a:pt x="16113" y="1843"/>
                  </a:lnTo>
                  <a:cubicBezTo>
                    <a:pt x="16056" y="1843"/>
                    <a:pt x="16056" y="1843"/>
                    <a:pt x="16056" y="1843"/>
                  </a:cubicBezTo>
                  <a:cubicBezTo>
                    <a:pt x="15998" y="1786"/>
                    <a:pt x="15998" y="1786"/>
                    <a:pt x="15998" y="1786"/>
                  </a:cubicBezTo>
                  <a:cubicBezTo>
                    <a:pt x="15940" y="1843"/>
                    <a:pt x="15940" y="1843"/>
                    <a:pt x="15940" y="1843"/>
                  </a:cubicBezTo>
                  <a:cubicBezTo>
                    <a:pt x="15940" y="1786"/>
                    <a:pt x="15940" y="1786"/>
                    <a:pt x="15940" y="1786"/>
                  </a:cubicBezTo>
                  <a:cubicBezTo>
                    <a:pt x="15940" y="1843"/>
                    <a:pt x="15940" y="1843"/>
                    <a:pt x="15940" y="1843"/>
                  </a:cubicBezTo>
                  <a:cubicBezTo>
                    <a:pt x="15882" y="1786"/>
                    <a:pt x="15882" y="1786"/>
                    <a:pt x="15882" y="1786"/>
                  </a:cubicBezTo>
                  <a:cubicBezTo>
                    <a:pt x="15825" y="1786"/>
                    <a:pt x="15882" y="1786"/>
                    <a:pt x="15882" y="1786"/>
                  </a:cubicBezTo>
                  <a:cubicBezTo>
                    <a:pt x="15767" y="1728"/>
                    <a:pt x="15767" y="1728"/>
                    <a:pt x="15767" y="1728"/>
                  </a:cubicBezTo>
                  <a:cubicBezTo>
                    <a:pt x="15651" y="1670"/>
                    <a:pt x="15651" y="1670"/>
                    <a:pt x="15651" y="1670"/>
                  </a:cubicBezTo>
                  <a:cubicBezTo>
                    <a:pt x="15594" y="1670"/>
                    <a:pt x="15594" y="1670"/>
                    <a:pt x="15594" y="1670"/>
                  </a:cubicBezTo>
                  <a:cubicBezTo>
                    <a:pt x="15594" y="1613"/>
                    <a:pt x="15594" y="1613"/>
                    <a:pt x="15594" y="1613"/>
                  </a:cubicBezTo>
                  <a:cubicBezTo>
                    <a:pt x="15536" y="1613"/>
                    <a:pt x="15536" y="1613"/>
                    <a:pt x="15536" y="1613"/>
                  </a:cubicBezTo>
                  <a:cubicBezTo>
                    <a:pt x="15594" y="1613"/>
                    <a:pt x="15594" y="1613"/>
                    <a:pt x="15594" y="1613"/>
                  </a:cubicBezTo>
                  <a:cubicBezTo>
                    <a:pt x="15536" y="1613"/>
                    <a:pt x="15536" y="1613"/>
                    <a:pt x="15536" y="1613"/>
                  </a:cubicBezTo>
                  <a:cubicBezTo>
                    <a:pt x="15478" y="1613"/>
                    <a:pt x="15478" y="1613"/>
                    <a:pt x="15478" y="1613"/>
                  </a:cubicBezTo>
                  <a:cubicBezTo>
                    <a:pt x="15420" y="1555"/>
                    <a:pt x="15420" y="1555"/>
                    <a:pt x="15420" y="1555"/>
                  </a:cubicBezTo>
                  <a:lnTo>
                    <a:pt x="15363" y="1555"/>
                  </a:lnTo>
                  <a:cubicBezTo>
                    <a:pt x="15305" y="1498"/>
                    <a:pt x="15305" y="1498"/>
                    <a:pt x="15305" y="1498"/>
                  </a:cubicBezTo>
                  <a:cubicBezTo>
                    <a:pt x="15363" y="1498"/>
                    <a:pt x="15363" y="1498"/>
                    <a:pt x="15363" y="1498"/>
                  </a:cubicBezTo>
                  <a:cubicBezTo>
                    <a:pt x="15478" y="1555"/>
                    <a:pt x="15478" y="1555"/>
                    <a:pt x="15478" y="1555"/>
                  </a:cubicBezTo>
                  <a:cubicBezTo>
                    <a:pt x="15536" y="1613"/>
                    <a:pt x="15536" y="1613"/>
                    <a:pt x="15536" y="1613"/>
                  </a:cubicBezTo>
                  <a:cubicBezTo>
                    <a:pt x="15536" y="1555"/>
                    <a:pt x="15536" y="1555"/>
                    <a:pt x="15536" y="1555"/>
                  </a:cubicBezTo>
                  <a:cubicBezTo>
                    <a:pt x="15536" y="1613"/>
                    <a:pt x="15536" y="1613"/>
                    <a:pt x="15536" y="1613"/>
                  </a:cubicBezTo>
                  <a:cubicBezTo>
                    <a:pt x="15594" y="1613"/>
                    <a:pt x="15594" y="1613"/>
                    <a:pt x="15594" y="1613"/>
                  </a:cubicBezTo>
                  <a:cubicBezTo>
                    <a:pt x="15594" y="1555"/>
                    <a:pt x="15594" y="1555"/>
                    <a:pt x="15594" y="1555"/>
                  </a:cubicBezTo>
                  <a:cubicBezTo>
                    <a:pt x="15478" y="1555"/>
                    <a:pt x="15478" y="1555"/>
                    <a:pt x="15478" y="1555"/>
                  </a:cubicBezTo>
                  <a:cubicBezTo>
                    <a:pt x="15478" y="1498"/>
                    <a:pt x="15478" y="1498"/>
                    <a:pt x="15478" y="1498"/>
                  </a:cubicBezTo>
                  <a:cubicBezTo>
                    <a:pt x="15189" y="1382"/>
                    <a:pt x="15189" y="1382"/>
                    <a:pt x="15189" y="1382"/>
                  </a:cubicBezTo>
                  <a:cubicBezTo>
                    <a:pt x="15074" y="1325"/>
                    <a:pt x="15074" y="1325"/>
                    <a:pt x="15074" y="1325"/>
                  </a:cubicBezTo>
                  <a:cubicBezTo>
                    <a:pt x="15074" y="1267"/>
                    <a:pt x="15074" y="1267"/>
                    <a:pt x="15074" y="1267"/>
                  </a:cubicBezTo>
                  <a:cubicBezTo>
                    <a:pt x="15074" y="1267"/>
                    <a:pt x="14958" y="1210"/>
                    <a:pt x="14843" y="1210"/>
                  </a:cubicBezTo>
                  <a:cubicBezTo>
                    <a:pt x="14727" y="1152"/>
                    <a:pt x="14612" y="1094"/>
                    <a:pt x="14439" y="1037"/>
                  </a:cubicBezTo>
                  <a:cubicBezTo>
                    <a:pt x="14265" y="979"/>
                    <a:pt x="14092" y="922"/>
                    <a:pt x="13976" y="922"/>
                  </a:cubicBezTo>
                  <a:cubicBezTo>
                    <a:pt x="13861" y="864"/>
                    <a:pt x="13803" y="864"/>
                    <a:pt x="13803" y="864"/>
                  </a:cubicBezTo>
                  <a:cubicBezTo>
                    <a:pt x="13745" y="864"/>
                    <a:pt x="13745" y="864"/>
                    <a:pt x="13745" y="864"/>
                  </a:cubicBezTo>
                  <a:cubicBezTo>
                    <a:pt x="13745" y="864"/>
                    <a:pt x="13688" y="806"/>
                    <a:pt x="13514" y="806"/>
                  </a:cubicBezTo>
                  <a:cubicBezTo>
                    <a:pt x="13399" y="749"/>
                    <a:pt x="13168" y="691"/>
                    <a:pt x="12995" y="691"/>
                  </a:cubicBezTo>
                  <a:cubicBezTo>
                    <a:pt x="12821" y="634"/>
                    <a:pt x="12648" y="634"/>
                    <a:pt x="12475" y="576"/>
                  </a:cubicBezTo>
                  <a:cubicBezTo>
                    <a:pt x="12417" y="576"/>
                    <a:pt x="12359" y="576"/>
                    <a:pt x="12359" y="576"/>
                  </a:cubicBezTo>
                  <a:cubicBezTo>
                    <a:pt x="12417" y="576"/>
                    <a:pt x="12417" y="576"/>
                    <a:pt x="12417" y="576"/>
                  </a:cubicBezTo>
                  <a:cubicBezTo>
                    <a:pt x="12475" y="576"/>
                    <a:pt x="12533" y="634"/>
                    <a:pt x="12533" y="634"/>
                  </a:cubicBezTo>
                  <a:cubicBezTo>
                    <a:pt x="12590" y="634"/>
                    <a:pt x="12648" y="634"/>
                    <a:pt x="12648" y="634"/>
                  </a:cubicBezTo>
                  <a:cubicBezTo>
                    <a:pt x="12648" y="634"/>
                    <a:pt x="12533" y="634"/>
                    <a:pt x="12475" y="634"/>
                  </a:cubicBezTo>
                  <a:cubicBezTo>
                    <a:pt x="12417" y="634"/>
                    <a:pt x="12302" y="634"/>
                    <a:pt x="12302" y="634"/>
                  </a:cubicBezTo>
                  <a:cubicBezTo>
                    <a:pt x="12302" y="576"/>
                    <a:pt x="12302" y="576"/>
                    <a:pt x="12302" y="576"/>
                  </a:cubicBezTo>
                  <a:cubicBezTo>
                    <a:pt x="12244" y="576"/>
                    <a:pt x="12244" y="576"/>
                    <a:pt x="12244" y="576"/>
                  </a:cubicBezTo>
                  <a:cubicBezTo>
                    <a:pt x="12186" y="576"/>
                    <a:pt x="12186" y="576"/>
                    <a:pt x="12186" y="576"/>
                  </a:cubicBezTo>
                  <a:cubicBezTo>
                    <a:pt x="12244" y="634"/>
                    <a:pt x="12244" y="634"/>
                    <a:pt x="12244" y="634"/>
                  </a:cubicBezTo>
                  <a:cubicBezTo>
                    <a:pt x="12244" y="691"/>
                    <a:pt x="12244" y="634"/>
                    <a:pt x="12186" y="634"/>
                  </a:cubicBezTo>
                  <a:cubicBezTo>
                    <a:pt x="12186" y="691"/>
                    <a:pt x="12186" y="691"/>
                    <a:pt x="12186" y="691"/>
                  </a:cubicBezTo>
                  <a:cubicBezTo>
                    <a:pt x="12244" y="691"/>
                    <a:pt x="12244" y="691"/>
                    <a:pt x="12244" y="691"/>
                  </a:cubicBezTo>
                  <a:cubicBezTo>
                    <a:pt x="12302" y="691"/>
                    <a:pt x="12302" y="691"/>
                    <a:pt x="12302" y="691"/>
                  </a:cubicBezTo>
                  <a:cubicBezTo>
                    <a:pt x="12359" y="691"/>
                    <a:pt x="12359" y="691"/>
                    <a:pt x="12359" y="691"/>
                  </a:cubicBezTo>
                  <a:cubicBezTo>
                    <a:pt x="12417" y="691"/>
                    <a:pt x="12417" y="691"/>
                    <a:pt x="12417" y="691"/>
                  </a:cubicBezTo>
                  <a:cubicBezTo>
                    <a:pt x="12475" y="691"/>
                    <a:pt x="12475" y="691"/>
                    <a:pt x="12475" y="691"/>
                  </a:cubicBezTo>
                  <a:cubicBezTo>
                    <a:pt x="12475" y="634"/>
                    <a:pt x="12475" y="634"/>
                    <a:pt x="12475" y="634"/>
                  </a:cubicBezTo>
                  <a:cubicBezTo>
                    <a:pt x="12417" y="634"/>
                    <a:pt x="12417" y="634"/>
                    <a:pt x="12417" y="634"/>
                  </a:cubicBezTo>
                  <a:cubicBezTo>
                    <a:pt x="12475" y="634"/>
                    <a:pt x="12475" y="634"/>
                    <a:pt x="12533" y="634"/>
                  </a:cubicBezTo>
                  <a:lnTo>
                    <a:pt x="12648" y="691"/>
                  </a:lnTo>
                  <a:cubicBezTo>
                    <a:pt x="12706" y="691"/>
                    <a:pt x="12706" y="691"/>
                    <a:pt x="12706" y="691"/>
                  </a:cubicBezTo>
                  <a:cubicBezTo>
                    <a:pt x="12764" y="634"/>
                    <a:pt x="12764" y="634"/>
                    <a:pt x="12764" y="634"/>
                  </a:cubicBezTo>
                  <a:cubicBezTo>
                    <a:pt x="12764" y="691"/>
                    <a:pt x="12764" y="691"/>
                    <a:pt x="12764" y="691"/>
                  </a:cubicBezTo>
                  <a:cubicBezTo>
                    <a:pt x="12879" y="691"/>
                    <a:pt x="12879" y="691"/>
                    <a:pt x="12879" y="691"/>
                  </a:cubicBezTo>
                  <a:cubicBezTo>
                    <a:pt x="12937" y="691"/>
                    <a:pt x="12937" y="691"/>
                    <a:pt x="12937" y="691"/>
                  </a:cubicBezTo>
                  <a:cubicBezTo>
                    <a:pt x="12995" y="691"/>
                    <a:pt x="12995" y="691"/>
                    <a:pt x="12995" y="691"/>
                  </a:cubicBezTo>
                  <a:cubicBezTo>
                    <a:pt x="13052" y="691"/>
                    <a:pt x="13052" y="691"/>
                    <a:pt x="13052" y="691"/>
                  </a:cubicBezTo>
                  <a:cubicBezTo>
                    <a:pt x="13110" y="749"/>
                    <a:pt x="13110" y="749"/>
                    <a:pt x="13110" y="749"/>
                  </a:cubicBezTo>
                  <a:cubicBezTo>
                    <a:pt x="13110" y="691"/>
                    <a:pt x="13110" y="691"/>
                    <a:pt x="13110" y="691"/>
                  </a:cubicBezTo>
                  <a:cubicBezTo>
                    <a:pt x="13110" y="749"/>
                    <a:pt x="13110" y="749"/>
                    <a:pt x="13110" y="749"/>
                  </a:cubicBezTo>
                  <a:cubicBezTo>
                    <a:pt x="13168" y="749"/>
                    <a:pt x="13168" y="749"/>
                    <a:pt x="13168" y="749"/>
                  </a:cubicBezTo>
                  <a:cubicBezTo>
                    <a:pt x="13226" y="749"/>
                    <a:pt x="13226" y="749"/>
                    <a:pt x="13226" y="749"/>
                  </a:cubicBezTo>
                  <a:cubicBezTo>
                    <a:pt x="13283" y="749"/>
                    <a:pt x="13341" y="749"/>
                    <a:pt x="13341" y="806"/>
                  </a:cubicBezTo>
                  <a:cubicBezTo>
                    <a:pt x="13457" y="806"/>
                    <a:pt x="13457" y="806"/>
                    <a:pt x="13457" y="806"/>
                  </a:cubicBezTo>
                  <a:cubicBezTo>
                    <a:pt x="13457" y="806"/>
                    <a:pt x="13399" y="806"/>
                    <a:pt x="13341" y="806"/>
                  </a:cubicBezTo>
                  <a:cubicBezTo>
                    <a:pt x="13226" y="806"/>
                    <a:pt x="13168" y="749"/>
                    <a:pt x="13052" y="749"/>
                  </a:cubicBezTo>
                  <a:cubicBezTo>
                    <a:pt x="12937" y="749"/>
                    <a:pt x="12879" y="691"/>
                    <a:pt x="12764" y="691"/>
                  </a:cubicBezTo>
                  <a:cubicBezTo>
                    <a:pt x="12821" y="691"/>
                    <a:pt x="12821" y="691"/>
                    <a:pt x="12821" y="691"/>
                  </a:cubicBezTo>
                  <a:cubicBezTo>
                    <a:pt x="12879" y="691"/>
                    <a:pt x="12879" y="691"/>
                    <a:pt x="12879" y="691"/>
                  </a:cubicBezTo>
                  <a:cubicBezTo>
                    <a:pt x="12879" y="749"/>
                    <a:pt x="12879" y="749"/>
                    <a:pt x="12879" y="749"/>
                  </a:cubicBezTo>
                  <a:cubicBezTo>
                    <a:pt x="12995" y="749"/>
                    <a:pt x="12995" y="749"/>
                    <a:pt x="12995" y="749"/>
                  </a:cubicBezTo>
                  <a:cubicBezTo>
                    <a:pt x="12937" y="749"/>
                    <a:pt x="12937" y="749"/>
                    <a:pt x="12879" y="749"/>
                  </a:cubicBezTo>
                  <a:cubicBezTo>
                    <a:pt x="12995" y="749"/>
                    <a:pt x="12995" y="749"/>
                    <a:pt x="12995" y="749"/>
                  </a:cubicBezTo>
                  <a:cubicBezTo>
                    <a:pt x="12995" y="749"/>
                    <a:pt x="13052" y="749"/>
                    <a:pt x="13110" y="749"/>
                  </a:cubicBezTo>
                  <a:cubicBezTo>
                    <a:pt x="13110" y="749"/>
                    <a:pt x="13110" y="749"/>
                    <a:pt x="13052" y="749"/>
                  </a:cubicBezTo>
                  <a:cubicBezTo>
                    <a:pt x="13052" y="806"/>
                    <a:pt x="13052" y="806"/>
                    <a:pt x="13052" y="806"/>
                  </a:cubicBezTo>
                  <a:cubicBezTo>
                    <a:pt x="13052" y="806"/>
                    <a:pt x="13052" y="806"/>
                    <a:pt x="13110" y="806"/>
                  </a:cubicBezTo>
                  <a:cubicBezTo>
                    <a:pt x="13168" y="806"/>
                    <a:pt x="13168" y="806"/>
                    <a:pt x="13168" y="806"/>
                  </a:cubicBezTo>
                  <a:cubicBezTo>
                    <a:pt x="13168" y="806"/>
                    <a:pt x="13168" y="806"/>
                    <a:pt x="13226" y="806"/>
                  </a:cubicBezTo>
                  <a:cubicBezTo>
                    <a:pt x="13168" y="806"/>
                    <a:pt x="13168" y="806"/>
                    <a:pt x="13168" y="806"/>
                  </a:cubicBezTo>
                  <a:cubicBezTo>
                    <a:pt x="13226" y="806"/>
                    <a:pt x="13226" y="806"/>
                    <a:pt x="13226" y="806"/>
                  </a:cubicBezTo>
                  <a:cubicBezTo>
                    <a:pt x="13283" y="864"/>
                    <a:pt x="13283" y="864"/>
                    <a:pt x="13283" y="806"/>
                  </a:cubicBezTo>
                  <a:cubicBezTo>
                    <a:pt x="13341" y="806"/>
                    <a:pt x="13341" y="806"/>
                    <a:pt x="13341" y="806"/>
                  </a:cubicBezTo>
                  <a:cubicBezTo>
                    <a:pt x="13341" y="864"/>
                    <a:pt x="13341" y="864"/>
                    <a:pt x="13341" y="864"/>
                  </a:cubicBezTo>
                  <a:cubicBezTo>
                    <a:pt x="13341" y="806"/>
                    <a:pt x="13341" y="806"/>
                    <a:pt x="13341" y="806"/>
                  </a:cubicBezTo>
                  <a:cubicBezTo>
                    <a:pt x="13399" y="864"/>
                    <a:pt x="13399" y="864"/>
                    <a:pt x="13399" y="864"/>
                  </a:cubicBezTo>
                  <a:cubicBezTo>
                    <a:pt x="13399" y="806"/>
                    <a:pt x="13399" y="806"/>
                    <a:pt x="13399" y="806"/>
                  </a:cubicBezTo>
                  <a:cubicBezTo>
                    <a:pt x="13457" y="864"/>
                    <a:pt x="13457" y="864"/>
                    <a:pt x="13457" y="864"/>
                  </a:cubicBezTo>
                  <a:cubicBezTo>
                    <a:pt x="13514" y="864"/>
                    <a:pt x="13514" y="864"/>
                    <a:pt x="13514" y="864"/>
                  </a:cubicBezTo>
                  <a:cubicBezTo>
                    <a:pt x="13572" y="864"/>
                    <a:pt x="13572" y="864"/>
                    <a:pt x="13572" y="864"/>
                  </a:cubicBezTo>
                  <a:cubicBezTo>
                    <a:pt x="13630" y="922"/>
                    <a:pt x="13630" y="922"/>
                    <a:pt x="13630" y="922"/>
                  </a:cubicBezTo>
                  <a:cubicBezTo>
                    <a:pt x="13630" y="864"/>
                    <a:pt x="13630" y="864"/>
                    <a:pt x="13630" y="864"/>
                  </a:cubicBezTo>
                  <a:cubicBezTo>
                    <a:pt x="13630" y="864"/>
                    <a:pt x="13630" y="922"/>
                    <a:pt x="13688" y="922"/>
                  </a:cubicBezTo>
                  <a:cubicBezTo>
                    <a:pt x="13745" y="922"/>
                    <a:pt x="13745" y="922"/>
                    <a:pt x="13745" y="922"/>
                  </a:cubicBezTo>
                  <a:cubicBezTo>
                    <a:pt x="13803" y="922"/>
                    <a:pt x="13803" y="922"/>
                    <a:pt x="13803" y="922"/>
                  </a:cubicBezTo>
                  <a:cubicBezTo>
                    <a:pt x="13803" y="979"/>
                    <a:pt x="13803" y="979"/>
                    <a:pt x="13803" y="979"/>
                  </a:cubicBezTo>
                  <a:cubicBezTo>
                    <a:pt x="13919" y="979"/>
                    <a:pt x="13919" y="979"/>
                    <a:pt x="13919" y="979"/>
                  </a:cubicBezTo>
                  <a:cubicBezTo>
                    <a:pt x="13976" y="979"/>
                    <a:pt x="13976" y="979"/>
                    <a:pt x="13976" y="979"/>
                  </a:cubicBezTo>
                  <a:cubicBezTo>
                    <a:pt x="13976" y="1037"/>
                    <a:pt x="13976" y="1037"/>
                    <a:pt x="13976" y="1037"/>
                  </a:cubicBezTo>
                  <a:cubicBezTo>
                    <a:pt x="13976" y="979"/>
                    <a:pt x="13976" y="979"/>
                    <a:pt x="13976" y="979"/>
                  </a:cubicBezTo>
                  <a:cubicBezTo>
                    <a:pt x="13976" y="1037"/>
                    <a:pt x="13976" y="1037"/>
                    <a:pt x="13976" y="1037"/>
                  </a:cubicBezTo>
                  <a:cubicBezTo>
                    <a:pt x="14034" y="1037"/>
                    <a:pt x="14034" y="1037"/>
                    <a:pt x="14034" y="1037"/>
                  </a:cubicBezTo>
                  <a:cubicBezTo>
                    <a:pt x="14150" y="1037"/>
                    <a:pt x="14150" y="1037"/>
                    <a:pt x="14150" y="1037"/>
                  </a:cubicBezTo>
                  <a:cubicBezTo>
                    <a:pt x="14207" y="1037"/>
                    <a:pt x="14207" y="1037"/>
                    <a:pt x="14207" y="1037"/>
                  </a:cubicBezTo>
                  <a:cubicBezTo>
                    <a:pt x="14207" y="1037"/>
                    <a:pt x="14150" y="1094"/>
                    <a:pt x="14207" y="1094"/>
                  </a:cubicBezTo>
                  <a:cubicBezTo>
                    <a:pt x="14150" y="1094"/>
                    <a:pt x="14150" y="1094"/>
                    <a:pt x="14150" y="1094"/>
                  </a:cubicBezTo>
                  <a:cubicBezTo>
                    <a:pt x="14150" y="1037"/>
                    <a:pt x="14150" y="1094"/>
                    <a:pt x="14150" y="1094"/>
                  </a:cubicBezTo>
                  <a:cubicBezTo>
                    <a:pt x="14092" y="1037"/>
                    <a:pt x="14092" y="1037"/>
                    <a:pt x="14092" y="1037"/>
                  </a:cubicBezTo>
                  <a:cubicBezTo>
                    <a:pt x="14092" y="1094"/>
                    <a:pt x="14092" y="1094"/>
                    <a:pt x="14092" y="1094"/>
                  </a:cubicBezTo>
                  <a:lnTo>
                    <a:pt x="14150" y="1094"/>
                  </a:lnTo>
                  <a:cubicBezTo>
                    <a:pt x="14207" y="1094"/>
                    <a:pt x="14150" y="1094"/>
                    <a:pt x="14207" y="1094"/>
                  </a:cubicBezTo>
                  <a:cubicBezTo>
                    <a:pt x="14207" y="1152"/>
                    <a:pt x="14207" y="1152"/>
                    <a:pt x="14207" y="1152"/>
                  </a:cubicBezTo>
                  <a:cubicBezTo>
                    <a:pt x="14323" y="1152"/>
                    <a:pt x="14323" y="1152"/>
                    <a:pt x="14323" y="1152"/>
                  </a:cubicBezTo>
                  <a:cubicBezTo>
                    <a:pt x="14381" y="1152"/>
                    <a:pt x="14381" y="1152"/>
                    <a:pt x="14381" y="1152"/>
                  </a:cubicBezTo>
                  <a:cubicBezTo>
                    <a:pt x="14381" y="1210"/>
                    <a:pt x="14381" y="1210"/>
                    <a:pt x="14381" y="1210"/>
                  </a:cubicBezTo>
                  <a:cubicBezTo>
                    <a:pt x="14439" y="1210"/>
                    <a:pt x="14439" y="1210"/>
                    <a:pt x="14439" y="1210"/>
                  </a:cubicBezTo>
                  <a:cubicBezTo>
                    <a:pt x="14496" y="1210"/>
                    <a:pt x="14496" y="1210"/>
                    <a:pt x="14496" y="1210"/>
                  </a:cubicBezTo>
                  <a:cubicBezTo>
                    <a:pt x="14554" y="1210"/>
                    <a:pt x="14554" y="1210"/>
                    <a:pt x="14612" y="1267"/>
                  </a:cubicBezTo>
                  <a:cubicBezTo>
                    <a:pt x="14612" y="1210"/>
                    <a:pt x="14612" y="1210"/>
                    <a:pt x="14612" y="1210"/>
                  </a:cubicBezTo>
                  <a:cubicBezTo>
                    <a:pt x="14670" y="1267"/>
                    <a:pt x="14670" y="1267"/>
                    <a:pt x="14670" y="1267"/>
                  </a:cubicBezTo>
                  <a:cubicBezTo>
                    <a:pt x="14785" y="1267"/>
                    <a:pt x="14785" y="1267"/>
                    <a:pt x="14785" y="1267"/>
                  </a:cubicBezTo>
                  <a:cubicBezTo>
                    <a:pt x="14785" y="1325"/>
                    <a:pt x="14785" y="1325"/>
                    <a:pt x="14785" y="1325"/>
                  </a:cubicBezTo>
                  <a:cubicBezTo>
                    <a:pt x="14670" y="1325"/>
                    <a:pt x="14670" y="1325"/>
                    <a:pt x="14670" y="1325"/>
                  </a:cubicBezTo>
                  <a:cubicBezTo>
                    <a:pt x="14670" y="1267"/>
                    <a:pt x="14670" y="1267"/>
                    <a:pt x="14670" y="1267"/>
                  </a:cubicBezTo>
                  <a:cubicBezTo>
                    <a:pt x="14612" y="1267"/>
                    <a:pt x="14612" y="1267"/>
                    <a:pt x="14612" y="1267"/>
                  </a:cubicBezTo>
                  <a:cubicBezTo>
                    <a:pt x="14496" y="1267"/>
                    <a:pt x="14496" y="1267"/>
                    <a:pt x="14496" y="1267"/>
                  </a:cubicBezTo>
                  <a:cubicBezTo>
                    <a:pt x="14439" y="1267"/>
                    <a:pt x="14439" y="1267"/>
                    <a:pt x="14439" y="1267"/>
                  </a:cubicBezTo>
                  <a:cubicBezTo>
                    <a:pt x="14323" y="1210"/>
                    <a:pt x="14323" y="1210"/>
                    <a:pt x="14323" y="1210"/>
                  </a:cubicBezTo>
                  <a:cubicBezTo>
                    <a:pt x="14265" y="1210"/>
                    <a:pt x="14265" y="1210"/>
                    <a:pt x="14265" y="1210"/>
                  </a:cubicBezTo>
                  <a:cubicBezTo>
                    <a:pt x="14265" y="1210"/>
                    <a:pt x="14265" y="1210"/>
                    <a:pt x="14207" y="1210"/>
                  </a:cubicBezTo>
                  <a:cubicBezTo>
                    <a:pt x="14150" y="1152"/>
                    <a:pt x="14150" y="1152"/>
                    <a:pt x="14150" y="1152"/>
                  </a:cubicBezTo>
                  <a:lnTo>
                    <a:pt x="14092" y="1152"/>
                  </a:lnTo>
                  <a:cubicBezTo>
                    <a:pt x="14092" y="1152"/>
                    <a:pt x="14092" y="1152"/>
                    <a:pt x="14092" y="1094"/>
                  </a:cubicBezTo>
                  <a:cubicBezTo>
                    <a:pt x="14092" y="1152"/>
                    <a:pt x="14092" y="1152"/>
                    <a:pt x="14092" y="1152"/>
                  </a:cubicBezTo>
                  <a:cubicBezTo>
                    <a:pt x="13976" y="1094"/>
                    <a:pt x="13976" y="1094"/>
                    <a:pt x="13976" y="1094"/>
                  </a:cubicBezTo>
                  <a:cubicBezTo>
                    <a:pt x="13919" y="1094"/>
                    <a:pt x="13919" y="1094"/>
                    <a:pt x="13919" y="1094"/>
                  </a:cubicBezTo>
                  <a:cubicBezTo>
                    <a:pt x="13919" y="1094"/>
                    <a:pt x="13919" y="1037"/>
                    <a:pt x="13861" y="1037"/>
                  </a:cubicBezTo>
                  <a:cubicBezTo>
                    <a:pt x="13861" y="1094"/>
                    <a:pt x="13861" y="1094"/>
                    <a:pt x="13861" y="1094"/>
                  </a:cubicBezTo>
                  <a:cubicBezTo>
                    <a:pt x="13803" y="1037"/>
                    <a:pt x="13803" y="1037"/>
                    <a:pt x="13803" y="1037"/>
                  </a:cubicBezTo>
                  <a:cubicBezTo>
                    <a:pt x="13803" y="1094"/>
                    <a:pt x="13803" y="1094"/>
                    <a:pt x="13803" y="1094"/>
                  </a:cubicBezTo>
                  <a:cubicBezTo>
                    <a:pt x="13745" y="1037"/>
                    <a:pt x="13745" y="1037"/>
                    <a:pt x="13745" y="1037"/>
                  </a:cubicBezTo>
                  <a:cubicBezTo>
                    <a:pt x="13630" y="1037"/>
                    <a:pt x="13630" y="1037"/>
                    <a:pt x="13630" y="1037"/>
                  </a:cubicBezTo>
                  <a:cubicBezTo>
                    <a:pt x="13572" y="1037"/>
                    <a:pt x="13572" y="1037"/>
                    <a:pt x="13572" y="1037"/>
                  </a:cubicBezTo>
                  <a:cubicBezTo>
                    <a:pt x="13572" y="979"/>
                    <a:pt x="13572" y="979"/>
                    <a:pt x="13572" y="979"/>
                  </a:cubicBezTo>
                  <a:lnTo>
                    <a:pt x="13514" y="979"/>
                  </a:lnTo>
                  <a:cubicBezTo>
                    <a:pt x="13457" y="979"/>
                    <a:pt x="13457" y="979"/>
                    <a:pt x="13457" y="979"/>
                  </a:cubicBezTo>
                  <a:cubicBezTo>
                    <a:pt x="13399" y="979"/>
                    <a:pt x="13399" y="979"/>
                    <a:pt x="13399" y="979"/>
                  </a:cubicBezTo>
                  <a:cubicBezTo>
                    <a:pt x="13341" y="922"/>
                    <a:pt x="13341" y="922"/>
                    <a:pt x="13341" y="922"/>
                  </a:cubicBezTo>
                  <a:cubicBezTo>
                    <a:pt x="13341" y="979"/>
                    <a:pt x="13341" y="979"/>
                    <a:pt x="13341" y="979"/>
                  </a:cubicBezTo>
                  <a:cubicBezTo>
                    <a:pt x="13341" y="922"/>
                    <a:pt x="13341" y="922"/>
                    <a:pt x="13341" y="922"/>
                  </a:cubicBezTo>
                  <a:cubicBezTo>
                    <a:pt x="13283" y="922"/>
                    <a:pt x="13283" y="922"/>
                    <a:pt x="13283" y="922"/>
                  </a:cubicBezTo>
                  <a:cubicBezTo>
                    <a:pt x="13226" y="922"/>
                    <a:pt x="13226" y="922"/>
                    <a:pt x="13226" y="922"/>
                  </a:cubicBezTo>
                  <a:cubicBezTo>
                    <a:pt x="13168" y="922"/>
                    <a:pt x="13168" y="922"/>
                    <a:pt x="13168" y="922"/>
                  </a:cubicBezTo>
                  <a:cubicBezTo>
                    <a:pt x="13110" y="922"/>
                    <a:pt x="13110" y="922"/>
                    <a:pt x="13110" y="922"/>
                  </a:cubicBezTo>
                  <a:cubicBezTo>
                    <a:pt x="13052" y="864"/>
                    <a:pt x="13052" y="864"/>
                    <a:pt x="13052" y="864"/>
                  </a:cubicBezTo>
                  <a:cubicBezTo>
                    <a:pt x="12995" y="864"/>
                    <a:pt x="12995" y="864"/>
                    <a:pt x="12995" y="864"/>
                  </a:cubicBezTo>
                  <a:cubicBezTo>
                    <a:pt x="12764" y="864"/>
                    <a:pt x="12764" y="864"/>
                    <a:pt x="12764" y="864"/>
                  </a:cubicBezTo>
                  <a:cubicBezTo>
                    <a:pt x="12764" y="806"/>
                    <a:pt x="12764" y="806"/>
                    <a:pt x="12764" y="806"/>
                  </a:cubicBezTo>
                  <a:cubicBezTo>
                    <a:pt x="12590" y="806"/>
                    <a:pt x="12590" y="806"/>
                    <a:pt x="12590" y="806"/>
                  </a:cubicBezTo>
                  <a:cubicBezTo>
                    <a:pt x="12533" y="749"/>
                    <a:pt x="12533" y="749"/>
                    <a:pt x="12533" y="749"/>
                  </a:cubicBezTo>
                  <a:cubicBezTo>
                    <a:pt x="12590" y="749"/>
                    <a:pt x="12590" y="749"/>
                    <a:pt x="12590" y="749"/>
                  </a:cubicBezTo>
                  <a:cubicBezTo>
                    <a:pt x="12533" y="691"/>
                    <a:pt x="12533" y="691"/>
                    <a:pt x="12533" y="691"/>
                  </a:cubicBezTo>
                  <a:cubicBezTo>
                    <a:pt x="12475" y="691"/>
                    <a:pt x="12475" y="691"/>
                    <a:pt x="12475" y="691"/>
                  </a:cubicBezTo>
                  <a:cubicBezTo>
                    <a:pt x="12475" y="749"/>
                    <a:pt x="12475" y="749"/>
                    <a:pt x="12475" y="749"/>
                  </a:cubicBezTo>
                  <a:cubicBezTo>
                    <a:pt x="12417" y="749"/>
                    <a:pt x="12417" y="749"/>
                    <a:pt x="12417" y="749"/>
                  </a:cubicBezTo>
                  <a:cubicBezTo>
                    <a:pt x="12359" y="749"/>
                    <a:pt x="12359" y="749"/>
                    <a:pt x="12359" y="749"/>
                  </a:cubicBezTo>
                  <a:cubicBezTo>
                    <a:pt x="12302" y="749"/>
                    <a:pt x="12302" y="749"/>
                    <a:pt x="12302" y="749"/>
                  </a:cubicBezTo>
                  <a:cubicBezTo>
                    <a:pt x="12302" y="749"/>
                    <a:pt x="12244" y="749"/>
                    <a:pt x="12302" y="749"/>
                  </a:cubicBezTo>
                  <a:cubicBezTo>
                    <a:pt x="12244" y="749"/>
                    <a:pt x="12244" y="749"/>
                    <a:pt x="12244" y="749"/>
                  </a:cubicBezTo>
                  <a:cubicBezTo>
                    <a:pt x="12302" y="749"/>
                    <a:pt x="12302" y="749"/>
                    <a:pt x="12302" y="749"/>
                  </a:cubicBezTo>
                  <a:cubicBezTo>
                    <a:pt x="12302" y="806"/>
                    <a:pt x="12302" y="749"/>
                    <a:pt x="12302" y="749"/>
                  </a:cubicBezTo>
                  <a:cubicBezTo>
                    <a:pt x="12302" y="806"/>
                    <a:pt x="12359" y="806"/>
                    <a:pt x="12359" y="806"/>
                  </a:cubicBezTo>
                  <a:cubicBezTo>
                    <a:pt x="12359" y="749"/>
                    <a:pt x="12359" y="749"/>
                    <a:pt x="12359" y="749"/>
                  </a:cubicBezTo>
                  <a:cubicBezTo>
                    <a:pt x="12359" y="806"/>
                    <a:pt x="12359" y="806"/>
                    <a:pt x="12359" y="806"/>
                  </a:cubicBezTo>
                  <a:cubicBezTo>
                    <a:pt x="12359" y="749"/>
                    <a:pt x="12359" y="749"/>
                    <a:pt x="12359" y="749"/>
                  </a:cubicBezTo>
                  <a:cubicBezTo>
                    <a:pt x="12417" y="806"/>
                    <a:pt x="12417" y="806"/>
                    <a:pt x="12417" y="806"/>
                  </a:cubicBezTo>
                  <a:lnTo>
                    <a:pt x="12475" y="806"/>
                  </a:lnTo>
                  <a:cubicBezTo>
                    <a:pt x="12533" y="806"/>
                    <a:pt x="12533" y="806"/>
                    <a:pt x="12533" y="806"/>
                  </a:cubicBezTo>
                  <a:cubicBezTo>
                    <a:pt x="12590" y="806"/>
                    <a:pt x="12590" y="806"/>
                    <a:pt x="12648" y="806"/>
                  </a:cubicBezTo>
                  <a:cubicBezTo>
                    <a:pt x="12590" y="806"/>
                    <a:pt x="12590" y="806"/>
                    <a:pt x="12590" y="806"/>
                  </a:cubicBezTo>
                  <a:cubicBezTo>
                    <a:pt x="12590" y="864"/>
                    <a:pt x="12590" y="864"/>
                    <a:pt x="12590" y="864"/>
                  </a:cubicBezTo>
                  <a:cubicBezTo>
                    <a:pt x="12590" y="922"/>
                    <a:pt x="12533" y="979"/>
                    <a:pt x="12533" y="979"/>
                  </a:cubicBezTo>
                  <a:cubicBezTo>
                    <a:pt x="12533" y="922"/>
                    <a:pt x="12533" y="922"/>
                    <a:pt x="12533" y="922"/>
                  </a:cubicBezTo>
                  <a:cubicBezTo>
                    <a:pt x="12533" y="922"/>
                    <a:pt x="12533" y="922"/>
                    <a:pt x="12475" y="922"/>
                  </a:cubicBezTo>
                  <a:cubicBezTo>
                    <a:pt x="12417" y="922"/>
                    <a:pt x="12475" y="922"/>
                    <a:pt x="12417" y="864"/>
                  </a:cubicBezTo>
                  <a:cubicBezTo>
                    <a:pt x="12475" y="864"/>
                    <a:pt x="12475" y="864"/>
                    <a:pt x="12475" y="864"/>
                  </a:cubicBezTo>
                  <a:cubicBezTo>
                    <a:pt x="12302" y="806"/>
                    <a:pt x="12302" y="806"/>
                    <a:pt x="12302" y="806"/>
                  </a:cubicBezTo>
                  <a:cubicBezTo>
                    <a:pt x="12302" y="806"/>
                    <a:pt x="12244" y="806"/>
                    <a:pt x="12186" y="806"/>
                  </a:cubicBezTo>
                  <a:cubicBezTo>
                    <a:pt x="12128" y="806"/>
                    <a:pt x="12128" y="806"/>
                    <a:pt x="12128" y="806"/>
                  </a:cubicBezTo>
                  <a:cubicBezTo>
                    <a:pt x="12071" y="806"/>
                    <a:pt x="12071" y="806"/>
                    <a:pt x="12071" y="806"/>
                  </a:cubicBezTo>
                  <a:cubicBezTo>
                    <a:pt x="12013" y="806"/>
                    <a:pt x="12013" y="806"/>
                    <a:pt x="12013" y="806"/>
                  </a:cubicBezTo>
                  <a:cubicBezTo>
                    <a:pt x="11955" y="806"/>
                    <a:pt x="11955" y="806"/>
                    <a:pt x="11955" y="806"/>
                  </a:cubicBezTo>
                  <a:cubicBezTo>
                    <a:pt x="11897" y="806"/>
                    <a:pt x="11897" y="806"/>
                    <a:pt x="11897" y="806"/>
                  </a:cubicBezTo>
                  <a:cubicBezTo>
                    <a:pt x="11840" y="806"/>
                    <a:pt x="11840" y="806"/>
                    <a:pt x="11840" y="806"/>
                  </a:cubicBezTo>
                  <a:cubicBezTo>
                    <a:pt x="11724" y="806"/>
                    <a:pt x="11724" y="806"/>
                    <a:pt x="11724" y="806"/>
                  </a:cubicBezTo>
                  <a:cubicBezTo>
                    <a:pt x="11666" y="806"/>
                    <a:pt x="11666" y="806"/>
                    <a:pt x="11666" y="806"/>
                  </a:cubicBezTo>
                  <a:lnTo>
                    <a:pt x="11609" y="749"/>
                  </a:lnTo>
                  <a:cubicBezTo>
                    <a:pt x="11609" y="806"/>
                    <a:pt x="11609" y="806"/>
                    <a:pt x="11609" y="806"/>
                  </a:cubicBezTo>
                  <a:cubicBezTo>
                    <a:pt x="11609" y="749"/>
                    <a:pt x="11609" y="749"/>
                    <a:pt x="11609" y="749"/>
                  </a:cubicBezTo>
                  <a:cubicBezTo>
                    <a:pt x="11551" y="749"/>
                    <a:pt x="11551" y="749"/>
                    <a:pt x="11551" y="749"/>
                  </a:cubicBezTo>
                  <a:cubicBezTo>
                    <a:pt x="11551" y="806"/>
                    <a:pt x="11551" y="806"/>
                    <a:pt x="11551" y="806"/>
                  </a:cubicBezTo>
                  <a:lnTo>
                    <a:pt x="11493" y="749"/>
                  </a:lnTo>
                  <a:cubicBezTo>
                    <a:pt x="11435" y="749"/>
                    <a:pt x="11435" y="749"/>
                    <a:pt x="11435" y="749"/>
                  </a:cubicBezTo>
                  <a:cubicBezTo>
                    <a:pt x="11378" y="749"/>
                    <a:pt x="11378" y="749"/>
                    <a:pt x="11378" y="749"/>
                  </a:cubicBezTo>
                  <a:cubicBezTo>
                    <a:pt x="11147" y="691"/>
                    <a:pt x="11147" y="691"/>
                    <a:pt x="11147" y="691"/>
                  </a:cubicBezTo>
                  <a:cubicBezTo>
                    <a:pt x="11031" y="691"/>
                    <a:pt x="11031" y="691"/>
                    <a:pt x="11031" y="691"/>
                  </a:cubicBezTo>
                  <a:cubicBezTo>
                    <a:pt x="10973" y="691"/>
                    <a:pt x="10973" y="691"/>
                    <a:pt x="10973" y="691"/>
                  </a:cubicBezTo>
                  <a:cubicBezTo>
                    <a:pt x="10973" y="634"/>
                    <a:pt x="10916" y="634"/>
                    <a:pt x="10916" y="634"/>
                  </a:cubicBezTo>
                  <a:cubicBezTo>
                    <a:pt x="10916" y="634"/>
                    <a:pt x="10858" y="634"/>
                    <a:pt x="10800" y="634"/>
                  </a:cubicBezTo>
                  <a:lnTo>
                    <a:pt x="10742" y="634"/>
                  </a:lnTo>
                  <a:cubicBezTo>
                    <a:pt x="10742" y="634"/>
                    <a:pt x="10742" y="634"/>
                    <a:pt x="10684" y="634"/>
                  </a:cubicBezTo>
                  <a:cubicBezTo>
                    <a:pt x="10684" y="576"/>
                    <a:pt x="10684" y="576"/>
                    <a:pt x="10684" y="576"/>
                  </a:cubicBezTo>
                  <a:cubicBezTo>
                    <a:pt x="10627" y="576"/>
                    <a:pt x="10627" y="576"/>
                    <a:pt x="10627" y="576"/>
                  </a:cubicBezTo>
                  <a:cubicBezTo>
                    <a:pt x="10627" y="518"/>
                    <a:pt x="10627" y="518"/>
                    <a:pt x="10627" y="518"/>
                  </a:cubicBezTo>
                  <a:cubicBezTo>
                    <a:pt x="10627" y="518"/>
                    <a:pt x="10627" y="518"/>
                    <a:pt x="10684" y="518"/>
                  </a:cubicBezTo>
                  <a:lnTo>
                    <a:pt x="10684" y="576"/>
                  </a:lnTo>
                  <a:cubicBezTo>
                    <a:pt x="10684" y="518"/>
                    <a:pt x="10684" y="518"/>
                    <a:pt x="10684" y="518"/>
                  </a:cubicBezTo>
                  <a:cubicBezTo>
                    <a:pt x="10742" y="576"/>
                    <a:pt x="10742" y="576"/>
                    <a:pt x="10742" y="576"/>
                  </a:cubicBezTo>
                  <a:cubicBezTo>
                    <a:pt x="10800" y="576"/>
                    <a:pt x="10800" y="576"/>
                    <a:pt x="10800" y="576"/>
                  </a:cubicBezTo>
                  <a:cubicBezTo>
                    <a:pt x="10800" y="518"/>
                    <a:pt x="10800" y="518"/>
                    <a:pt x="10800" y="518"/>
                  </a:cubicBezTo>
                  <a:cubicBezTo>
                    <a:pt x="10800" y="576"/>
                    <a:pt x="10800" y="576"/>
                    <a:pt x="10800" y="576"/>
                  </a:cubicBezTo>
                  <a:cubicBezTo>
                    <a:pt x="10858" y="576"/>
                    <a:pt x="10858" y="576"/>
                    <a:pt x="10858" y="576"/>
                  </a:cubicBezTo>
                  <a:cubicBezTo>
                    <a:pt x="10858" y="518"/>
                    <a:pt x="10858" y="576"/>
                    <a:pt x="10858" y="518"/>
                  </a:cubicBezTo>
                  <a:lnTo>
                    <a:pt x="10742" y="518"/>
                  </a:lnTo>
                  <a:cubicBezTo>
                    <a:pt x="10800" y="518"/>
                    <a:pt x="10800" y="518"/>
                    <a:pt x="10858" y="518"/>
                  </a:cubicBezTo>
                  <a:lnTo>
                    <a:pt x="10800" y="461"/>
                  </a:lnTo>
                  <a:cubicBezTo>
                    <a:pt x="10800" y="518"/>
                    <a:pt x="10800" y="518"/>
                    <a:pt x="10800" y="518"/>
                  </a:cubicBezTo>
                  <a:cubicBezTo>
                    <a:pt x="10800" y="461"/>
                    <a:pt x="10800" y="461"/>
                    <a:pt x="10800" y="461"/>
                  </a:cubicBezTo>
                  <a:cubicBezTo>
                    <a:pt x="10858" y="461"/>
                    <a:pt x="10858" y="461"/>
                    <a:pt x="10858" y="461"/>
                  </a:cubicBezTo>
                  <a:cubicBezTo>
                    <a:pt x="10858" y="518"/>
                    <a:pt x="10858" y="518"/>
                    <a:pt x="10858" y="518"/>
                  </a:cubicBezTo>
                  <a:cubicBezTo>
                    <a:pt x="10916" y="518"/>
                    <a:pt x="10916" y="518"/>
                    <a:pt x="10916" y="518"/>
                  </a:cubicBezTo>
                  <a:cubicBezTo>
                    <a:pt x="10973" y="518"/>
                    <a:pt x="10973" y="518"/>
                    <a:pt x="10973" y="518"/>
                  </a:cubicBezTo>
                  <a:cubicBezTo>
                    <a:pt x="10973" y="518"/>
                    <a:pt x="11031" y="518"/>
                    <a:pt x="10973" y="576"/>
                  </a:cubicBezTo>
                  <a:cubicBezTo>
                    <a:pt x="11031" y="576"/>
                    <a:pt x="11031" y="576"/>
                    <a:pt x="11031" y="576"/>
                  </a:cubicBezTo>
                  <a:cubicBezTo>
                    <a:pt x="10973" y="576"/>
                    <a:pt x="10973" y="576"/>
                    <a:pt x="10973" y="576"/>
                  </a:cubicBezTo>
                  <a:lnTo>
                    <a:pt x="10973" y="634"/>
                  </a:lnTo>
                  <a:cubicBezTo>
                    <a:pt x="10858" y="576"/>
                    <a:pt x="10858" y="576"/>
                    <a:pt x="10858" y="576"/>
                  </a:cubicBezTo>
                  <a:cubicBezTo>
                    <a:pt x="10858" y="634"/>
                    <a:pt x="10858" y="634"/>
                    <a:pt x="10858" y="634"/>
                  </a:cubicBezTo>
                  <a:cubicBezTo>
                    <a:pt x="10916" y="634"/>
                    <a:pt x="10916" y="634"/>
                    <a:pt x="10916" y="634"/>
                  </a:cubicBezTo>
                  <a:cubicBezTo>
                    <a:pt x="10973" y="634"/>
                    <a:pt x="10973" y="634"/>
                    <a:pt x="10973" y="634"/>
                  </a:cubicBezTo>
                  <a:cubicBezTo>
                    <a:pt x="11031" y="634"/>
                    <a:pt x="11031" y="634"/>
                    <a:pt x="11031" y="634"/>
                  </a:cubicBezTo>
                  <a:cubicBezTo>
                    <a:pt x="11089" y="634"/>
                    <a:pt x="11089" y="634"/>
                    <a:pt x="11089" y="634"/>
                  </a:cubicBezTo>
                  <a:cubicBezTo>
                    <a:pt x="11147" y="634"/>
                    <a:pt x="11147" y="634"/>
                    <a:pt x="11147" y="634"/>
                  </a:cubicBezTo>
                  <a:cubicBezTo>
                    <a:pt x="11493" y="691"/>
                    <a:pt x="11493" y="691"/>
                    <a:pt x="11493" y="691"/>
                  </a:cubicBezTo>
                  <a:cubicBezTo>
                    <a:pt x="11493" y="634"/>
                    <a:pt x="11435" y="634"/>
                    <a:pt x="11435" y="634"/>
                  </a:cubicBezTo>
                  <a:cubicBezTo>
                    <a:pt x="11320" y="634"/>
                    <a:pt x="11320" y="634"/>
                    <a:pt x="11320" y="634"/>
                  </a:cubicBezTo>
                  <a:cubicBezTo>
                    <a:pt x="11262" y="634"/>
                    <a:pt x="11262" y="634"/>
                    <a:pt x="11262" y="634"/>
                  </a:cubicBezTo>
                  <a:cubicBezTo>
                    <a:pt x="11262" y="576"/>
                    <a:pt x="11262" y="576"/>
                    <a:pt x="11262" y="576"/>
                  </a:cubicBezTo>
                  <a:cubicBezTo>
                    <a:pt x="11320" y="576"/>
                    <a:pt x="11320" y="576"/>
                    <a:pt x="11320" y="576"/>
                  </a:cubicBezTo>
                  <a:lnTo>
                    <a:pt x="11262" y="576"/>
                  </a:lnTo>
                  <a:cubicBezTo>
                    <a:pt x="11320" y="576"/>
                    <a:pt x="11320" y="576"/>
                    <a:pt x="11320" y="576"/>
                  </a:cubicBezTo>
                  <a:cubicBezTo>
                    <a:pt x="11320" y="518"/>
                    <a:pt x="11320" y="518"/>
                    <a:pt x="11320" y="518"/>
                  </a:cubicBezTo>
                  <a:cubicBezTo>
                    <a:pt x="11320" y="576"/>
                    <a:pt x="11320" y="576"/>
                    <a:pt x="11320" y="576"/>
                  </a:cubicBezTo>
                  <a:cubicBezTo>
                    <a:pt x="11378" y="576"/>
                    <a:pt x="11378" y="576"/>
                    <a:pt x="11378" y="576"/>
                  </a:cubicBezTo>
                  <a:cubicBezTo>
                    <a:pt x="11435" y="634"/>
                    <a:pt x="11435" y="634"/>
                    <a:pt x="11435" y="634"/>
                  </a:cubicBezTo>
                  <a:cubicBezTo>
                    <a:pt x="11435" y="576"/>
                    <a:pt x="11435" y="576"/>
                    <a:pt x="11435" y="576"/>
                  </a:cubicBezTo>
                  <a:cubicBezTo>
                    <a:pt x="11493" y="576"/>
                    <a:pt x="11493" y="576"/>
                    <a:pt x="11493" y="576"/>
                  </a:cubicBezTo>
                  <a:cubicBezTo>
                    <a:pt x="11493" y="634"/>
                    <a:pt x="11493" y="634"/>
                    <a:pt x="11493" y="634"/>
                  </a:cubicBezTo>
                  <a:cubicBezTo>
                    <a:pt x="11609" y="634"/>
                    <a:pt x="11609" y="634"/>
                    <a:pt x="11609" y="634"/>
                  </a:cubicBezTo>
                  <a:cubicBezTo>
                    <a:pt x="11551" y="634"/>
                    <a:pt x="11551" y="634"/>
                    <a:pt x="11551" y="634"/>
                  </a:cubicBezTo>
                  <a:cubicBezTo>
                    <a:pt x="11609" y="634"/>
                    <a:pt x="11609" y="634"/>
                    <a:pt x="11609" y="634"/>
                  </a:cubicBezTo>
                  <a:lnTo>
                    <a:pt x="11666" y="691"/>
                  </a:lnTo>
                  <a:cubicBezTo>
                    <a:pt x="11666" y="691"/>
                    <a:pt x="11666" y="691"/>
                    <a:pt x="11609" y="691"/>
                  </a:cubicBezTo>
                  <a:cubicBezTo>
                    <a:pt x="11551" y="691"/>
                    <a:pt x="11493" y="691"/>
                    <a:pt x="11493" y="691"/>
                  </a:cubicBezTo>
                  <a:cubicBezTo>
                    <a:pt x="11551" y="691"/>
                    <a:pt x="11551" y="691"/>
                    <a:pt x="11551" y="691"/>
                  </a:cubicBezTo>
                  <a:cubicBezTo>
                    <a:pt x="11551" y="749"/>
                    <a:pt x="11551" y="749"/>
                    <a:pt x="11551" y="749"/>
                  </a:cubicBezTo>
                  <a:cubicBezTo>
                    <a:pt x="11609" y="749"/>
                    <a:pt x="11609" y="749"/>
                    <a:pt x="11609" y="749"/>
                  </a:cubicBezTo>
                  <a:cubicBezTo>
                    <a:pt x="11666" y="749"/>
                    <a:pt x="11666" y="749"/>
                    <a:pt x="11666" y="749"/>
                  </a:cubicBezTo>
                  <a:cubicBezTo>
                    <a:pt x="11666" y="691"/>
                    <a:pt x="11666" y="691"/>
                    <a:pt x="11666" y="691"/>
                  </a:cubicBezTo>
                  <a:cubicBezTo>
                    <a:pt x="11724" y="691"/>
                    <a:pt x="11724" y="691"/>
                    <a:pt x="11724" y="691"/>
                  </a:cubicBezTo>
                  <a:cubicBezTo>
                    <a:pt x="11724" y="691"/>
                    <a:pt x="11724" y="691"/>
                    <a:pt x="11724" y="634"/>
                  </a:cubicBezTo>
                  <a:cubicBezTo>
                    <a:pt x="11782" y="634"/>
                    <a:pt x="11782" y="634"/>
                    <a:pt x="11782" y="634"/>
                  </a:cubicBezTo>
                  <a:cubicBezTo>
                    <a:pt x="11840" y="634"/>
                    <a:pt x="11840" y="634"/>
                    <a:pt x="11840" y="634"/>
                  </a:cubicBezTo>
                  <a:cubicBezTo>
                    <a:pt x="11840" y="691"/>
                    <a:pt x="11840" y="691"/>
                    <a:pt x="11840" y="691"/>
                  </a:cubicBezTo>
                  <a:cubicBezTo>
                    <a:pt x="11897" y="691"/>
                    <a:pt x="11897" y="691"/>
                    <a:pt x="11897" y="691"/>
                  </a:cubicBezTo>
                  <a:cubicBezTo>
                    <a:pt x="11897" y="634"/>
                    <a:pt x="11897" y="634"/>
                    <a:pt x="11897" y="634"/>
                  </a:cubicBezTo>
                  <a:cubicBezTo>
                    <a:pt x="11955" y="691"/>
                    <a:pt x="11955" y="691"/>
                    <a:pt x="11955" y="691"/>
                  </a:cubicBezTo>
                  <a:cubicBezTo>
                    <a:pt x="11955" y="634"/>
                    <a:pt x="11955" y="634"/>
                    <a:pt x="11955" y="634"/>
                  </a:cubicBezTo>
                  <a:cubicBezTo>
                    <a:pt x="11897" y="634"/>
                    <a:pt x="11897" y="634"/>
                    <a:pt x="11897" y="634"/>
                  </a:cubicBezTo>
                  <a:cubicBezTo>
                    <a:pt x="11840" y="634"/>
                    <a:pt x="11840" y="634"/>
                    <a:pt x="11840" y="634"/>
                  </a:cubicBezTo>
                  <a:cubicBezTo>
                    <a:pt x="11666" y="576"/>
                    <a:pt x="11666" y="576"/>
                    <a:pt x="11666" y="576"/>
                  </a:cubicBezTo>
                  <a:cubicBezTo>
                    <a:pt x="11609" y="576"/>
                    <a:pt x="11609" y="576"/>
                    <a:pt x="11609" y="576"/>
                  </a:cubicBezTo>
                  <a:cubicBezTo>
                    <a:pt x="11493" y="576"/>
                    <a:pt x="11493" y="576"/>
                    <a:pt x="11493" y="576"/>
                  </a:cubicBezTo>
                  <a:cubicBezTo>
                    <a:pt x="11435" y="518"/>
                    <a:pt x="11435" y="518"/>
                    <a:pt x="11435" y="518"/>
                  </a:cubicBezTo>
                  <a:lnTo>
                    <a:pt x="11378" y="518"/>
                  </a:lnTo>
                  <a:cubicBezTo>
                    <a:pt x="11031" y="518"/>
                    <a:pt x="11031" y="518"/>
                    <a:pt x="11031" y="518"/>
                  </a:cubicBezTo>
                  <a:lnTo>
                    <a:pt x="11031" y="461"/>
                  </a:lnTo>
                  <a:cubicBezTo>
                    <a:pt x="11031" y="518"/>
                    <a:pt x="11031" y="518"/>
                    <a:pt x="11031" y="518"/>
                  </a:cubicBezTo>
                  <a:cubicBezTo>
                    <a:pt x="11031" y="461"/>
                    <a:pt x="11031" y="461"/>
                    <a:pt x="11031" y="461"/>
                  </a:cubicBezTo>
                  <a:cubicBezTo>
                    <a:pt x="10973" y="461"/>
                    <a:pt x="10973" y="461"/>
                    <a:pt x="10973" y="461"/>
                  </a:cubicBezTo>
                  <a:cubicBezTo>
                    <a:pt x="11031" y="461"/>
                    <a:pt x="11031" y="461"/>
                    <a:pt x="11031" y="461"/>
                  </a:cubicBezTo>
                  <a:cubicBezTo>
                    <a:pt x="11147" y="461"/>
                    <a:pt x="11147" y="461"/>
                    <a:pt x="11147" y="461"/>
                  </a:cubicBezTo>
                  <a:cubicBezTo>
                    <a:pt x="11493" y="461"/>
                    <a:pt x="11493" y="461"/>
                    <a:pt x="11493" y="461"/>
                  </a:cubicBezTo>
                  <a:cubicBezTo>
                    <a:pt x="11435" y="461"/>
                    <a:pt x="11435" y="461"/>
                    <a:pt x="11435" y="461"/>
                  </a:cubicBezTo>
                  <a:cubicBezTo>
                    <a:pt x="11320" y="461"/>
                    <a:pt x="11320" y="461"/>
                    <a:pt x="11320" y="461"/>
                  </a:cubicBezTo>
                  <a:cubicBezTo>
                    <a:pt x="11320" y="518"/>
                    <a:pt x="11320" y="518"/>
                    <a:pt x="11320" y="518"/>
                  </a:cubicBezTo>
                  <a:cubicBezTo>
                    <a:pt x="11378" y="518"/>
                    <a:pt x="11378" y="518"/>
                    <a:pt x="11378" y="518"/>
                  </a:cubicBezTo>
                  <a:cubicBezTo>
                    <a:pt x="11609" y="518"/>
                    <a:pt x="11609" y="518"/>
                    <a:pt x="11609" y="518"/>
                  </a:cubicBezTo>
                  <a:cubicBezTo>
                    <a:pt x="11551" y="518"/>
                    <a:pt x="11551" y="518"/>
                    <a:pt x="11551" y="518"/>
                  </a:cubicBezTo>
                  <a:cubicBezTo>
                    <a:pt x="11609" y="576"/>
                    <a:pt x="11609" y="576"/>
                    <a:pt x="11609" y="576"/>
                  </a:cubicBezTo>
                  <a:cubicBezTo>
                    <a:pt x="11666" y="576"/>
                    <a:pt x="11609" y="576"/>
                    <a:pt x="11666" y="576"/>
                  </a:cubicBezTo>
                  <a:cubicBezTo>
                    <a:pt x="11666" y="518"/>
                    <a:pt x="11666" y="518"/>
                    <a:pt x="11666" y="518"/>
                  </a:cubicBezTo>
                  <a:cubicBezTo>
                    <a:pt x="11782" y="518"/>
                    <a:pt x="11782" y="518"/>
                    <a:pt x="11782" y="518"/>
                  </a:cubicBezTo>
                  <a:lnTo>
                    <a:pt x="11782" y="576"/>
                  </a:lnTo>
                  <a:cubicBezTo>
                    <a:pt x="11724" y="576"/>
                    <a:pt x="11724" y="576"/>
                    <a:pt x="11724" y="576"/>
                  </a:cubicBezTo>
                  <a:cubicBezTo>
                    <a:pt x="11782" y="576"/>
                    <a:pt x="11782" y="576"/>
                    <a:pt x="11782" y="576"/>
                  </a:cubicBezTo>
                  <a:cubicBezTo>
                    <a:pt x="11897" y="576"/>
                    <a:pt x="11897" y="576"/>
                    <a:pt x="11897" y="576"/>
                  </a:cubicBezTo>
                  <a:cubicBezTo>
                    <a:pt x="11955" y="576"/>
                    <a:pt x="11955" y="576"/>
                    <a:pt x="11955" y="576"/>
                  </a:cubicBezTo>
                  <a:cubicBezTo>
                    <a:pt x="12013" y="576"/>
                    <a:pt x="12013" y="576"/>
                    <a:pt x="12013" y="576"/>
                  </a:cubicBezTo>
                  <a:cubicBezTo>
                    <a:pt x="12013" y="634"/>
                    <a:pt x="12013" y="634"/>
                    <a:pt x="12013" y="634"/>
                  </a:cubicBezTo>
                  <a:cubicBezTo>
                    <a:pt x="12013" y="691"/>
                    <a:pt x="12013" y="691"/>
                    <a:pt x="12013" y="691"/>
                  </a:cubicBezTo>
                  <a:cubicBezTo>
                    <a:pt x="11955" y="634"/>
                    <a:pt x="11955" y="634"/>
                    <a:pt x="11955" y="634"/>
                  </a:cubicBezTo>
                  <a:cubicBezTo>
                    <a:pt x="11955" y="691"/>
                    <a:pt x="11955" y="691"/>
                    <a:pt x="11955" y="691"/>
                  </a:cubicBezTo>
                  <a:cubicBezTo>
                    <a:pt x="12013" y="691"/>
                    <a:pt x="12013" y="691"/>
                    <a:pt x="12013" y="691"/>
                  </a:cubicBezTo>
                  <a:cubicBezTo>
                    <a:pt x="12128" y="691"/>
                    <a:pt x="12128" y="691"/>
                    <a:pt x="12128" y="691"/>
                  </a:cubicBezTo>
                  <a:cubicBezTo>
                    <a:pt x="12186" y="691"/>
                    <a:pt x="12186" y="691"/>
                    <a:pt x="12186" y="691"/>
                  </a:cubicBezTo>
                  <a:cubicBezTo>
                    <a:pt x="12186" y="634"/>
                    <a:pt x="12186" y="634"/>
                    <a:pt x="12186" y="634"/>
                  </a:cubicBezTo>
                  <a:cubicBezTo>
                    <a:pt x="12128" y="634"/>
                    <a:pt x="12128" y="634"/>
                    <a:pt x="12128" y="634"/>
                  </a:cubicBezTo>
                  <a:cubicBezTo>
                    <a:pt x="12128" y="576"/>
                    <a:pt x="12128" y="576"/>
                    <a:pt x="12186" y="576"/>
                  </a:cubicBezTo>
                  <a:cubicBezTo>
                    <a:pt x="11955" y="576"/>
                    <a:pt x="11955" y="576"/>
                    <a:pt x="11955" y="576"/>
                  </a:cubicBezTo>
                  <a:cubicBezTo>
                    <a:pt x="11955" y="518"/>
                    <a:pt x="11955" y="518"/>
                    <a:pt x="11897" y="518"/>
                  </a:cubicBezTo>
                  <a:cubicBezTo>
                    <a:pt x="11955" y="518"/>
                    <a:pt x="11955" y="518"/>
                    <a:pt x="11955" y="518"/>
                  </a:cubicBezTo>
                  <a:cubicBezTo>
                    <a:pt x="12071" y="576"/>
                    <a:pt x="12071" y="576"/>
                    <a:pt x="12071" y="576"/>
                  </a:cubicBezTo>
                  <a:cubicBezTo>
                    <a:pt x="12071" y="518"/>
                    <a:pt x="12071" y="518"/>
                    <a:pt x="12071" y="518"/>
                  </a:cubicBezTo>
                  <a:cubicBezTo>
                    <a:pt x="12128" y="518"/>
                    <a:pt x="12186" y="576"/>
                    <a:pt x="12186" y="576"/>
                  </a:cubicBezTo>
                  <a:cubicBezTo>
                    <a:pt x="12186" y="518"/>
                    <a:pt x="12186" y="518"/>
                    <a:pt x="12186" y="518"/>
                  </a:cubicBezTo>
                  <a:cubicBezTo>
                    <a:pt x="11840" y="518"/>
                    <a:pt x="11840" y="518"/>
                    <a:pt x="11840" y="518"/>
                  </a:cubicBezTo>
                  <a:cubicBezTo>
                    <a:pt x="11782" y="518"/>
                    <a:pt x="11782" y="518"/>
                    <a:pt x="11782" y="518"/>
                  </a:cubicBezTo>
                  <a:cubicBezTo>
                    <a:pt x="11782" y="518"/>
                    <a:pt x="11782" y="518"/>
                    <a:pt x="11840" y="518"/>
                  </a:cubicBezTo>
                  <a:cubicBezTo>
                    <a:pt x="11724" y="518"/>
                    <a:pt x="11724" y="518"/>
                    <a:pt x="11724" y="518"/>
                  </a:cubicBezTo>
                  <a:cubicBezTo>
                    <a:pt x="11666" y="518"/>
                    <a:pt x="11666" y="518"/>
                    <a:pt x="11666" y="518"/>
                  </a:cubicBezTo>
                  <a:cubicBezTo>
                    <a:pt x="11666" y="518"/>
                    <a:pt x="11666" y="518"/>
                    <a:pt x="11724" y="461"/>
                  </a:cubicBezTo>
                  <a:cubicBezTo>
                    <a:pt x="11724" y="461"/>
                    <a:pt x="11666" y="461"/>
                    <a:pt x="11609" y="461"/>
                  </a:cubicBezTo>
                  <a:cubicBezTo>
                    <a:pt x="11551" y="461"/>
                    <a:pt x="11551" y="461"/>
                    <a:pt x="11551" y="461"/>
                  </a:cubicBezTo>
                  <a:cubicBezTo>
                    <a:pt x="11551" y="461"/>
                    <a:pt x="11551" y="461"/>
                    <a:pt x="11551" y="518"/>
                  </a:cubicBezTo>
                  <a:cubicBezTo>
                    <a:pt x="11493" y="461"/>
                    <a:pt x="11493" y="461"/>
                    <a:pt x="11493" y="461"/>
                  </a:cubicBezTo>
                  <a:cubicBezTo>
                    <a:pt x="11551" y="461"/>
                    <a:pt x="11551" y="461"/>
                    <a:pt x="11551" y="461"/>
                  </a:cubicBezTo>
                  <a:cubicBezTo>
                    <a:pt x="11493" y="461"/>
                    <a:pt x="11493" y="461"/>
                    <a:pt x="11493" y="461"/>
                  </a:cubicBezTo>
                  <a:cubicBezTo>
                    <a:pt x="11435" y="461"/>
                    <a:pt x="11435" y="461"/>
                    <a:pt x="11378" y="461"/>
                  </a:cubicBezTo>
                  <a:cubicBezTo>
                    <a:pt x="11262" y="403"/>
                    <a:pt x="11262" y="403"/>
                    <a:pt x="11262" y="403"/>
                  </a:cubicBezTo>
                  <a:cubicBezTo>
                    <a:pt x="11262" y="461"/>
                    <a:pt x="11262" y="461"/>
                    <a:pt x="11262" y="461"/>
                  </a:cubicBezTo>
                  <a:cubicBezTo>
                    <a:pt x="11204" y="403"/>
                    <a:pt x="11204" y="403"/>
                    <a:pt x="11204" y="403"/>
                  </a:cubicBezTo>
                  <a:cubicBezTo>
                    <a:pt x="11089" y="403"/>
                    <a:pt x="11089" y="403"/>
                    <a:pt x="11089" y="403"/>
                  </a:cubicBezTo>
                  <a:cubicBezTo>
                    <a:pt x="11031" y="403"/>
                    <a:pt x="11089" y="403"/>
                    <a:pt x="11031" y="403"/>
                  </a:cubicBezTo>
                  <a:cubicBezTo>
                    <a:pt x="10973" y="403"/>
                    <a:pt x="10973" y="403"/>
                    <a:pt x="10973" y="403"/>
                  </a:cubicBezTo>
                  <a:cubicBezTo>
                    <a:pt x="10916" y="403"/>
                    <a:pt x="10916" y="403"/>
                    <a:pt x="10916" y="403"/>
                  </a:cubicBezTo>
                  <a:cubicBezTo>
                    <a:pt x="10800" y="403"/>
                    <a:pt x="10800" y="403"/>
                    <a:pt x="10800" y="403"/>
                  </a:cubicBezTo>
                  <a:lnTo>
                    <a:pt x="10742" y="403"/>
                  </a:lnTo>
                  <a:cubicBezTo>
                    <a:pt x="10684" y="403"/>
                    <a:pt x="10684" y="403"/>
                    <a:pt x="10684" y="403"/>
                  </a:cubicBezTo>
                  <a:cubicBezTo>
                    <a:pt x="10684" y="346"/>
                    <a:pt x="10627" y="346"/>
                    <a:pt x="10627" y="346"/>
                  </a:cubicBezTo>
                  <a:cubicBezTo>
                    <a:pt x="10569" y="346"/>
                    <a:pt x="10569" y="346"/>
                    <a:pt x="10569" y="346"/>
                  </a:cubicBezTo>
                  <a:cubicBezTo>
                    <a:pt x="10453" y="346"/>
                    <a:pt x="10453" y="346"/>
                    <a:pt x="10453" y="346"/>
                  </a:cubicBezTo>
                  <a:cubicBezTo>
                    <a:pt x="10338" y="346"/>
                    <a:pt x="10338" y="346"/>
                    <a:pt x="10338" y="346"/>
                  </a:cubicBezTo>
                  <a:cubicBezTo>
                    <a:pt x="10280" y="346"/>
                    <a:pt x="10280" y="346"/>
                    <a:pt x="10280" y="346"/>
                  </a:cubicBezTo>
                  <a:cubicBezTo>
                    <a:pt x="10165" y="346"/>
                    <a:pt x="10165" y="346"/>
                    <a:pt x="10165" y="346"/>
                  </a:cubicBezTo>
                  <a:cubicBezTo>
                    <a:pt x="10107" y="346"/>
                    <a:pt x="10107" y="346"/>
                    <a:pt x="10107" y="346"/>
                  </a:cubicBezTo>
                  <a:cubicBezTo>
                    <a:pt x="10049" y="346"/>
                    <a:pt x="10049" y="346"/>
                    <a:pt x="10049" y="346"/>
                  </a:cubicBezTo>
                  <a:cubicBezTo>
                    <a:pt x="10049" y="403"/>
                    <a:pt x="10049" y="403"/>
                    <a:pt x="10049" y="403"/>
                  </a:cubicBezTo>
                  <a:cubicBezTo>
                    <a:pt x="10049" y="461"/>
                    <a:pt x="10049" y="461"/>
                    <a:pt x="10049" y="461"/>
                  </a:cubicBezTo>
                  <a:cubicBezTo>
                    <a:pt x="10165" y="461"/>
                    <a:pt x="10165" y="461"/>
                    <a:pt x="10165" y="461"/>
                  </a:cubicBezTo>
                  <a:cubicBezTo>
                    <a:pt x="10165" y="403"/>
                    <a:pt x="10165" y="403"/>
                    <a:pt x="10165" y="403"/>
                  </a:cubicBezTo>
                  <a:lnTo>
                    <a:pt x="10165" y="461"/>
                  </a:lnTo>
                  <a:cubicBezTo>
                    <a:pt x="10280" y="403"/>
                    <a:pt x="10280" y="403"/>
                    <a:pt x="10280" y="403"/>
                  </a:cubicBezTo>
                  <a:cubicBezTo>
                    <a:pt x="10280" y="461"/>
                    <a:pt x="10280" y="461"/>
                    <a:pt x="10280" y="461"/>
                  </a:cubicBezTo>
                  <a:cubicBezTo>
                    <a:pt x="10511" y="461"/>
                    <a:pt x="10511" y="461"/>
                    <a:pt x="10511" y="461"/>
                  </a:cubicBezTo>
                  <a:cubicBezTo>
                    <a:pt x="10511" y="461"/>
                    <a:pt x="10511" y="461"/>
                    <a:pt x="10569" y="461"/>
                  </a:cubicBezTo>
                  <a:cubicBezTo>
                    <a:pt x="10511" y="461"/>
                    <a:pt x="10511" y="461"/>
                    <a:pt x="10511" y="461"/>
                  </a:cubicBezTo>
                  <a:cubicBezTo>
                    <a:pt x="10396" y="461"/>
                    <a:pt x="10396" y="461"/>
                    <a:pt x="10396" y="461"/>
                  </a:cubicBezTo>
                  <a:cubicBezTo>
                    <a:pt x="10396" y="461"/>
                    <a:pt x="10396" y="518"/>
                    <a:pt x="10453" y="518"/>
                  </a:cubicBezTo>
                  <a:cubicBezTo>
                    <a:pt x="10396" y="518"/>
                    <a:pt x="10396" y="518"/>
                    <a:pt x="10396" y="518"/>
                  </a:cubicBezTo>
                  <a:cubicBezTo>
                    <a:pt x="10396" y="461"/>
                    <a:pt x="10396" y="518"/>
                    <a:pt x="10396" y="461"/>
                  </a:cubicBezTo>
                  <a:cubicBezTo>
                    <a:pt x="10338" y="461"/>
                    <a:pt x="10280" y="461"/>
                    <a:pt x="10280" y="461"/>
                  </a:cubicBezTo>
                  <a:cubicBezTo>
                    <a:pt x="10165" y="461"/>
                    <a:pt x="10165" y="461"/>
                    <a:pt x="10165" y="461"/>
                  </a:cubicBezTo>
                  <a:cubicBezTo>
                    <a:pt x="10107" y="461"/>
                    <a:pt x="10049" y="461"/>
                    <a:pt x="10049" y="461"/>
                  </a:cubicBezTo>
                  <a:cubicBezTo>
                    <a:pt x="9991" y="461"/>
                    <a:pt x="9991" y="461"/>
                    <a:pt x="9991" y="461"/>
                  </a:cubicBezTo>
                  <a:cubicBezTo>
                    <a:pt x="9991" y="403"/>
                    <a:pt x="9991" y="403"/>
                    <a:pt x="9991" y="403"/>
                  </a:cubicBezTo>
                  <a:cubicBezTo>
                    <a:pt x="9934" y="403"/>
                    <a:pt x="9876" y="403"/>
                    <a:pt x="9818" y="403"/>
                  </a:cubicBezTo>
                  <a:cubicBezTo>
                    <a:pt x="9760" y="403"/>
                    <a:pt x="9760" y="403"/>
                    <a:pt x="9703" y="403"/>
                  </a:cubicBezTo>
                  <a:cubicBezTo>
                    <a:pt x="9529" y="403"/>
                    <a:pt x="9529" y="403"/>
                    <a:pt x="9529" y="403"/>
                  </a:cubicBezTo>
                  <a:cubicBezTo>
                    <a:pt x="9356" y="403"/>
                    <a:pt x="9356" y="403"/>
                    <a:pt x="9356" y="403"/>
                  </a:cubicBezTo>
                  <a:cubicBezTo>
                    <a:pt x="9298" y="403"/>
                    <a:pt x="9298" y="403"/>
                    <a:pt x="9241" y="403"/>
                  </a:cubicBezTo>
                  <a:cubicBezTo>
                    <a:pt x="9183" y="403"/>
                    <a:pt x="9183" y="403"/>
                    <a:pt x="9183" y="403"/>
                  </a:cubicBezTo>
                  <a:cubicBezTo>
                    <a:pt x="9183" y="461"/>
                    <a:pt x="9183" y="461"/>
                    <a:pt x="9183" y="461"/>
                  </a:cubicBezTo>
                  <a:cubicBezTo>
                    <a:pt x="9125" y="403"/>
                    <a:pt x="9183" y="461"/>
                    <a:pt x="9125" y="403"/>
                  </a:cubicBezTo>
                  <a:cubicBezTo>
                    <a:pt x="9067" y="403"/>
                    <a:pt x="9067" y="403"/>
                    <a:pt x="9067" y="403"/>
                  </a:cubicBezTo>
                  <a:cubicBezTo>
                    <a:pt x="9010" y="403"/>
                    <a:pt x="9010" y="403"/>
                    <a:pt x="9010" y="403"/>
                  </a:cubicBezTo>
                  <a:cubicBezTo>
                    <a:pt x="9183" y="346"/>
                    <a:pt x="9183" y="346"/>
                    <a:pt x="9183" y="346"/>
                  </a:cubicBezTo>
                  <a:cubicBezTo>
                    <a:pt x="9241" y="346"/>
                    <a:pt x="9241" y="346"/>
                    <a:pt x="9241" y="346"/>
                  </a:cubicBezTo>
                  <a:cubicBezTo>
                    <a:pt x="9298" y="346"/>
                    <a:pt x="9298" y="346"/>
                    <a:pt x="9298" y="346"/>
                  </a:cubicBezTo>
                  <a:cubicBezTo>
                    <a:pt x="9414" y="288"/>
                    <a:pt x="9414" y="288"/>
                    <a:pt x="9414" y="288"/>
                  </a:cubicBezTo>
                  <a:cubicBezTo>
                    <a:pt x="9472" y="288"/>
                    <a:pt x="9472" y="288"/>
                    <a:pt x="9472" y="288"/>
                  </a:cubicBezTo>
                  <a:lnTo>
                    <a:pt x="9529" y="288"/>
                  </a:lnTo>
                  <a:cubicBezTo>
                    <a:pt x="9587" y="288"/>
                    <a:pt x="9587" y="288"/>
                    <a:pt x="9587" y="288"/>
                  </a:cubicBezTo>
                  <a:cubicBezTo>
                    <a:pt x="9587" y="230"/>
                    <a:pt x="9587" y="230"/>
                    <a:pt x="9587" y="230"/>
                  </a:cubicBezTo>
                  <a:cubicBezTo>
                    <a:pt x="9587" y="288"/>
                    <a:pt x="9587" y="288"/>
                    <a:pt x="9587" y="288"/>
                  </a:cubicBezTo>
                  <a:cubicBezTo>
                    <a:pt x="9645" y="288"/>
                    <a:pt x="9645" y="288"/>
                    <a:pt x="9645" y="288"/>
                  </a:cubicBezTo>
                  <a:cubicBezTo>
                    <a:pt x="9703" y="288"/>
                    <a:pt x="9703" y="288"/>
                    <a:pt x="9703" y="288"/>
                  </a:cubicBezTo>
                  <a:cubicBezTo>
                    <a:pt x="9703" y="230"/>
                    <a:pt x="9703" y="230"/>
                    <a:pt x="9703" y="230"/>
                  </a:cubicBezTo>
                  <a:cubicBezTo>
                    <a:pt x="9818" y="230"/>
                    <a:pt x="9818" y="230"/>
                    <a:pt x="9818" y="230"/>
                  </a:cubicBezTo>
                  <a:cubicBezTo>
                    <a:pt x="9818" y="230"/>
                    <a:pt x="9876" y="230"/>
                    <a:pt x="9934" y="230"/>
                  </a:cubicBezTo>
                  <a:cubicBezTo>
                    <a:pt x="9991" y="230"/>
                    <a:pt x="9991" y="230"/>
                    <a:pt x="9991" y="230"/>
                  </a:cubicBezTo>
                  <a:cubicBezTo>
                    <a:pt x="10165" y="173"/>
                    <a:pt x="10165" y="173"/>
                    <a:pt x="10165" y="173"/>
                  </a:cubicBezTo>
                  <a:cubicBezTo>
                    <a:pt x="10165" y="230"/>
                    <a:pt x="10165" y="230"/>
                    <a:pt x="10165" y="230"/>
                  </a:cubicBezTo>
                  <a:cubicBezTo>
                    <a:pt x="10049" y="230"/>
                    <a:pt x="10049" y="230"/>
                    <a:pt x="10049" y="230"/>
                  </a:cubicBezTo>
                  <a:cubicBezTo>
                    <a:pt x="9934" y="230"/>
                    <a:pt x="9934" y="230"/>
                    <a:pt x="9934" y="230"/>
                  </a:cubicBezTo>
                  <a:cubicBezTo>
                    <a:pt x="9934" y="288"/>
                    <a:pt x="9934" y="288"/>
                    <a:pt x="9934" y="288"/>
                  </a:cubicBezTo>
                  <a:cubicBezTo>
                    <a:pt x="9876" y="288"/>
                    <a:pt x="9876" y="288"/>
                    <a:pt x="9876" y="288"/>
                  </a:cubicBezTo>
                  <a:cubicBezTo>
                    <a:pt x="9934" y="288"/>
                    <a:pt x="9934" y="288"/>
                    <a:pt x="9934" y="288"/>
                  </a:cubicBezTo>
                  <a:cubicBezTo>
                    <a:pt x="9991" y="288"/>
                    <a:pt x="9991" y="288"/>
                    <a:pt x="9991" y="288"/>
                  </a:cubicBezTo>
                  <a:cubicBezTo>
                    <a:pt x="9991" y="288"/>
                    <a:pt x="9934" y="288"/>
                    <a:pt x="9991" y="288"/>
                  </a:cubicBezTo>
                  <a:cubicBezTo>
                    <a:pt x="10049" y="288"/>
                    <a:pt x="10049" y="288"/>
                    <a:pt x="10049" y="288"/>
                  </a:cubicBezTo>
                  <a:cubicBezTo>
                    <a:pt x="10165" y="230"/>
                    <a:pt x="10165" y="230"/>
                    <a:pt x="10165" y="230"/>
                  </a:cubicBezTo>
                  <a:cubicBezTo>
                    <a:pt x="10107" y="230"/>
                    <a:pt x="10107" y="230"/>
                    <a:pt x="10107" y="230"/>
                  </a:cubicBezTo>
                  <a:cubicBezTo>
                    <a:pt x="10165" y="230"/>
                    <a:pt x="10165" y="288"/>
                    <a:pt x="10165" y="288"/>
                  </a:cubicBezTo>
                  <a:cubicBezTo>
                    <a:pt x="10222" y="230"/>
                    <a:pt x="10222" y="230"/>
                    <a:pt x="10222" y="230"/>
                  </a:cubicBezTo>
                  <a:cubicBezTo>
                    <a:pt x="10280" y="230"/>
                    <a:pt x="10280" y="230"/>
                    <a:pt x="10280" y="230"/>
                  </a:cubicBezTo>
                  <a:cubicBezTo>
                    <a:pt x="10338" y="230"/>
                    <a:pt x="10338" y="230"/>
                    <a:pt x="10338" y="230"/>
                  </a:cubicBezTo>
                  <a:cubicBezTo>
                    <a:pt x="10338" y="230"/>
                    <a:pt x="10338" y="230"/>
                    <a:pt x="10396" y="230"/>
                  </a:cubicBezTo>
                  <a:cubicBezTo>
                    <a:pt x="10396" y="173"/>
                    <a:pt x="10396" y="173"/>
                    <a:pt x="10396" y="173"/>
                  </a:cubicBezTo>
                  <a:cubicBezTo>
                    <a:pt x="10453" y="173"/>
                    <a:pt x="10453" y="173"/>
                    <a:pt x="10453" y="173"/>
                  </a:cubicBezTo>
                  <a:cubicBezTo>
                    <a:pt x="10453" y="173"/>
                    <a:pt x="10453" y="173"/>
                    <a:pt x="10511" y="173"/>
                  </a:cubicBezTo>
                  <a:cubicBezTo>
                    <a:pt x="10511" y="115"/>
                    <a:pt x="10511" y="115"/>
                    <a:pt x="10511" y="115"/>
                  </a:cubicBezTo>
                  <a:lnTo>
                    <a:pt x="10569" y="115"/>
                  </a:lnTo>
                  <a:cubicBezTo>
                    <a:pt x="10569" y="173"/>
                    <a:pt x="10569" y="173"/>
                    <a:pt x="10569" y="173"/>
                  </a:cubicBezTo>
                  <a:cubicBezTo>
                    <a:pt x="10627" y="173"/>
                    <a:pt x="10627" y="173"/>
                    <a:pt x="10627" y="173"/>
                  </a:cubicBezTo>
                  <a:cubicBezTo>
                    <a:pt x="10684" y="173"/>
                    <a:pt x="10684" y="173"/>
                    <a:pt x="10684" y="173"/>
                  </a:cubicBezTo>
                  <a:cubicBezTo>
                    <a:pt x="10684" y="115"/>
                    <a:pt x="10684" y="115"/>
                    <a:pt x="10684" y="115"/>
                  </a:cubicBezTo>
                  <a:cubicBezTo>
                    <a:pt x="10742" y="115"/>
                    <a:pt x="10742" y="115"/>
                    <a:pt x="10742" y="115"/>
                  </a:cubicBezTo>
                  <a:cubicBezTo>
                    <a:pt x="10916" y="115"/>
                    <a:pt x="10916" y="115"/>
                    <a:pt x="10916" y="115"/>
                  </a:cubicBezTo>
                  <a:cubicBezTo>
                    <a:pt x="10973" y="115"/>
                    <a:pt x="10973" y="115"/>
                    <a:pt x="10973" y="115"/>
                  </a:cubicBezTo>
                  <a:cubicBezTo>
                    <a:pt x="10973" y="58"/>
                    <a:pt x="10973" y="58"/>
                    <a:pt x="10973" y="58"/>
                  </a:cubicBezTo>
                  <a:cubicBezTo>
                    <a:pt x="10973" y="115"/>
                    <a:pt x="10973" y="115"/>
                    <a:pt x="10973" y="115"/>
                  </a:cubicBezTo>
                  <a:cubicBezTo>
                    <a:pt x="11031" y="115"/>
                    <a:pt x="11031" y="58"/>
                    <a:pt x="11031" y="58"/>
                  </a:cubicBezTo>
                  <a:cubicBezTo>
                    <a:pt x="10858" y="58"/>
                    <a:pt x="10858" y="58"/>
                    <a:pt x="10858" y="58"/>
                  </a:cubicBezTo>
                  <a:cubicBezTo>
                    <a:pt x="10916" y="58"/>
                    <a:pt x="10916" y="58"/>
                    <a:pt x="10916" y="58"/>
                  </a:cubicBezTo>
                  <a:cubicBezTo>
                    <a:pt x="10916" y="0"/>
                    <a:pt x="10916" y="0"/>
                    <a:pt x="10916" y="0"/>
                  </a:cubicBezTo>
                  <a:cubicBezTo>
                    <a:pt x="10858" y="58"/>
                    <a:pt x="10858" y="0"/>
                    <a:pt x="10800" y="0"/>
                  </a:cubicBezTo>
                  <a:cubicBezTo>
                    <a:pt x="10742" y="0"/>
                    <a:pt x="10742" y="0"/>
                    <a:pt x="10742" y="0"/>
                  </a:cubicBezTo>
                  <a:cubicBezTo>
                    <a:pt x="10684" y="0"/>
                    <a:pt x="10684" y="0"/>
                    <a:pt x="10684" y="0"/>
                  </a:cubicBezTo>
                  <a:cubicBezTo>
                    <a:pt x="10627" y="0"/>
                    <a:pt x="10627" y="0"/>
                    <a:pt x="10627" y="0"/>
                  </a:cubicBezTo>
                  <a:cubicBezTo>
                    <a:pt x="10569" y="0"/>
                    <a:pt x="10569" y="0"/>
                    <a:pt x="10569" y="0"/>
                  </a:cubicBezTo>
                  <a:lnTo>
                    <a:pt x="10511" y="0"/>
                  </a:lnTo>
                  <a:cubicBezTo>
                    <a:pt x="10453" y="0"/>
                    <a:pt x="10396" y="0"/>
                    <a:pt x="10396" y="0"/>
                  </a:cubicBezTo>
                  <a:cubicBezTo>
                    <a:pt x="10396" y="0"/>
                    <a:pt x="10396" y="58"/>
                    <a:pt x="10338" y="58"/>
                  </a:cubicBezTo>
                  <a:cubicBezTo>
                    <a:pt x="10338" y="0"/>
                    <a:pt x="10338" y="0"/>
                    <a:pt x="10338" y="0"/>
                  </a:cubicBezTo>
                  <a:cubicBezTo>
                    <a:pt x="10338" y="58"/>
                    <a:pt x="10338" y="58"/>
                    <a:pt x="10338" y="58"/>
                  </a:cubicBezTo>
                  <a:cubicBezTo>
                    <a:pt x="10280" y="58"/>
                    <a:pt x="10280" y="58"/>
                    <a:pt x="10280" y="58"/>
                  </a:cubicBezTo>
                  <a:cubicBezTo>
                    <a:pt x="10280" y="58"/>
                    <a:pt x="10280" y="58"/>
                    <a:pt x="10222" y="58"/>
                  </a:cubicBezTo>
                  <a:cubicBezTo>
                    <a:pt x="10165" y="58"/>
                    <a:pt x="10165" y="58"/>
                    <a:pt x="10165" y="58"/>
                  </a:cubicBezTo>
                  <a:cubicBezTo>
                    <a:pt x="10107" y="58"/>
                    <a:pt x="10107" y="58"/>
                    <a:pt x="10107" y="58"/>
                  </a:cubicBezTo>
                  <a:cubicBezTo>
                    <a:pt x="10049" y="58"/>
                    <a:pt x="10049" y="58"/>
                    <a:pt x="10049" y="58"/>
                  </a:cubicBezTo>
                  <a:cubicBezTo>
                    <a:pt x="10049" y="115"/>
                    <a:pt x="9991" y="58"/>
                    <a:pt x="9991" y="58"/>
                  </a:cubicBezTo>
                  <a:cubicBezTo>
                    <a:pt x="9991" y="115"/>
                    <a:pt x="9991" y="115"/>
                    <a:pt x="9991" y="115"/>
                  </a:cubicBezTo>
                  <a:cubicBezTo>
                    <a:pt x="9818" y="115"/>
                    <a:pt x="9818" y="115"/>
                    <a:pt x="9818" y="115"/>
                  </a:cubicBezTo>
                  <a:cubicBezTo>
                    <a:pt x="9760" y="115"/>
                    <a:pt x="9760" y="115"/>
                    <a:pt x="9760" y="115"/>
                  </a:cubicBezTo>
                  <a:cubicBezTo>
                    <a:pt x="9703" y="115"/>
                    <a:pt x="9703" y="115"/>
                    <a:pt x="9703" y="115"/>
                  </a:cubicBezTo>
                  <a:cubicBezTo>
                    <a:pt x="9703" y="173"/>
                    <a:pt x="9703" y="173"/>
                    <a:pt x="9703" y="173"/>
                  </a:cubicBezTo>
                  <a:cubicBezTo>
                    <a:pt x="9587" y="173"/>
                    <a:pt x="9472" y="173"/>
                    <a:pt x="9414" y="173"/>
                  </a:cubicBezTo>
                  <a:cubicBezTo>
                    <a:pt x="9414" y="230"/>
                    <a:pt x="9414" y="230"/>
                    <a:pt x="9414" y="230"/>
                  </a:cubicBezTo>
                  <a:cubicBezTo>
                    <a:pt x="9298" y="230"/>
                    <a:pt x="9298" y="230"/>
                    <a:pt x="9298" y="230"/>
                  </a:cubicBezTo>
                  <a:cubicBezTo>
                    <a:pt x="9241" y="230"/>
                    <a:pt x="9241" y="230"/>
                    <a:pt x="9241" y="230"/>
                  </a:cubicBezTo>
                  <a:cubicBezTo>
                    <a:pt x="9183" y="230"/>
                    <a:pt x="9183" y="230"/>
                    <a:pt x="9183" y="230"/>
                  </a:cubicBezTo>
                  <a:cubicBezTo>
                    <a:pt x="9183" y="288"/>
                    <a:pt x="9183" y="288"/>
                    <a:pt x="9183" y="288"/>
                  </a:cubicBezTo>
                  <a:cubicBezTo>
                    <a:pt x="9067" y="288"/>
                    <a:pt x="9067" y="288"/>
                    <a:pt x="9067" y="288"/>
                  </a:cubicBezTo>
                  <a:cubicBezTo>
                    <a:pt x="9067" y="288"/>
                    <a:pt x="9067" y="288"/>
                    <a:pt x="9010" y="288"/>
                  </a:cubicBezTo>
                  <a:cubicBezTo>
                    <a:pt x="8952" y="288"/>
                    <a:pt x="8952" y="288"/>
                    <a:pt x="8952" y="288"/>
                  </a:cubicBezTo>
                  <a:cubicBezTo>
                    <a:pt x="8952" y="346"/>
                    <a:pt x="8952" y="346"/>
                    <a:pt x="8952" y="346"/>
                  </a:cubicBezTo>
                  <a:lnTo>
                    <a:pt x="8952" y="288"/>
                  </a:lnTo>
                  <a:cubicBezTo>
                    <a:pt x="8894" y="346"/>
                    <a:pt x="8894" y="346"/>
                    <a:pt x="8894" y="346"/>
                  </a:cubicBezTo>
                  <a:cubicBezTo>
                    <a:pt x="8894" y="288"/>
                    <a:pt x="8894" y="288"/>
                    <a:pt x="8894" y="288"/>
                  </a:cubicBezTo>
                  <a:cubicBezTo>
                    <a:pt x="8779" y="346"/>
                    <a:pt x="8779" y="346"/>
                    <a:pt x="8779" y="346"/>
                  </a:cubicBezTo>
                  <a:cubicBezTo>
                    <a:pt x="8721" y="346"/>
                    <a:pt x="8721" y="346"/>
                    <a:pt x="8721" y="346"/>
                  </a:cubicBezTo>
                  <a:cubicBezTo>
                    <a:pt x="8721" y="288"/>
                    <a:pt x="8721" y="288"/>
                    <a:pt x="8721" y="288"/>
                  </a:cubicBezTo>
                  <a:cubicBezTo>
                    <a:pt x="8663" y="288"/>
                    <a:pt x="8663" y="288"/>
                    <a:pt x="8663" y="288"/>
                  </a:cubicBezTo>
                  <a:cubicBezTo>
                    <a:pt x="8663" y="288"/>
                    <a:pt x="8605" y="346"/>
                    <a:pt x="8605" y="288"/>
                  </a:cubicBezTo>
                  <a:cubicBezTo>
                    <a:pt x="8548" y="288"/>
                    <a:pt x="8548" y="346"/>
                    <a:pt x="8548" y="403"/>
                  </a:cubicBezTo>
                  <a:lnTo>
                    <a:pt x="8490" y="403"/>
                  </a:lnTo>
                  <a:cubicBezTo>
                    <a:pt x="8490" y="346"/>
                    <a:pt x="8490" y="346"/>
                    <a:pt x="8490" y="346"/>
                  </a:cubicBezTo>
                  <a:lnTo>
                    <a:pt x="8490" y="403"/>
                  </a:lnTo>
                  <a:cubicBezTo>
                    <a:pt x="8432" y="403"/>
                    <a:pt x="8432" y="403"/>
                    <a:pt x="8374" y="403"/>
                  </a:cubicBezTo>
                  <a:cubicBezTo>
                    <a:pt x="8374" y="346"/>
                    <a:pt x="8374" y="346"/>
                    <a:pt x="8374" y="346"/>
                  </a:cubicBezTo>
                  <a:cubicBezTo>
                    <a:pt x="8317" y="403"/>
                    <a:pt x="8317" y="403"/>
                    <a:pt x="8317" y="403"/>
                  </a:cubicBezTo>
                  <a:cubicBezTo>
                    <a:pt x="8432" y="403"/>
                    <a:pt x="8432" y="403"/>
                    <a:pt x="8432" y="403"/>
                  </a:cubicBezTo>
                  <a:cubicBezTo>
                    <a:pt x="8432" y="403"/>
                    <a:pt x="8374" y="403"/>
                    <a:pt x="8374" y="461"/>
                  </a:cubicBezTo>
                  <a:cubicBezTo>
                    <a:pt x="8317" y="461"/>
                    <a:pt x="8317" y="461"/>
                    <a:pt x="8317" y="461"/>
                  </a:cubicBezTo>
                  <a:cubicBezTo>
                    <a:pt x="8259" y="461"/>
                    <a:pt x="8259" y="461"/>
                    <a:pt x="8259" y="461"/>
                  </a:cubicBezTo>
                  <a:cubicBezTo>
                    <a:pt x="8259" y="461"/>
                    <a:pt x="8259" y="461"/>
                    <a:pt x="8201" y="461"/>
                  </a:cubicBezTo>
                  <a:lnTo>
                    <a:pt x="8143" y="461"/>
                  </a:lnTo>
                  <a:cubicBezTo>
                    <a:pt x="8028" y="461"/>
                    <a:pt x="8028" y="461"/>
                    <a:pt x="8028" y="461"/>
                  </a:cubicBezTo>
                  <a:cubicBezTo>
                    <a:pt x="7970" y="461"/>
                    <a:pt x="7970" y="461"/>
                    <a:pt x="7970" y="461"/>
                  </a:cubicBezTo>
                  <a:cubicBezTo>
                    <a:pt x="7912" y="461"/>
                    <a:pt x="7912" y="461"/>
                    <a:pt x="7855" y="461"/>
                  </a:cubicBezTo>
                  <a:cubicBezTo>
                    <a:pt x="7855" y="461"/>
                    <a:pt x="7912" y="518"/>
                    <a:pt x="7855" y="461"/>
                  </a:cubicBezTo>
                  <a:cubicBezTo>
                    <a:pt x="7855" y="518"/>
                    <a:pt x="7855" y="518"/>
                    <a:pt x="7855" y="518"/>
                  </a:cubicBezTo>
                  <a:cubicBezTo>
                    <a:pt x="7855" y="518"/>
                    <a:pt x="7855" y="518"/>
                    <a:pt x="7797" y="518"/>
                  </a:cubicBezTo>
                  <a:cubicBezTo>
                    <a:pt x="7797" y="518"/>
                    <a:pt x="7797" y="518"/>
                    <a:pt x="7739" y="518"/>
                  </a:cubicBezTo>
                  <a:cubicBezTo>
                    <a:pt x="7739" y="518"/>
                    <a:pt x="7739" y="634"/>
                    <a:pt x="7739" y="691"/>
                  </a:cubicBezTo>
                  <a:cubicBezTo>
                    <a:pt x="7739" y="634"/>
                    <a:pt x="7739" y="518"/>
                    <a:pt x="7739" y="518"/>
                  </a:cubicBezTo>
                  <a:cubicBezTo>
                    <a:pt x="7739" y="518"/>
                    <a:pt x="7739" y="634"/>
                    <a:pt x="7739" y="691"/>
                  </a:cubicBezTo>
                  <a:cubicBezTo>
                    <a:pt x="7681" y="691"/>
                    <a:pt x="7681" y="691"/>
                    <a:pt x="7681" y="691"/>
                  </a:cubicBezTo>
                  <a:cubicBezTo>
                    <a:pt x="7624" y="691"/>
                    <a:pt x="7624" y="691"/>
                    <a:pt x="7624" y="691"/>
                  </a:cubicBezTo>
                  <a:cubicBezTo>
                    <a:pt x="7566" y="691"/>
                    <a:pt x="7566" y="691"/>
                    <a:pt x="7566" y="691"/>
                  </a:cubicBezTo>
                  <a:cubicBezTo>
                    <a:pt x="7566" y="691"/>
                    <a:pt x="7566" y="691"/>
                    <a:pt x="7508" y="691"/>
                  </a:cubicBezTo>
                  <a:cubicBezTo>
                    <a:pt x="7450" y="691"/>
                    <a:pt x="7450" y="691"/>
                    <a:pt x="7450" y="691"/>
                  </a:cubicBezTo>
                  <a:cubicBezTo>
                    <a:pt x="7393" y="691"/>
                    <a:pt x="7393" y="691"/>
                    <a:pt x="7393" y="691"/>
                  </a:cubicBezTo>
                  <a:cubicBezTo>
                    <a:pt x="7393" y="691"/>
                    <a:pt x="7335" y="691"/>
                    <a:pt x="7277" y="749"/>
                  </a:cubicBezTo>
                  <a:cubicBezTo>
                    <a:pt x="7277" y="806"/>
                    <a:pt x="7277" y="806"/>
                    <a:pt x="7277" y="806"/>
                  </a:cubicBezTo>
                  <a:cubicBezTo>
                    <a:pt x="7161" y="806"/>
                    <a:pt x="7161" y="806"/>
                    <a:pt x="7161" y="806"/>
                  </a:cubicBezTo>
                  <a:cubicBezTo>
                    <a:pt x="7104" y="749"/>
                    <a:pt x="7104" y="749"/>
                    <a:pt x="7104" y="749"/>
                  </a:cubicBezTo>
                  <a:cubicBezTo>
                    <a:pt x="7046" y="749"/>
                    <a:pt x="7046" y="749"/>
                    <a:pt x="7046" y="749"/>
                  </a:cubicBezTo>
                  <a:cubicBezTo>
                    <a:pt x="6988" y="749"/>
                    <a:pt x="7046" y="749"/>
                    <a:pt x="6988" y="749"/>
                  </a:cubicBezTo>
                  <a:cubicBezTo>
                    <a:pt x="6930" y="806"/>
                    <a:pt x="6930" y="806"/>
                    <a:pt x="6930" y="806"/>
                  </a:cubicBezTo>
                  <a:cubicBezTo>
                    <a:pt x="6930" y="864"/>
                    <a:pt x="6930" y="864"/>
                    <a:pt x="6930" y="864"/>
                  </a:cubicBezTo>
                  <a:cubicBezTo>
                    <a:pt x="6988" y="864"/>
                    <a:pt x="6988" y="864"/>
                    <a:pt x="6988" y="864"/>
                  </a:cubicBezTo>
                  <a:cubicBezTo>
                    <a:pt x="6988" y="864"/>
                    <a:pt x="6988" y="864"/>
                    <a:pt x="6988" y="922"/>
                  </a:cubicBezTo>
                  <a:cubicBezTo>
                    <a:pt x="6988" y="864"/>
                    <a:pt x="6988" y="864"/>
                    <a:pt x="6988" y="864"/>
                  </a:cubicBezTo>
                  <a:cubicBezTo>
                    <a:pt x="7046" y="864"/>
                    <a:pt x="7046" y="864"/>
                    <a:pt x="7046" y="864"/>
                  </a:cubicBezTo>
                  <a:cubicBezTo>
                    <a:pt x="7046" y="922"/>
                    <a:pt x="7046" y="922"/>
                    <a:pt x="7046" y="922"/>
                  </a:cubicBezTo>
                  <a:cubicBezTo>
                    <a:pt x="6988" y="979"/>
                    <a:pt x="6988" y="979"/>
                    <a:pt x="6988" y="979"/>
                  </a:cubicBezTo>
                  <a:cubicBezTo>
                    <a:pt x="6988" y="922"/>
                    <a:pt x="6988" y="922"/>
                    <a:pt x="6988" y="922"/>
                  </a:cubicBezTo>
                  <a:cubicBezTo>
                    <a:pt x="6930" y="922"/>
                    <a:pt x="6988" y="979"/>
                    <a:pt x="6988" y="979"/>
                  </a:cubicBezTo>
                  <a:cubicBezTo>
                    <a:pt x="6930" y="979"/>
                    <a:pt x="6930" y="979"/>
                    <a:pt x="6930" y="979"/>
                  </a:cubicBezTo>
                  <a:cubicBezTo>
                    <a:pt x="6873" y="979"/>
                    <a:pt x="6873" y="979"/>
                    <a:pt x="6873" y="979"/>
                  </a:cubicBezTo>
                  <a:cubicBezTo>
                    <a:pt x="6815" y="1037"/>
                    <a:pt x="6815" y="1037"/>
                    <a:pt x="6815" y="1037"/>
                  </a:cubicBezTo>
                  <a:cubicBezTo>
                    <a:pt x="6757" y="1037"/>
                    <a:pt x="6757" y="1037"/>
                    <a:pt x="6757" y="1037"/>
                  </a:cubicBezTo>
                  <a:cubicBezTo>
                    <a:pt x="6757" y="1094"/>
                    <a:pt x="6757" y="1094"/>
                    <a:pt x="6757" y="1094"/>
                  </a:cubicBezTo>
                  <a:cubicBezTo>
                    <a:pt x="6699" y="1037"/>
                    <a:pt x="6699" y="1037"/>
                    <a:pt x="6699" y="1037"/>
                  </a:cubicBezTo>
                  <a:cubicBezTo>
                    <a:pt x="6642" y="1037"/>
                    <a:pt x="6584" y="1094"/>
                    <a:pt x="6526" y="1094"/>
                  </a:cubicBezTo>
                  <a:cubicBezTo>
                    <a:pt x="6526" y="1152"/>
                    <a:pt x="6526" y="1152"/>
                    <a:pt x="6526" y="1152"/>
                  </a:cubicBezTo>
                  <a:lnTo>
                    <a:pt x="6468" y="1152"/>
                  </a:lnTo>
                  <a:cubicBezTo>
                    <a:pt x="6526" y="1152"/>
                    <a:pt x="6526" y="1152"/>
                    <a:pt x="6526" y="1152"/>
                  </a:cubicBezTo>
                  <a:cubicBezTo>
                    <a:pt x="6468" y="1152"/>
                    <a:pt x="6468" y="1152"/>
                    <a:pt x="6468" y="1152"/>
                  </a:cubicBezTo>
                  <a:cubicBezTo>
                    <a:pt x="6468" y="1210"/>
                    <a:pt x="6468" y="1210"/>
                    <a:pt x="6468" y="1210"/>
                  </a:cubicBezTo>
                  <a:cubicBezTo>
                    <a:pt x="6468" y="1210"/>
                    <a:pt x="6468" y="1152"/>
                    <a:pt x="6411" y="1152"/>
                  </a:cubicBezTo>
                  <a:cubicBezTo>
                    <a:pt x="6468" y="1210"/>
                    <a:pt x="6468" y="1210"/>
                    <a:pt x="6468" y="1210"/>
                  </a:cubicBezTo>
                  <a:cubicBezTo>
                    <a:pt x="6411" y="1210"/>
                    <a:pt x="6411" y="1210"/>
                    <a:pt x="6411" y="1210"/>
                  </a:cubicBezTo>
                  <a:lnTo>
                    <a:pt x="6353" y="1210"/>
                  </a:lnTo>
                  <a:cubicBezTo>
                    <a:pt x="6295" y="1267"/>
                    <a:pt x="6295" y="1267"/>
                    <a:pt x="6295" y="1267"/>
                  </a:cubicBezTo>
                  <a:cubicBezTo>
                    <a:pt x="6353" y="1267"/>
                    <a:pt x="6353" y="1267"/>
                    <a:pt x="6353" y="1267"/>
                  </a:cubicBezTo>
                  <a:cubicBezTo>
                    <a:pt x="6295" y="1267"/>
                    <a:pt x="6295" y="1267"/>
                    <a:pt x="6295" y="1267"/>
                  </a:cubicBezTo>
                  <a:cubicBezTo>
                    <a:pt x="6237" y="1325"/>
                    <a:pt x="6237" y="1325"/>
                    <a:pt x="6237" y="1325"/>
                  </a:cubicBezTo>
                  <a:cubicBezTo>
                    <a:pt x="6237" y="1325"/>
                    <a:pt x="6237" y="1325"/>
                    <a:pt x="6180" y="1325"/>
                  </a:cubicBezTo>
                  <a:cubicBezTo>
                    <a:pt x="6122" y="1325"/>
                    <a:pt x="6122" y="1325"/>
                    <a:pt x="6122" y="1325"/>
                  </a:cubicBezTo>
                  <a:cubicBezTo>
                    <a:pt x="6122" y="1325"/>
                    <a:pt x="6064" y="1325"/>
                    <a:pt x="6064" y="1382"/>
                  </a:cubicBezTo>
                  <a:lnTo>
                    <a:pt x="6006" y="1382"/>
                  </a:lnTo>
                  <a:cubicBezTo>
                    <a:pt x="6006" y="1440"/>
                    <a:pt x="6006" y="1440"/>
                    <a:pt x="6006" y="1440"/>
                  </a:cubicBezTo>
                  <a:lnTo>
                    <a:pt x="5949" y="1440"/>
                  </a:lnTo>
                  <a:cubicBezTo>
                    <a:pt x="5891" y="1440"/>
                    <a:pt x="5891" y="1440"/>
                    <a:pt x="5891" y="1440"/>
                  </a:cubicBezTo>
                  <a:cubicBezTo>
                    <a:pt x="5949" y="1440"/>
                    <a:pt x="6006" y="1382"/>
                    <a:pt x="6006" y="1382"/>
                  </a:cubicBezTo>
                  <a:cubicBezTo>
                    <a:pt x="6064" y="1325"/>
                    <a:pt x="6064" y="1325"/>
                    <a:pt x="6064" y="1325"/>
                  </a:cubicBezTo>
                  <a:cubicBezTo>
                    <a:pt x="6180" y="1267"/>
                    <a:pt x="6180" y="1267"/>
                    <a:pt x="6180" y="1267"/>
                  </a:cubicBezTo>
                  <a:cubicBezTo>
                    <a:pt x="6180" y="1210"/>
                    <a:pt x="6180" y="1210"/>
                    <a:pt x="6180" y="1210"/>
                  </a:cubicBezTo>
                  <a:cubicBezTo>
                    <a:pt x="6180" y="1210"/>
                    <a:pt x="6180" y="1210"/>
                    <a:pt x="6237" y="1210"/>
                  </a:cubicBezTo>
                  <a:cubicBezTo>
                    <a:pt x="6295" y="1210"/>
                    <a:pt x="6295" y="1210"/>
                    <a:pt x="6295" y="1210"/>
                  </a:cubicBezTo>
                  <a:cubicBezTo>
                    <a:pt x="6237" y="1152"/>
                    <a:pt x="6237" y="1152"/>
                    <a:pt x="6237" y="1152"/>
                  </a:cubicBezTo>
                  <a:cubicBezTo>
                    <a:pt x="6122" y="1210"/>
                    <a:pt x="6122" y="1210"/>
                    <a:pt x="6122" y="1210"/>
                  </a:cubicBezTo>
                  <a:cubicBezTo>
                    <a:pt x="6064" y="1267"/>
                    <a:pt x="6064" y="1267"/>
                    <a:pt x="6006" y="1267"/>
                  </a:cubicBezTo>
                  <a:cubicBezTo>
                    <a:pt x="6006" y="1325"/>
                    <a:pt x="5891" y="1325"/>
                    <a:pt x="5833" y="1382"/>
                  </a:cubicBezTo>
                  <a:cubicBezTo>
                    <a:pt x="5775" y="1382"/>
                    <a:pt x="5775" y="1382"/>
                    <a:pt x="5775" y="1382"/>
                  </a:cubicBezTo>
                  <a:cubicBezTo>
                    <a:pt x="5718" y="1382"/>
                    <a:pt x="5660" y="1498"/>
                    <a:pt x="5602" y="1440"/>
                  </a:cubicBezTo>
                  <a:cubicBezTo>
                    <a:pt x="5660" y="1498"/>
                    <a:pt x="5660" y="1498"/>
                    <a:pt x="5660" y="1498"/>
                  </a:cubicBezTo>
                  <a:cubicBezTo>
                    <a:pt x="5602" y="1555"/>
                    <a:pt x="5602" y="1555"/>
                    <a:pt x="5602" y="1555"/>
                  </a:cubicBezTo>
                  <a:cubicBezTo>
                    <a:pt x="5602" y="1498"/>
                    <a:pt x="5602" y="1498"/>
                    <a:pt x="5602" y="1498"/>
                  </a:cubicBezTo>
                  <a:cubicBezTo>
                    <a:pt x="5544" y="1555"/>
                    <a:pt x="5544" y="1555"/>
                    <a:pt x="5544" y="1555"/>
                  </a:cubicBezTo>
                  <a:cubicBezTo>
                    <a:pt x="5544" y="1498"/>
                    <a:pt x="5544" y="1498"/>
                    <a:pt x="5544" y="1498"/>
                  </a:cubicBezTo>
                  <a:cubicBezTo>
                    <a:pt x="5487" y="1498"/>
                    <a:pt x="5487" y="1555"/>
                    <a:pt x="5429" y="1555"/>
                  </a:cubicBezTo>
                  <a:cubicBezTo>
                    <a:pt x="5429" y="1613"/>
                    <a:pt x="5429" y="1613"/>
                    <a:pt x="5429" y="1613"/>
                  </a:cubicBezTo>
                  <a:cubicBezTo>
                    <a:pt x="5487" y="1555"/>
                    <a:pt x="5487" y="1555"/>
                    <a:pt x="5487" y="1555"/>
                  </a:cubicBezTo>
                  <a:cubicBezTo>
                    <a:pt x="5487" y="1613"/>
                    <a:pt x="5487" y="1613"/>
                    <a:pt x="5487" y="1613"/>
                  </a:cubicBezTo>
                  <a:cubicBezTo>
                    <a:pt x="5429" y="1613"/>
                    <a:pt x="5429" y="1613"/>
                    <a:pt x="5429" y="1613"/>
                  </a:cubicBezTo>
                  <a:cubicBezTo>
                    <a:pt x="5371" y="1555"/>
                    <a:pt x="5371" y="1555"/>
                    <a:pt x="5371" y="1555"/>
                  </a:cubicBezTo>
                  <a:cubicBezTo>
                    <a:pt x="5256" y="1670"/>
                    <a:pt x="5256" y="1670"/>
                    <a:pt x="5256" y="1670"/>
                  </a:cubicBezTo>
                  <a:cubicBezTo>
                    <a:pt x="5313" y="1670"/>
                    <a:pt x="5313" y="1670"/>
                    <a:pt x="5313" y="1670"/>
                  </a:cubicBezTo>
                  <a:cubicBezTo>
                    <a:pt x="5371" y="1613"/>
                    <a:pt x="5371" y="1613"/>
                    <a:pt x="5371" y="1613"/>
                  </a:cubicBezTo>
                  <a:cubicBezTo>
                    <a:pt x="5371" y="1670"/>
                    <a:pt x="5371" y="1670"/>
                    <a:pt x="5371" y="1670"/>
                  </a:cubicBezTo>
                  <a:cubicBezTo>
                    <a:pt x="5371" y="1613"/>
                    <a:pt x="5371" y="1613"/>
                    <a:pt x="5371" y="1613"/>
                  </a:cubicBezTo>
                  <a:cubicBezTo>
                    <a:pt x="5429" y="1670"/>
                    <a:pt x="5429" y="1670"/>
                    <a:pt x="5429" y="1670"/>
                  </a:cubicBezTo>
                  <a:cubicBezTo>
                    <a:pt x="5429" y="1670"/>
                    <a:pt x="5371" y="1670"/>
                    <a:pt x="5429" y="1670"/>
                  </a:cubicBezTo>
                  <a:cubicBezTo>
                    <a:pt x="5429" y="1613"/>
                    <a:pt x="5487" y="1613"/>
                    <a:pt x="5487" y="1613"/>
                  </a:cubicBezTo>
                  <a:cubicBezTo>
                    <a:pt x="5544" y="1555"/>
                    <a:pt x="5544" y="1555"/>
                    <a:pt x="5544" y="1555"/>
                  </a:cubicBezTo>
                  <a:cubicBezTo>
                    <a:pt x="5544" y="1613"/>
                    <a:pt x="5544" y="1613"/>
                    <a:pt x="5544" y="1613"/>
                  </a:cubicBezTo>
                  <a:lnTo>
                    <a:pt x="5602" y="1555"/>
                  </a:lnTo>
                  <a:cubicBezTo>
                    <a:pt x="5660" y="1498"/>
                    <a:pt x="5660" y="1498"/>
                    <a:pt x="5660" y="1498"/>
                  </a:cubicBezTo>
                  <a:cubicBezTo>
                    <a:pt x="5660" y="1440"/>
                    <a:pt x="5660" y="1440"/>
                    <a:pt x="5660" y="1440"/>
                  </a:cubicBezTo>
                  <a:cubicBezTo>
                    <a:pt x="5718" y="1498"/>
                    <a:pt x="5718" y="1498"/>
                    <a:pt x="5718" y="1498"/>
                  </a:cubicBezTo>
                  <a:cubicBezTo>
                    <a:pt x="5833" y="1440"/>
                    <a:pt x="5833" y="1440"/>
                    <a:pt x="5833" y="1440"/>
                  </a:cubicBezTo>
                  <a:cubicBezTo>
                    <a:pt x="5833" y="1382"/>
                    <a:pt x="5833" y="1382"/>
                    <a:pt x="5833" y="1382"/>
                  </a:cubicBezTo>
                  <a:cubicBezTo>
                    <a:pt x="5891" y="1440"/>
                    <a:pt x="5891" y="1440"/>
                    <a:pt x="5891" y="1440"/>
                  </a:cubicBezTo>
                  <a:cubicBezTo>
                    <a:pt x="5891" y="1498"/>
                    <a:pt x="5891" y="1498"/>
                    <a:pt x="5891" y="1498"/>
                  </a:cubicBezTo>
                  <a:cubicBezTo>
                    <a:pt x="5833" y="1498"/>
                    <a:pt x="5833" y="1498"/>
                    <a:pt x="5833" y="1498"/>
                  </a:cubicBezTo>
                  <a:cubicBezTo>
                    <a:pt x="5775" y="1498"/>
                    <a:pt x="5775" y="1498"/>
                    <a:pt x="5775" y="1498"/>
                  </a:cubicBezTo>
                  <a:cubicBezTo>
                    <a:pt x="5775" y="1555"/>
                    <a:pt x="5775" y="1498"/>
                    <a:pt x="5775" y="1555"/>
                  </a:cubicBezTo>
                  <a:cubicBezTo>
                    <a:pt x="5718" y="1555"/>
                    <a:pt x="5718" y="1555"/>
                    <a:pt x="5718" y="1555"/>
                  </a:cubicBezTo>
                  <a:cubicBezTo>
                    <a:pt x="5718" y="1555"/>
                    <a:pt x="5718" y="1555"/>
                    <a:pt x="5660" y="1555"/>
                  </a:cubicBezTo>
                  <a:cubicBezTo>
                    <a:pt x="5660" y="1613"/>
                    <a:pt x="5660" y="1613"/>
                    <a:pt x="5660" y="1613"/>
                  </a:cubicBezTo>
                  <a:cubicBezTo>
                    <a:pt x="5660" y="1613"/>
                    <a:pt x="5660" y="1613"/>
                    <a:pt x="5602" y="1613"/>
                  </a:cubicBezTo>
                  <a:cubicBezTo>
                    <a:pt x="5660" y="1613"/>
                    <a:pt x="5660" y="1613"/>
                    <a:pt x="5660" y="1613"/>
                  </a:cubicBezTo>
                  <a:cubicBezTo>
                    <a:pt x="5602" y="1613"/>
                    <a:pt x="5602" y="1613"/>
                    <a:pt x="5602" y="1613"/>
                  </a:cubicBezTo>
                  <a:cubicBezTo>
                    <a:pt x="5602" y="1670"/>
                    <a:pt x="5602" y="1670"/>
                    <a:pt x="5602" y="1670"/>
                  </a:cubicBezTo>
                  <a:cubicBezTo>
                    <a:pt x="5602" y="1613"/>
                    <a:pt x="5602" y="1613"/>
                    <a:pt x="5602" y="1613"/>
                  </a:cubicBezTo>
                  <a:cubicBezTo>
                    <a:pt x="5544" y="1670"/>
                    <a:pt x="5544" y="1670"/>
                    <a:pt x="5544" y="1670"/>
                  </a:cubicBezTo>
                  <a:cubicBezTo>
                    <a:pt x="5487" y="1670"/>
                    <a:pt x="5487" y="1670"/>
                    <a:pt x="5487" y="1670"/>
                  </a:cubicBezTo>
                  <a:cubicBezTo>
                    <a:pt x="5429" y="1728"/>
                    <a:pt x="5429" y="1728"/>
                    <a:pt x="5429" y="1728"/>
                  </a:cubicBezTo>
                  <a:cubicBezTo>
                    <a:pt x="5371" y="1786"/>
                    <a:pt x="5371" y="1786"/>
                    <a:pt x="5371" y="1786"/>
                  </a:cubicBezTo>
                  <a:cubicBezTo>
                    <a:pt x="5313" y="1786"/>
                    <a:pt x="5313" y="1786"/>
                    <a:pt x="5313" y="1786"/>
                  </a:cubicBezTo>
                  <a:cubicBezTo>
                    <a:pt x="5313" y="1786"/>
                    <a:pt x="5313" y="1786"/>
                    <a:pt x="5371" y="1786"/>
                  </a:cubicBezTo>
                  <a:cubicBezTo>
                    <a:pt x="5371" y="1728"/>
                    <a:pt x="5313" y="1728"/>
                    <a:pt x="5371" y="1728"/>
                  </a:cubicBezTo>
                  <a:cubicBezTo>
                    <a:pt x="5256" y="1786"/>
                    <a:pt x="5256" y="1786"/>
                    <a:pt x="5256" y="1786"/>
                  </a:cubicBezTo>
                  <a:cubicBezTo>
                    <a:pt x="5198" y="1786"/>
                    <a:pt x="5198" y="1786"/>
                    <a:pt x="5198" y="1786"/>
                  </a:cubicBezTo>
                  <a:cubicBezTo>
                    <a:pt x="5256" y="1786"/>
                    <a:pt x="5256" y="1786"/>
                    <a:pt x="5256" y="1786"/>
                  </a:cubicBezTo>
                  <a:cubicBezTo>
                    <a:pt x="5198" y="1786"/>
                    <a:pt x="5198" y="1786"/>
                    <a:pt x="5198" y="1786"/>
                  </a:cubicBezTo>
                  <a:cubicBezTo>
                    <a:pt x="5256" y="1843"/>
                    <a:pt x="5256" y="1843"/>
                    <a:pt x="5256" y="1843"/>
                  </a:cubicBezTo>
                  <a:cubicBezTo>
                    <a:pt x="5256" y="1786"/>
                    <a:pt x="5256" y="1786"/>
                    <a:pt x="5256" y="1786"/>
                  </a:cubicBezTo>
                  <a:cubicBezTo>
                    <a:pt x="5256" y="1843"/>
                    <a:pt x="5256" y="1843"/>
                    <a:pt x="5256" y="1843"/>
                  </a:cubicBezTo>
                  <a:cubicBezTo>
                    <a:pt x="5198" y="1843"/>
                    <a:pt x="5198" y="1843"/>
                    <a:pt x="5198" y="1843"/>
                  </a:cubicBezTo>
                  <a:cubicBezTo>
                    <a:pt x="5198" y="1843"/>
                    <a:pt x="5198" y="1843"/>
                    <a:pt x="5140" y="1901"/>
                  </a:cubicBezTo>
                  <a:lnTo>
                    <a:pt x="5082" y="1901"/>
                  </a:lnTo>
                  <a:cubicBezTo>
                    <a:pt x="5025" y="1958"/>
                    <a:pt x="5025" y="1958"/>
                    <a:pt x="5025" y="1958"/>
                  </a:cubicBezTo>
                  <a:lnTo>
                    <a:pt x="5025" y="2016"/>
                  </a:lnTo>
                  <a:cubicBezTo>
                    <a:pt x="5025" y="1958"/>
                    <a:pt x="5025" y="1958"/>
                    <a:pt x="5025" y="1958"/>
                  </a:cubicBezTo>
                  <a:cubicBezTo>
                    <a:pt x="4909" y="2016"/>
                    <a:pt x="4909" y="2016"/>
                    <a:pt x="4909" y="2016"/>
                  </a:cubicBezTo>
                  <a:cubicBezTo>
                    <a:pt x="4851" y="2074"/>
                    <a:pt x="4851" y="2074"/>
                    <a:pt x="4851" y="2074"/>
                  </a:cubicBezTo>
                  <a:lnTo>
                    <a:pt x="4794" y="2131"/>
                  </a:lnTo>
                  <a:cubicBezTo>
                    <a:pt x="4678" y="2189"/>
                    <a:pt x="4678" y="2189"/>
                    <a:pt x="4678" y="2189"/>
                  </a:cubicBezTo>
                  <a:cubicBezTo>
                    <a:pt x="4678" y="2189"/>
                    <a:pt x="4678" y="2189"/>
                    <a:pt x="4678" y="2246"/>
                  </a:cubicBezTo>
                  <a:cubicBezTo>
                    <a:pt x="4620" y="2189"/>
                    <a:pt x="4620" y="2189"/>
                    <a:pt x="4620" y="2189"/>
                  </a:cubicBezTo>
                  <a:cubicBezTo>
                    <a:pt x="4736" y="2131"/>
                    <a:pt x="4736" y="2131"/>
                    <a:pt x="4736" y="2131"/>
                  </a:cubicBezTo>
                  <a:cubicBezTo>
                    <a:pt x="4794" y="2131"/>
                    <a:pt x="4794" y="2131"/>
                    <a:pt x="4794" y="2131"/>
                  </a:cubicBezTo>
                  <a:cubicBezTo>
                    <a:pt x="4794" y="2074"/>
                    <a:pt x="4794" y="2074"/>
                    <a:pt x="4794" y="2074"/>
                  </a:cubicBezTo>
                  <a:cubicBezTo>
                    <a:pt x="4851" y="2074"/>
                    <a:pt x="4851" y="2074"/>
                    <a:pt x="4851" y="2074"/>
                  </a:cubicBezTo>
                  <a:cubicBezTo>
                    <a:pt x="4851" y="2016"/>
                    <a:pt x="4851" y="2016"/>
                    <a:pt x="4851" y="2016"/>
                  </a:cubicBezTo>
                  <a:cubicBezTo>
                    <a:pt x="4851" y="2074"/>
                    <a:pt x="4851" y="2074"/>
                    <a:pt x="4851" y="2074"/>
                  </a:cubicBezTo>
                  <a:cubicBezTo>
                    <a:pt x="4794" y="2016"/>
                    <a:pt x="4794" y="2074"/>
                    <a:pt x="4736" y="2131"/>
                  </a:cubicBezTo>
                  <a:cubicBezTo>
                    <a:pt x="4736" y="2074"/>
                    <a:pt x="4736" y="2074"/>
                    <a:pt x="4736" y="2074"/>
                  </a:cubicBezTo>
                  <a:cubicBezTo>
                    <a:pt x="4678" y="2131"/>
                    <a:pt x="4678" y="2131"/>
                    <a:pt x="4678" y="2131"/>
                  </a:cubicBezTo>
                  <a:cubicBezTo>
                    <a:pt x="4678" y="2074"/>
                    <a:pt x="4678" y="2074"/>
                    <a:pt x="4678" y="2074"/>
                  </a:cubicBezTo>
                  <a:cubicBezTo>
                    <a:pt x="4678" y="2131"/>
                    <a:pt x="4678" y="2131"/>
                    <a:pt x="4678" y="2131"/>
                  </a:cubicBezTo>
                  <a:cubicBezTo>
                    <a:pt x="4620" y="2131"/>
                    <a:pt x="4620" y="2131"/>
                    <a:pt x="4620" y="2131"/>
                  </a:cubicBezTo>
                  <a:cubicBezTo>
                    <a:pt x="4620" y="2189"/>
                    <a:pt x="4620" y="2189"/>
                    <a:pt x="4620" y="2189"/>
                  </a:cubicBezTo>
                  <a:cubicBezTo>
                    <a:pt x="4563" y="2189"/>
                    <a:pt x="4563" y="2189"/>
                    <a:pt x="4563" y="2189"/>
                  </a:cubicBezTo>
                  <a:cubicBezTo>
                    <a:pt x="4505" y="2246"/>
                    <a:pt x="4505" y="2246"/>
                    <a:pt x="4505" y="2246"/>
                  </a:cubicBezTo>
                  <a:cubicBezTo>
                    <a:pt x="4447" y="2304"/>
                    <a:pt x="4447" y="2304"/>
                    <a:pt x="4447" y="2304"/>
                  </a:cubicBezTo>
                  <a:cubicBezTo>
                    <a:pt x="4389" y="2304"/>
                    <a:pt x="4389" y="2304"/>
                    <a:pt x="4389" y="2304"/>
                  </a:cubicBezTo>
                  <a:cubicBezTo>
                    <a:pt x="4389" y="2304"/>
                    <a:pt x="4389" y="2304"/>
                    <a:pt x="4389" y="2362"/>
                  </a:cubicBezTo>
                  <a:cubicBezTo>
                    <a:pt x="4332" y="2362"/>
                    <a:pt x="4332" y="2362"/>
                    <a:pt x="4332" y="2362"/>
                  </a:cubicBezTo>
                  <a:cubicBezTo>
                    <a:pt x="4389" y="2362"/>
                    <a:pt x="4389" y="2362"/>
                    <a:pt x="4389" y="2362"/>
                  </a:cubicBezTo>
                  <a:cubicBezTo>
                    <a:pt x="4332" y="2362"/>
                    <a:pt x="4274" y="2419"/>
                    <a:pt x="4274" y="2419"/>
                  </a:cubicBezTo>
                  <a:cubicBezTo>
                    <a:pt x="4216" y="2419"/>
                    <a:pt x="4274" y="2419"/>
                    <a:pt x="4216" y="2419"/>
                  </a:cubicBezTo>
                  <a:cubicBezTo>
                    <a:pt x="4216" y="2477"/>
                    <a:pt x="4216" y="2477"/>
                    <a:pt x="4216" y="2477"/>
                  </a:cubicBezTo>
                  <a:cubicBezTo>
                    <a:pt x="4216" y="2419"/>
                    <a:pt x="4216" y="2419"/>
                    <a:pt x="4216" y="2419"/>
                  </a:cubicBezTo>
                  <a:cubicBezTo>
                    <a:pt x="4158" y="2419"/>
                    <a:pt x="4158" y="2477"/>
                    <a:pt x="4158" y="2477"/>
                  </a:cubicBezTo>
                  <a:cubicBezTo>
                    <a:pt x="4101" y="2477"/>
                    <a:pt x="4101" y="2477"/>
                    <a:pt x="4101" y="2477"/>
                  </a:cubicBezTo>
                  <a:cubicBezTo>
                    <a:pt x="4101" y="2477"/>
                    <a:pt x="4216" y="2362"/>
                    <a:pt x="4389" y="2246"/>
                  </a:cubicBezTo>
                  <a:cubicBezTo>
                    <a:pt x="4505" y="2131"/>
                    <a:pt x="4620" y="2016"/>
                    <a:pt x="4620" y="2016"/>
                  </a:cubicBezTo>
                  <a:cubicBezTo>
                    <a:pt x="4678" y="2016"/>
                    <a:pt x="4678" y="2016"/>
                    <a:pt x="4678" y="2016"/>
                  </a:cubicBezTo>
                  <a:cubicBezTo>
                    <a:pt x="4678" y="1958"/>
                    <a:pt x="4678" y="1958"/>
                    <a:pt x="4678" y="1958"/>
                  </a:cubicBezTo>
                  <a:cubicBezTo>
                    <a:pt x="4851" y="1843"/>
                    <a:pt x="4851" y="1843"/>
                    <a:pt x="4851" y="1843"/>
                  </a:cubicBezTo>
                  <a:cubicBezTo>
                    <a:pt x="4909" y="1843"/>
                    <a:pt x="4909" y="1843"/>
                    <a:pt x="4909" y="1843"/>
                  </a:cubicBezTo>
                  <a:cubicBezTo>
                    <a:pt x="4909" y="1786"/>
                    <a:pt x="4909" y="1786"/>
                    <a:pt x="4909" y="1786"/>
                  </a:cubicBezTo>
                  <a:cubicBezTo>
                    <a:pt x="5256" y="1498"/>
                    <a:pt x="5256" y="1498"/>
                    <a:pt x="5256" y="1498"/>
                  </a:cubicBezTo>
                  <a:cubicBezTo>
                    <a:pt x="5313" y="1498"/>
                    <a:pt x="5313" y="1498"/>
                    <a:pt x="5313" y="1498"/>
                  </a:cubicBezTo>
                  <a:cubicBezTo>
                    <a:pt x="5429" y="1382"/>
                    <a:pt x="5429" y="1382"/>
                    <a:pt x="5429" y="1382"/>
                  </a:cubicBezTo>
                  <a:cubicBezTo>
                    <a:pt x="5487" y="1325"/>
                    <a:pt x="5487" y="1325"/>
                    <a:pt x="5487" y="1325"/>
                  </a:cubicBezTo>
                  <a:cubicBezTo>
                    <a:pt x="5544" y="1325"/>
                    <a:pt x="5487" y="1325"/>
                    <a:pt x="5487" y="1325"/>
                  </a:cubicBezTo>
                  <a:cubicBezTo>
                    <a:pt x="5544" y="1325"/>
                    <a:pt x="5544" y="1267"/>
                    <a:pt x="5602" y="1267"/>
                  </a:cubicBezTo>
                  <a:cubicBezTo>
                    <a:pt x="5775" y="1094"/>
                    <a:pt x="5775" y="1094"/>
                    <a:pt x="5775" y="1094"/>
                  </a:cubicBezTo>
                  <a:cubicBezTo>
                    <a:pt x="5891" y="1094"/>
                    <a:pt x="5949" y="1037"/>
                    <a:pt x="6006" y="979"/>
                  </a:cubicBezTo>
                  <a:cubicBezTo>
                    <a:pt x="6064" y="979"/>
                    <a:pt x="6064" y="979"/>
                    <a:pt x="6064" y="979"/>
                  </a:cubicBezTo>
                  <a:cubicBezTo>
                    <a:pt x="6122" y="979"/>
                    <a:pt x="6122" y="979"/>
                    <a:pt x="6122" y="979"/>
                  </a:cubicBezTo>
                  <a:cubicBezTo>
                    <a:pt x="6180" y="922"/>
                    <a:pt x="6237" y="922"/>
                    <a:pt x="6295" y="864"/>
                  </a:cubicBezTo>
                  <a:cubicBezTo>
                    <a:pt x="6353" y="864"/>
                    <a:pt x="6353" y="864"/>
                    <a:pt x="6353" y="864"/>
                  </a:cubicBezTo>
                  <a:cubicBezTo>
                    <a:pt x="6411" y="806"/>
                    <a:pt x="6411" y="806"/>
                    <a:pt x="6411" y="806"/>
                  </a:cubicBezTo>
                  <a:cubicBezTo>
                    <a:pt x="6411" y="864"/>
                    <a:pt x="6411" y="864"/>
                    <a:pt x="6411" y="864"/>
                  </a:cubicBezTo>
                  <a:cubicBezTo>
                    <a:pt x="6411" y="806"/>
                    <a:pt x="6411" y="806"/>
                    <a:pt x="6411" y="806"/>
                  </a:cubicBezTo>
                  <a:cubicBezTo>
                    <a:pt x="6468" y="806"/>
                    <a:pt x="6526" y="806"/>
                    <a:pt x="6584" y="749"/>
                  </a:cubicBezTo>
                  <a:cubicBezTo>
                    <a:pt x="6526" y="749"/>
                    <a:pt x="6526" y="749"/>
                    <a:pt x="6526" y="749"/>
                  </a:cubicBezTo>
                  <a:cubicBezTo>
                    <a:pt x="6642" y="691"/>
                    <a:pt x="6699" y="691"/>
                    <a:pt x="6757" y="634"/>
                  </a:cubicBezTo>
                  <a:cubicBezTo>
                    <a:pt x="6815" y="634"/>
                    <a:pt x="6815" y="634"/>
                    <a:pt x="6815" y="634"/>
                  </a:cubicBezTo>
                  <a:cubicBezTo>
                    <a:pt x="6873" y="634"/>
                    <a:pt x="6873" y="634"/>
                    <a:pt x="6873" y="634"/>
                  </a:cubicBezTo>
                  <a:cubicBezTo>
                    <a:pt x="6930" y="576"/>
                    <a:pt x="6930" y="576"/>
                    <a:pt x="6930" y="576"/>
                  </a:cubicBezTo>
                  <a:lnTo>
                    <a:pt x="6988" y="576"/>
                  </a:lnTo>
                  <a:cubicBezTo>
                    <a:pt x="7046" y="576"/>
                    <a:pt x="7046" y="576"/>
                    <a:pt x="7046" y="576"/>
                  </a:cubicBezTo>
                  <a:cubicBezTo>
                    <a:pt x="7104" y="576"/>
                    <a:pt x="7046" y="518"/>
                    <a:pt x="7046" y="518"/>
                  </a:cubicBezTo>
                  <a:cubicBezTo>
                    <a:pt x="7104" y="518"/>
                    <a:pt x="7104" y="518"/>
                    <a:pt x="7104" y="518"/>
                  </a:cubicBezTo>
                  <a:cubicBezTo>
                    <a:pt x="7161" y="518"/>
                    <a:pt x="7161" y="518"/>
                    <a:pt x="7161" y="518"/>
                  </a:cubicBezTo>
                  <a:cubicBezTo>
                    <a:pt x="7161" y="461"/>
                    <a:pt x="7161" y="461"/>
                    <a:pt x="7161" y="461"/>
                  </a:cubicBezTo>
                  <a:cubicBezTo>
                    <a:pt x="7219" y="461"/>
                    <a:pt x="7219" y="461"/>
                    <a:pt x="7219" y="461"/>
                  </a:cubicBezTo>
                  <a:cubicBezTo>
                    <a:pt x="7277" y="461"/>
                    <a:pt x="7277" y="461"/>
                    <a:pt x="7335" y="461"/>
                  </a:cubicBezTo>
                  <a:cubicBezTo>
                    <a:pt x="7393" y="461"/>
                    <a:pt x="7335" y="461"/>
                    <a:pt x="7393" y="403"/>
                  </a:cubicBezTo>
                  <a:cubicBezTo>
                    <a:pt x="7450" y="403"/>
                    <a:pt x="7450" y="403"/>
                    <a:pt x="7450" y="403"/>
                  </a:cubicBezTo>
                  <a:cubicBezTo>
                    <a:pt x="7450" y="346"/>
                    <a:pt x="7450" y="346"/>
                    <a:pt x="7450" y="346"/>
                  </a:cubicBezTo>
                  <a:cubicBezTo>
                    <a:pt x="7508" y="346"/>
                    <a:pt x="7508" y="346"/>
                    <a:pt x="7508" y="346"/>
                  </a:cubicBezTo>
                  <a:cubicBezTo>
                    <a:pt x="7508" y="403"/>
                    <a:pt x="7624" y="346"/>
                    <a:pt x="7681" y="288"/>
                  </a:cubicBezTo>
                  <a:cubicBezTo>
                    <a:pt x="7681" y="288"/>
                    <a:pt x="7681" y="288"/>
                    <a:pt x="7739" y="288"/>
                  </a:cubicBezTo>
                  <a:cubicBezTo>
                    <a:pt x="7739" y="230"/>
                    <a:pt x="7739" y="230"/>
                    <a:pt x="7739" y="230"/>
                  </a:cubicBezTo>
                  <a:cubicBezTo>
                    <a:pt x="7739" y="173"/>
                    <a:pt x="7739" y="173"/>
                    <a:pt x="7739" y="173"/>
                  </a:cubicBezTo>
                  <a:cubicBezTo>
                    <a:pt x="7681" y="230"/>
                    <a:pt x="7681" y="230"/>
                    <a:pt x="7681" y="230"/>
                  </a:cubicBezTo>
                  <a:cubicBezTo>
                    <a:pt x="7624" y="230"/>
                    <a:pt x="7681" y="230"/>
                    <a:pt x="7624" y="230"/>
                  </a:cubicBezTo>
                  <a:cubicBezTo>
                    <a:pt x="7566" y="288"/>
                    <a:pt x="7566" y="288"/>
                    <a:pt x="7566" y="288"/>
                  </a:cubicBezTo>
                  <a:cubicBezTo>
                    <a:pt x="7566" y="288"/>
                    <a:pt x="7566" y="288"/>
                    <a:pt x="7508" y="288"/>
                  </a:cubicBezTo>
                  <a:cubicBezTo>
                    <a:pt x="7450" y="346"/>
                    <a:pt x="7450" y="346"/>
                    <a:pt x="7450" y="346"/>
                  </a:cubicBezTo>
                  <a:cubicBezTo>
                    <a:pt x="7393" y="346"/>
                    <a:pt x="7393" y="346"/>
                    <a:pt x="7393" y="346"/>
                  </a:cubicBezTo>
                  <a:cubicBezTo>
                    <a:pt x="7335" y="346"/>
                    <a:pt x="7335" y="346"/>
                    <a:pt x="7335" y="346"/>
                  </a:cubicBezTo>
                  <a:cubicBezTo>
                    <a:pt x="7335" y="346"/>
                    <a:pt x="7335" y="346"/>
                    <a:pt x="7277" y="346"/>
                  </a:cubicBezTo>
                  <a:cubicBezTo>
                    <a:pt x="7277" y="403"/>
                    <a:pt x="7277" y="403"/>
                    <a:pt x="7277" y="403"/>
                  </a:cubicBezTo>
                  <a:cubicBezTo>
                    <a:pt x="7277" y="346"/>
                    <a:pt x="7277" y="346"/>
                    <a:pt x="7277" y="346"/>
                  </a:cubicBezTo>
                  <a:lnTo>
                    <a:pt x="7335" y="346"/>
                  </a:lnTo>
                  <a:cubicBezTo>
                    <a:pt x="7335" y="288"/>
                    <a:pt x="7335" y="288"/>
                    <a:pt x="7335" y="288"/>
                  </a:cubicBezTo>
                  <a:cubicBezTo>
                    <a:pt x="7393" y="288"/>
                    <a:pt x="7393" y="288"/>
                    <a:pt x="7393" y="288"/>
                  </a:cubicBezTo>
                  <a:cubicBezTo>
                    <a:pt x="7393" y="288"/>
                    <a:pt x="7450" y="288"/>
                    <a:pt x="7508" y="230"/>
                  </a:cubicBezTo>
                  <a:cubicBezTo>
                    <a:pt x="7393" y="288"/>
                    <a:pt x="7393" y="288"/>
                    <a:pt x="7393" y="288"/>
                  </a:cubicBezTo>
                  <a:cubicBezTo>
                    <a:pt x="7393" y="230"/>
                    <a:pt x="7393" y="230"/>
                    <a:pt x="7393" y="230"/>
                  </a:cubicBezTo>
                  <a:cubicBezTo>
                    <a:pt x="7335" y="288"/>
                    <a:pt x="7335" y="288"/>
                    <a:pt x="7335" y="288"/>
                  </a:cubicBezTo>
                  <a:cubicBezTo>
                    <a:pt x="7335" y="230"/>
                    <a:pt x="7335" y="230"/>
                    <a:pt x="7393" y="230"/>
                  </a:cubicBezTo>
                  <a:cubicBezTo>
                    <a:pt x="7219" y="288"/>
                    <a:pt x="7219" y="288"/>
                    <a:pt x="7219" y="288"/>
                  </a:cubicBezTo>
                  <a:cubicBezTo>
                    <a:pt x="7219" y="346"/>
                    <a:pt x="7219" y="346"/>
                    <a:pt x="7219" y="346"/>
                  </a:cubicBezTo>
                  <a:cubicBezTo>
                    <a:pt x="7104" y="403"/>
                    <a:pt x="7104" y="403"/>
                    <a:pt x="7104" y="403"/>
                  </a:cubicBezTo>
                  <a:cubicBezTo>
                    <a:pt x="7104" y="346"/>
                    <a:pt x="7104" y="346"/>
                    <a:pt x="7104" y="346"/>
                  </a:cubicBezTo>
                  <a:cubicBezTo>
                    <a:pt x="7104" y="346"/>
                    <a:pt x="7104" y="346"/>
                    <a:pt x="7046" y="403"/>
                  </a:cubicBezTo>
                  <a:cubicBezTo>
                    <a:pt x="6988" y="403"/>
                    <a:pt x="6988" y="403"/>
                    <a:pt x="6988" y="403"/>
                  </a:cubicBezTo>
                  <a:cubicBezTo>
                    <a:pt x="7046" y="403"/>
                    <a:pt x="7046" y="403"/>
                    <a:pt x="7046" y="403"/>
                  </a:cubicBezTo>
                  <a:cubicBezTo>
                    <a:pt x="7046" y="346"/>
                    <a:pt x="7046" y="403"/>
                    <a:pt x="7046" y="403"/>
                  </a:cubicBezTo>
                  <a:cubicBezTo>
                    <a:pt x="7046" y="403"/>
                    <a:pt x="7046" y="403"/>
                    <a:pt x="7104" y="403"/>
                  </a:cubicBezTo>
                  <a:cubicBezTo>
                    <a:pt x="7104" y="403"/>
                    <a:pt x="6988" y="403"/>
                    <a:pt x="6930" y="461"/>
                  </a:cubicBezTo>
                  <a:cubicBezTo>
                    <a:pt x="6815" y="518"/>
                    <a:pt x="6815" y="518"/>
                    <a:pt x="6815" y="518"/>
                  </a:cubicBezTo>
                  <a:cubicBezTo>
                    <a:pt x="6757" y="518"/>
                    <a:pt x="6757" y="518"/>
                    <a:pt x="6757" y="518"/>
                  </a:cubicBezTo>
                  <a:cubicBezTo>
                    <a:pt x="6699" y="518"/>
                    <a:pt x="6699" y="518"/>
                    <a:pt x="6699" y="518"/>
                  </a:cubicBezTo>
                  <a:cubicBezTo>
                    <a:pt x="6526" y="634"/>
                    <a:pt x="6526" y="634"/>
                    <a:pt x="6526" y="634"/>
                  </a:cubicBezTo>
                  <a:cubicBezTo>
                    <a:pt x="6526" y="691"/>
                    <a:pt x="6526" y="691"/>
                    <a:pt x="6526" y="691"/>
                  </a:cubicBezTo>
                  <a:cubicBezTo>
                    <a:pt x="6411" y="749"/>
                    <a:pt x="6411" y="749"/>
                    <a:pt x="6411" y="749"/>
                  </a:cubicBezTo>
                  <a:cubicBezTo>
                    <a:pt x="6411" y="749"/>
                    <a:pt x="6353" y="806"/>
                    <a:pt x="6295" y="806"/>
                  </a:cubicBezTo>
                  <a:cubicBezTo>
                    <a:pt x="6237" y="864"/>
                    <a:pt x="6122" y="922"/>
                    <a:pt x="6122" y="922"/>
                  </a:cubicBezTo>
                  <a:cubicBezTo>
                    <a:pt x="6180" y="922"/>
                    <a:pt x="6180" y="922"/>
                    <a:pt x="6180" y="922"/>
                  </a:cubicBezTo>
                  <a:cubicBezTo>
                    <a:pt x="6122" y="922"/>
                    <a:pt x="6122" y="922"/>
                    <a:pt x="6122" y="922"/>
                  </a:cubicBezTo>
                  <a:cubicBezTo>
                    <a:pt x="6006" y="979"/>
                    <a:pt x="6006" y="979"/>
                    <a:pt x="6006" y="979"/>
                  </a:cubicBezTo>
                  <a:cubicBezTo>
                    <a:pt x="5949" y="979"/>
                    <a:pt x="5949" y="979"/>
                    <a:pt x="5949" y="979"/>
                  </a:cubicBezTo>
                  <a:cubicBezTo>
                    <a:pt x="5949" y="1037"/>
                    <a:pt x="5949" y="1037"/>
                    <a:pt x="5949" y="1037"/>
                  </a:cubicBezTo>
                  <a:cubicBezTo>
                    <a:pt x="5891" y="1037"/>
                    <a:pt x="5891" y="1037"/>
                    <a:pt x="5891" y="1037"/>
                  </a:cubicBezTo>
                  <a:cubicBezTo>
                    <a:pt x="5833" y="1037"/>
                    <a:pt x="5833" y="1094"/>
                    <a:pt x="5833" y="1094"/>
                  </a:cubicBezTo>
                  <a:cubicBezTo>
                    <a:pt x="5775" y="1094"/>
                    <a:pt x="5775" y="1094"/>
                    <a:pt x="5775" y="1094"/>
                  </a:cubicBezTo>
                  <a:cubicBezTo>
                    <a:pt x="5718" y="1094"/>
                    <a:pt x="5775" y="1094"/>
                    <a:pt x="5718" y="1152"/>
                  </a:cubicBezTo>
                  <a:cubicBezTo>
                    <a:pt x="5718" y="1094"/>
                    <a:pt x="5718" y="1094"/>
                    <a:pt x="5718" y="1094"/>
                  </a:cubicBezTo>
                  <a:lnTo>
                    <a:pt x="5718" y="1152"/>
                  </a:lnTo>
                  <a:cubicBezTo>
                    <a:pt x="5660" y="1152"/>
                    <a:pt x="5660" y="1152"/>
                    <a:pt x="5660" y="1152"/>
                  </a:cubicBezTo>
                  <a:cubicBezTo>
                    <a:pt x="5660" y="1210"/>
                    <a:pt x="5660" y="1210"/>
                    <a:pt x="5660" y="1210"/>
                  </a:cubicBezTo>
                  <a:cubicBezTo>
                    <a:pt x="5602" y="1210"/>
                    <a:pt x="5602" y="1210"/>
                    <a:pt x="5602" y="1210"/>
                  </a:cubicBezTo>
                  <a:cubicBezTo>
                    <a:pt x="5544" y="1210"/>
                    <a:pt x="5544" y="1210"/>
                    <a:pt x="5544" y="1267"/>
                  </a:cubicBezTo>
                  <a:cubicBezTo>
                    <a:pt x="5487" y="1267"/>
                    <a:pt x="5487" y="1267"/>
                    <a:pt x="5487" y="1267"/>
                  </a:cubicBezTo>
                  <a:cubicBezTo>
                    <a:pt x="5487" y="1210"/>
                    <a:pt x="5487" y="1210"/>
                    <a:pt x="5487" y="1210"/>
                  </a:cubicBezTo>
                  <a:cubicBezTo>
                    <a:pt x="5487" y="1267"/>
                    <a:pt x="5487" y="1267"/>
                    <a:pt x="5487" y="1267"/>
                  </a:cubicBezTo>
                  <a:cubicBezTo>
                    <a:pt x="5371" y="1382"/>
                    <a:pt x="5371" y="1382"/>
                    <a:pt x="5371" y="1382"/>
                  </a:cubicBezTo>
                  <a:cubicBezTo>
                    <a:pt x="5371" y="1325"/>
                    <a:pt x="5371" y="1325"/>
                    <a:pt x="5371" y="1325"/>
                  </a:cubicBezTo>
                  <a:cubicBezTo>
                    <a:pt x="5313" y="1382"/>
                    <a:pt x="5313" y="1382"/>
                    <a:pt x="5313" y="1382"/>
                  </a:cubicBezTo>
                  <a:cubicBezTo>
                    <a:pt x="5256" y="1382"/>
                    <a:pt x="5256" y="1382"/>
                    <a:pt x="5256" y="1382"/>
                  </a:cubicBezTo>
                  <a:cubicBezTo>
                    <a:pt x="5198" y="1382"/>
                    <a:pt x="5198" y="1382"/>
                    <a:pt x="5198" y="1382"/>
                  </a:cubicBezTo>
                  <a:cubicBezTo>
                    <a:pt x="5256" y="1440"/>
                    <a:pt x="5256" y="1440"/>
                    <a:pt x="5256" y="1440"/>
                  </a:cubicBezTo>
                  <a:cubicBezTo>
                    <a:pt x="5198" y="1440"/>
                    <a:pt x="5198" y="1440"/>
                    <a:pt x="5198" y="1440"/>
                  </a:cubicBezTo>
                  <a:cubicBezTo>
                    <a:pt x="5198" y="1498"/>
                    <a:pt x="5198" y="1498"/>
                    <a:pt x="5198" y="1498"/>
                  </a:cubicBezTo>
                  <a:cubicBezTo>
                    <a:pt x="5140" y="1498"/>
                    <a:pt x="5140" y="1440"/>
                    <a:pt x="5140" y="1440"/>
                  </a:cubicBezTo>
                  <a:cubicBezTo>
                    <a:pt x="5082" y="1440"/>
                    <a:pt x="5082" y="1440"/>
                    <a:pt x="5082" y="1440"/>
                  </a:cubicBezTo>
                  <a:cubicBezTo>
                    <a:pt x="5140" y="1440"/>
                    <a:pt x="5140" y="1440"/>
                    <a:pt x="5140" y="1440"/>
                  </a:cubicBezTo>
                  <a:cubicBezTo>
                    <a:pt x="5198" y="1382"/>
                    <a:pt x="5198" y="1382"/>
                    <a:pt x="5198" y="1382"/>
                  </a:cubicBezTo>
                  <a:cubicBezTo>
                    <a:pt x="5256" y="1382"/>
                    <a:pt x="5256" y="1382"/>
                    <a:pt x="5256" y="1382"/>
                  </a:cubicBezTo>
                  <a:cubicBezTo>
                    <a:pt x="5313" y="1267"/>
                    <a:pt x="5313" y="1267"/>
                    <a:pt x="5313" y="1267"/>
                  </a:cubicBezTo>
                  <a:cubicBezTo>
                    <a:pt x="5371" y="1267"/>
                    <a:pt x="5371" y="1267"/>
                    <a:pt x="5371" y="1267"/>
                  </a:cubicBezTo>
                  <a:cubicBezTo>
                    <a:pt x="5429" y="1267"/>
                    <a:pt x="5429" y="1267"/>
                    <a:pt x="5429" y="1267"/>
                  </a:cubicBezTo>
                  <a:cubicBezTo>
                    <a:pt x="5371" y="1267"/>
                    <a:pt x="5371" y="1267"/>
                    <a:pt x="5371" y="1267"/>
                  </a:cubicBezTo>
                  <a:cubicBezTo>
                    <a:pt x="5429" y="1267"/>
                    <a:pt x="5429" y="1267"/>
                    <a:pt x="5429" y="1267"/>
                  </a:cubicBezTo>
                  <a:cubicBezTo>
                    <a:pt x="5429" y="1210"/>
                    <a:pt x="5429" y="1210"/>
                    <a:pt x="5429" y="1210"/>
                  </a:cubicBezTo>
                  <a:cubicBezTo>
                    <a:pt x="5487" y="1210"/>
                    <a:pt x="5487" y="1210"/>
                    <a:pt x="5487" y="1210"/>
                  </a:cubicBezTo>
                  <a:cubicBezTo>
                    <a:pt x="5487" y="1152"/>
                    <a:pt x="5544" y="1152"/>
                    <a:pt x="5544" y="1152"/>
                  </a:cubicBezTo>
                  <a:cubicBezTo>
                    <a:pt x="5544" y="1094"/>
                    <a:pt x="5544" y="1094"/>
                    <a:pt x="5544" y="1094"/>
                  </a:cubicBezTo>
                  <a:cubicBezTo>
                    <a:pt x="5602" y="1094"/>
                    <a:pt x="5602" y="1094"/>
                    <a:pt x="5602" y="1094"/>
                  </a:cubicBezTo>
                  <a:cubicBezTo>
                    <a:pt x="5660" y="1094"/>
                    <a:pt x="5660" y="1094"/>
                    <a:pt x="5660" y="1094"/>
                  </a:cubicBezTo>
                  <a:cubicBezTo>
                    <a:pt x="5602" y="1037"/>
                    <a:pt x="5602" y="1037"/>
                    <a:pt x="5602" y="1037"/>
                  </a:cubicBezTo>
                  <a:cubicBezTo>
                    <a:pt x="5660" y="1037"/>
                    <a:pt x="5660" y="979"/>
                    <a:pt x="5660" y="1037"/>
                  </a:cubicBezTo>
                  <a:cubicBezTo>
                    <a:pt x="5718" y="1037"/>
                    <a:pt x="5718" y="1037"/>
                    <a:pt x="5718" y="1037"/>
                  </a:cubicBezTo>
                  <a:cubicBezTo>
                    <a:pt x="5775" y="979"/>
                    <a:pt x="5775" y="979"/>
                    <a:pt x="5775" y="979"/>
                  </a:cubicBezTo>
                  <a:cubicBezTo>
                    <a:pt x="5775" y="1037"/>
                    <a:pt x="5775" y="1037"/>
                    <a:pt x="5775" y="1037"/>
                  </a:cubicBezTo>
                  <a:cubicBezTo>
                    <a:pt x="5775" y="979"/>
                    <a:pt x="5775" y="979"/>
                    <a:pt x="5775" y="979"/>
                  </a:cubicBezTo>
                  <a:cubicBezTo>
                    <a:pt x="5833" y="922"/>
                    <a:pt x="5833" y="922"/>
                    <a:pt x="5833" y="922"/>
                  </a:cubicBezTo>
                  <a:cubicBezTo>
                    <a:pt x="5833" y="864"/>
                    <a:pt x="5833" y="864"/>
                    <a:pt x="5833" y="864"/>
                  </a:cubicBezTo>
                  <a:cubicBezTo>
                    <a:pt x="5833" y="922"/>
                    <a:pt x="5833" y="922"/>
                    <a:pt x="5833" y="922"/>
                  </a:cubicBezTo>
                  <a:cubicBezTo>
                    <a:pt x="5833" y="864"/>
                    <a:pt x="5833" y="864"/>
                    <a:pt x="5833" y="864"/>
                  </a:cubicBezTo>
                  <a:cubicBezTo>
                    <a:pt x="5949" y="806"/>
                    <a:pt x="5949" y="806"/>
                    <a:pt x="5949" y="806"/>
                  </a:cubicBezTo>
                  <a:cubicBezTo>
                    <a:pt x="6064" y="806"/>
                    <a:pt x="6064" y="806"/>
                    <a:pt x="6064" y="806"/>
                  </a:cubicBezTo>
                  <a:cubicBezTo>
                    <a:pt x="6064" y="749"/>
                    <a:pt x="6064" y="749"/>
                    <a:pt x="6064" y="749"/>
                  </a:cubicBezTo>
                  <a:cubicBezTo>
                    <a:pt x="6064" y="749"/>
                    <a:pt x="6064" y="749"/>
                    <a:pt x="6122" y="749"/>
                  </a:cubicBezTo>
                  <a:cubicBezTo>
                    <a:pt x="6064" y="749"/>
                    <a:pt x="6064" y="749"/>
                    <a:pt x="6064" y="749"/>
                  </a:cubicBezTo>
                  <a:cubicBezTo>
                    <a:pt x="5949" y="806"/>
                    <a:pt x="5949" y="806"/>
                    <a:pt x="5949" y="806"/>
                  </a:cubicBezTo>
                  <a:cubicBezTo>
                    <a:pt x="5949" y="806"/>
                    <a:pt x="5775" y="864"/>
                    <a:pt x="5487" y="1037"/>
                  </a:cubicBezTo>
                  <a:cubicBezTo>
                    <a:pt x="5256" y="1210"/>
                    <a:pt x="4909" y="1440"/>
                    <a:pt x="4620" y="1670"/>
                  </a:cubicBezTo>
                  <a:cubicBezTo>
                    <a:pt x="4274" y="1901"/>
                    <a:pt x="3985" y="2131"/>
                    <a:pt x="3754" y="2362"/>
                  </a:cubicBezTo>
                  <a:cubicBezTo>
                    <a:pt x="3639" y="2477"/>
                    <a:pt x="3523" y="2534"/>
                    <a:pt x="3465" y="2650"/>
                  </a:cubicBezTo>
                  <a:cubicBezTo>
                    <a:pt x="3465" y="2592"/>
                    <a:pt x="3465" y="2592"/>
                    <a:pt x="3465" y="2592"/>
                  </a:cubicBezTo>
                  <a:cubicBezTo>
                    <a:pt x="3523" y="2592"/>
                    <a:pt x="3523" y="2592"/>
                    <a:pt x="3523" y="2592"/>
                  </a:cubicBezTo>
                  <a:cubicBezTo>
                    <a:pt x="3523" y="2534"/>
                    <a:pt x="3523" y="2534"/>
                    <a:pt x="3523" y="2534"/>
                  </a:cubicBezTo>
                  <a:cubicBezTo>
                    <a:pt x="3581" y="2534"/>
                    <a:pt x="3581" y="2534"/>
                    <a:pt x="3581" y="2534"/>
                  </a:cubicBezTo>
                  <a:cubicBezTo>
                    <a:pt x="3639" y="2477"/>
                    <a:pt x="3639" y="2477"/>
                    <a:pt x="3639" y="2477"/>
                  </a:cubicBezTo>
                  <a:cubicBezTo>
                    <a:pt x="3696" y="2477"/>
                    <a:pt x="3696" y="2419"/>
                    <a:pt x="3754" y="2362"/>
                  </a:cubicBezTo>
                  <a:lnTo>
                    <a:pt x="3754" y="2419"/>
                  </a:lnTo>
                  <a:cubicBezTo>
                    <a:pt x="3754" y="2419"/>
                    <a:pt x="3754" y="2419"/>
                    <a:pt x="3696" y="2419"/>
                  </a:cubicBezTo>
                  <a:cubicBezTo>
                    <a:pt x="3754" y="2419"/>
                    <a:pt x="3754" y="2419"/>
                    <a:pt x="3754" y="2419"/>
                  </a:cubicBezTo>
                  <a:cubicBezTo>
                    <a:pt x="3696" y="2419"/>
                    <a:pt x="3696" y="2419"/>
                    <a:pt x="3696" y="2419"/>
                  </a:cubicBezTo>
                  <a:cubicBezTo>
                    <a:pt x="3754" y="2419"/>
                    <a:pt x="3754" y="2419"/>
                    <a:pt x="3754" y="2419"/>
                  </a:cubicBezTo>
                  <a:cubicBezTo>
                    <a:pt x="3754" y="2362"/>
                    <a:pt x="3754" y="2362"/>
                    <a:pt x="3754" y="2362"/>
                  </a:cubicBezTo>
                  <a:cubicBezTo>
                    <a:pt x="3812" y="2362"/>
                    <a:pt x="3812" y="2362"/>
                    <a:pt x="3812" y="2362"/>
                  </a:cubicBezTo>
                  <a:cubicBezTo>
                    <a:pt x="3812" y="2304"/>
                    <a:pt x="3812" y="2304"/>
                    <a:pt x="3812" y="2304"/>
                  </a:cubicBezTo>
                  <a:cubicBezTo>
                    <a:pt x="3870" y="2304"/>
                    <a:pt x="3870" y="2304"/>
                    <a:pt x="3870" y="2304"/>
                  </a:cubicBezTo>
                  <a:cubicBezTo>
                    <a:pt x="3812" y="2304"/>
                    <a:pt x="3812" y="2304"/>
                    <a:pt x="3812" y="2304"/>
                  </a:cubicBezTo>
                  <a:cubicBezTo>
                    <a:pt x="3927" y="2246"/>
                    <a:pt x="3927" y="2246"/>
                    <a:pt x="3927" y="2246"/>
                  </a:cubicBezTo>
                  <a:cubicBezTo>
                    <a:pt x="3927" y="2189"/>
                    <a:pt x="3927" y="2189"/>
                    <a:pt x="3927" y="2189"/>
                  </a:cubicBezTo>
                  <a:cubicBezTo>
                    <a:pt x="3985" y="2189"/>
                    <a:pt x="3985" y="2189"/>
                    <a:pt x="3985" y="2189"/>
                  </a:cubicBezTo>
                  <a:cubicBezTo>
                    <a:pt x="3985" y="2131"/>
                    <a:pt x="3985" y="2131"/>
                    <a:pt x="3985" y="2131"/>
                  </a:cubicBezTo>
                  <a:cubicBezTo>
                    <a:pt x="4043" y="2131"/>
                    <a:pt x="4043" y="2131"/>
                    <a:pt x="4043" y="2131"/>
                  </a:cubicBezTo>
                  <a:cubicBezTo>
                    <a:pt x="4101" y="2074"/>
                    <a:pt x="4101" y="2074"/>
                    <a:pt x="4101" y="2074"/>
                  </a:cubicBezTo>
                  <a:cubicBezTo>
                    <a:pt x="4158" y="2074"/>
                    <a:pt x="4158" y="2074"/>
                    <a:pt x="4158" y="2074"/>
                  </a:cubicBezTo>
                  <a:cubicBezTo>
                    <a:pt x="4158" y="2016"/>
                    <a:pt x="4158" y="2016"/>
                    <a:pt x="4158" y="2016"/>
                  </a:cubicBezTo>
                  <a:cubicBezTo>
                    <a:pt x="4216" y="1958"/>
                    <a:pt x="4216" y="1958"/>
                    <a:pt x="4216" y="1958"/>
                  </a:cubicBezTo>
                  <a:cubicBezTo>
                    <a:pt x="4332" y="1901"/>
                    <a:pt x="4332" y="1901"/>
                    <a:pt x="4332" y="1901"/>
                  </a:cubicBezTo>
                  <a:cubicBezTo>
                    <a:pt x="4505" y="1786"/>
                    <a:pt x="4505" y="1786"/>
                    <a:pt x="4505" y="1786"/>
                  </a:cubicBezTo>
                  <a:cubicBezTo>
                    <a:pt x="4447" y="1786"/>
                    <a:pt x="4447" y="1786"/>
                    <a:pt x="4447" y="1786"/>
                  </a:cubicBezTo>
                  <a:cubicBezTo>
                    <a:pt x="4505" y="1786"/>
                    <a:pt x="4505" y="1786"/>
                    <a:pt x="4505" y="1786"/>
                  </a:cubicBezTo>
                  <a:cubicBezTo>
                    <a:pt x="4563" y="1728"/>
                    <a:pt x="4563" y="1728"/>
                    <a:pt x="4563" y="1728"/>
                  </a:cubicBezTo>
                  <a:cubicBezTo>
                    <a:pt x="4678" y="1670"/>
                    <a:pt x="4678" y="1670"/>
                    <a:pt x="4678" y="1670"/>
                  </a:cubicBezTo>
                  <a:cubicBezTo>
                    <a:pt x="4678" y="1613"/>
                    <a:pt x="4678" y="1613"/>
                    <a:pt x="4678" y="1613"/>
                  </a:cubicBezTo>
                  <a:lnTo>
                    <a:pt x="4736" y="1613"/>
                  </a:lnTo>
                  <a:cubicBezTo>
                    <a:pt x="4736" y="1613"/>
                    <a:pt x="4736" y="1613"/>
                    <a:pt x="4794" y="1613"/>
                  </a:cubicBezTo>
                  <a:cubicBezTo>
                    <a:pt x="4794" y="1555"/>
                    <a:pt x="4794" y="1555"/>
                    <a:pt x="4794" y="1555"/>
                  </a:cubicBezTo>
                  <a:cubicBezTo>
                    <a:pt x="4851" y="1555"/>
                    <a:pt x="4851" y="1555"/>
                    <a:pt x="4851" y="1555"/>
                  </a:cubicBezTo>
                  <a:cubicBezTo>
                    <a:pt x="4851" y="1498"/>
                    <a:pt x="4851" y="1498"/>
                    <a:pt x="4851" y="1498"/>
                  </a:cubicBezTo>
                  <a:cubicBezTo>
                    <a:pt x="4851" y="1555"/>
                    <a:pt x="4851" y="1555"/>
                    <a:pt x="4851" y="1555"/>
                  </a:cubicBezTo>
                  <a:cubicBezTo>
                    <a:pt x="4909" y="1498"/>
                    <a:pt x="4909" y="1498"/>
                    <a:pt x="4909" y="1498"/>
                  </a:cubicBezTo>
                  <a:cubicBezTo>
                    <a:pt x="4909" y="1555"/>
                    <a:pt x="4909" y="1555"/>
                    <a:pt x="4909" y="1555"/>
                  </a:cubicBezTo>
                  <a:cubicBezTo>
                    <a:pt x="4967" y="1498"/>
                    <a:pt x="4967" y="1498"/>
                    <a:pt x="4967" y="1498"/>
                  </a:cubicBezTo>
                  <a:lnTo>
                    <a:pt x="4909" y="1498"/>
                  </a:lnTo>
                  <a:cubicBezTo>
                    <a:pt x="5025" y="1440"/>
                    <a:pt x="5025" y="1440"/>
                    <a:pt x="5025" y="1440"/>
                  </a:cubicBezTo>
                  <a:cubicBezTo>
                    <a:pt x="5025" y="1382"/>
                    <a:pt x="5082" y="1382"/>
                    <a:pt x="5140" y="1382"/>
                  </a:cubicBezTo>
                  <a:cubicBezTo>
                    <a:pt x="5140" y="1325"/>
                    <a:pt x="5140" y="1325"/>
                    <a:pt x="5140" y="1325"/>
                  </a:cubicBezTo>
                  <a:cubicBezTo>
                    <a:pt x="5198" y="1325"/>
                    <a:pt x="5198" y="1325"/>
                    <a:pt x="5198" y="1325"/>
                  </a:cubicBezTo>
                  <a:cubicBezTo>
                    <a:pt x="5313" y="1210"/>
                    <a:pt x="5313" y="1210"/>
                    <a:pt x="5313" y="1210"/>
                  </a:cubicBezTo>
                  <a:cubicBezTo>
                    <a:pt x="5313" y="1267"/>
                    <a:pt x="5313" y="1267"/>
                    <a:pt x="5313" y="1267"/>
                  </a:cubicBezTo>
                  <a:cubicBezTo>
                    <a:pt x="5256" y="1325"/>
                    <a:pt x="5256" y="1325"/>
                    <a:pt x="5256" y="1325"/>
                  </a:cubicBezTo>
                  <a:cubicBezTo>
                    <a:pt x="5140" y="1382"/>
                    <a:pt x="5140" y="1382"/>
                    <a:pt x="5140" y="1382"/>
                  </a:cubicBezTo>
                  <a:cubicBezTo>
                    <a:pt x="5082" y="1440"/>
                    <a:pt x="5082" y="1440"/>
                    <a:pt x="5082" y="1440"/>
                  </a:cubicBezTo>
                  <a:cubicBezTo>
                    <a:pt x="5082" y="1498"/>
                    <a:pt x="5025" y="1498"/>
                    <a:pt x="5025" y="1555"/>
                  </a:cubicBezTo>
                  <a:lnTo>
                    <a:pt x="4967" y="1555"/>
                  </a:lnTo>
                  <a:cubicBezTo>
                    <a:pt x="4851" y="1613"/>
                    <a:pt x="4851" y="1613"/>
                    <a:pt x="4851" y="1613"/>
                  </a:cubicBezTo>
                  <a:cubicBezTo>
                    <a:pt x="4851" y="1670"/>
                    <a:pt x="4851" y="1670"/>
                    <a:pt x="4851" y="1670"/>
                  </a:cubicBezTo>
                  <a:cubicBezTo>
                    <a:pt x="4794" y="1670"/>
                    <a:pt x="4794" y="1670"/>
                    <a:pt x="4794" y="1670"/>
                  </a:cubicBezTo>
                  <a:cubicBezTo>
                    <a:pt x="4794" y="1670"/>
                    <a:pt x="4794" y="1728"/>
                    <a:pt x="4736" y="1728"/>
                  </a:cubicBezTo>
                  <a:lnTo>
                    <a:pt x="4678" y="1728"/>
                  </a:lnTo>
                  <a:cubicBezTo>
                    <a:pt x="4678" y="1786"/>
                    <a:pt x="4678" y="1786"/>
                    <a:pt x="4678" y="1786"/>
                  </a:cubicBezTo>
                  <a:cubicBezTo>
                    <a:pt x="4620" y="1786"/>
                    <a:pt x="4620" y="1786"/>
                    <a:pt x="4620" y="1786"/>
                  </a:cubicBezTo>
                  <a:cubicBezTo>
                    <a:pt x="4620" y="1786"/>
                    <a:pt x="4505" y="1843"/>
                    <a:pt x="4505" y="1901"/>
                  </a:cubicBezTo>
                  <a:cubicBezTo>
                    <a:pt x="4447" y="1958"/>
                    <a:pt x="4447" y="1958"/>
                    <a:pt x="4447" y="1958"/>
                  </a:cubicBezTo>
                  <a:cubicBezTo>
                    <a:pt x="4389" y="1958"/>
                    <a:pt x="4389" y="1958"/>
                    <a:pt x="4389" y="1958"/>
                  </a:cubicBezTo>
                  <a:cubicBezTo>
                    <a:pt x="4332" y="2016"/>
                    <a:pt x="4332" y="2016"/>
                    <a:pt x="4332" y="2016"/>
                  </a:cubicBezTo>
                  <a:cubicBezTo>
                    <a:pt x="4332" y="1958"/>
                    <a:pt x="4332" y="1958"/>
                    <a:pt x="4332" y="1958"/>
                  </a:cubicBezTo>
                  <a:cubicBezTo>
                    <a:pt x="4274" y="1958"/>
                    <a:pt x="4274" y="1958"/>
                    <a:pt x="4274" y="2016"/>
                  </a:cubicBezTo>
                  <a:cubicBezTo>
                    <a:pt x="4274" y="2016"/>
                    <a:pt x="4274" y="2016"/>
                    <a:pt x="4274" y="2074"/>
                  </a:cubicBezTo>
                  <a:cubicBezTo>
                    <a:pt x="4274" y="2074"/>
                    <a:pt x="4274" y="2074"/>
                    <a:pt x="4216" y="2074"/>
                  </a:cubicBezTo>
                  <a:cubicBezTo>
                    <a:pt x="4216" y="2131"/>
                    <a:pt x="4158" y="2131"/>
                    <a:pt x="4158" y="2131"/>
                  </a:cubicBezTo>
                  <a:cubicBezTo>
                    <a:pt x="4101" y="2131"/>
                    <a:pt x="4158" y="2131"/>
                    <a:pt x="4101" y="2189"/>
                  </a:cubicBezTo>
                  <a:cubicBezTo>
                    <a:pt x="4101" y="2131"/>
                    <a:pt x="4101" y="2131"/>
                    <a:pt x="4101" y="2131"/>
                  </a:cubicBezTo>
                  <a:lnTo>
                    <a:pt x="4043" y="2189"/>
                  </a:lnTo>
                  <a:cubicBezTo>
                    <a:pt x="3985" y="2246"/>
                    <a:pt x="3985" y="2246"/>
                    <a:pt x="3985" y="2246"/>
                  </a:cubicBezTo>
                  <a:cubicBezTo>
                    <a:pt x="3927" y="2304"/>
                    <a:pt x="3927" y="2304"/>
                    <a:pt x="3927" y="2304"/>
                  </a:cubicBezTo>
                  <a:cubicBezTo>
                    <a:pt x="3927" y="2304"/>
                    <a:pt x="3927" y="2304"/>
                    <a:pt x="3870" y="2304"/>
                  </a:cubicBezTo>
                  <a:cubicBezTo>
                    <a:pt x="3870" y="2304"/>
                    <a:pt x="3870" y="2304"/>
                    <a:pt x="3927" y="2304"/>
                  </a:cubicBezTo>
                  <a:cubicBezTo>
                    <a:pt x="3870" y="2304"/>
                    <a:pt x="3870" y="2304"/>
                    <a:pt x="3870" y="2304"/>
                  </a:cubicBezTo>
                  <a:lnTo>
                    <a:pt x="3870" y="2362"/>
                  </a:lnTo>
                  <a:cubicBezTo>
                    <a:pt x="3812" y="2362"/>
                    <a:pt x="3812" y="2362"/>
                    <a:pt x="3812" y="2362"/>
                  </a:cubicBezTo>
                  <a:cubicBezTo>
                    <a:pt x="3812" y="2362"/>
                    <a:pt x="3812" y="2362"/>
                    <a:pt x="3812" y="2419"/>
                  </a:cubicBezTo>
                  <a:cubicBezTo>
                    <a:pt x="3812" y="2362"/>
                    <a:pt x="3812" y="2362"/>
                    <a:pt x="3812" y="2362"/>
                  </a:cubicBezTo>
                  <a:lnTo>
                    <a:pt x="3812" y="2419"/>
                  </a:lnTo>
                  <a:cubicBezTo>
                    <a:pt x="3696" y="2477"/>
                    <a:pt x="3696" y="2477"/>
                    <a:pt x="3696" y="2477"/>
                  </a:cubicBezTo>
                  <a:cubicBezTo>
                    <a:pt x="3754" y="2477"/>
                    <a:pt x="3754" y="2477"/>
                    <a:pt x="3754" y="2477"/>
                  </a:cubicBezTo>
                  <a:cubicBezTo>
                    <a:pt x="3696" y="2477"/>
                    <a:pt x="3696" y="2477"/>
                    <a:pt x="3696" y="2477"/>
                  </a:cubicBezTo>
                  <a:lnTo>
                    <a:pt x="3581" y="2534"/>
                  </a:lnTo>
                  <a:cubicBezTo>
                    <a:pt x="3581" y="2592"/>
                    <a:pt x="3581" y="2592"/>
                    <a:pt x="3581" y="2592"/>
                  </a:cubicBezTo>
                  <a:cubicBezTo>
                    <a:pt x="3523" y="2592"/>
                    <a:pt x="3465" y="2650"/>
                    <a:pt x="3465" y="2650"/>
                  </a:cubicBezTo>
                  <a:cubicBezTo>
                    <a:pt x="3465" y="2707"/>
                    <a:pt x="3350" y="2765"/>
                    <a:pt x="3292" y="2822"/>
                  </a:cubicBezTo>
                  <a:cubicBezTo>
                    <a:pt x="3350" y="2822"/>
                    <a:pt x="3350" y="2822"/>
                    <a:pt x="3350" y="2822"/>
                  </a:cubicBezTo>
                  <a:cubicBezTo>
                    <a:pt x="3292" y="2880"/>
                    <a:pt x="3292" y="2880"/>
                    <a:pt x="3292" y="2880"/>
                  </a:cubicBezTo>
                  <a:cubicBezTo>
                    <a:pt x="3234" y="2880"/>
                    <a:pt x="3292" y="2880"/>
                    <a:pt x="3292" y="2880"/>
                  </a:cubicBezTo>
                  <a:cubicBezTo>
                    <a:pt x="3176" y="2938"/>
                    <a:pt x="3176" y="2938"/>
                    <a:pt x="3176" y="2938"/>
                  </a:cubicBezTo>
                  <a:cubicBezTo>
                    <a:pt x="3176" y="2938"/>
                    <a:pt x="3176" y="2938"/>
                    <a:pt x="3119" y="2995"/>
                  </a:cubicBezTo>
                  <a:cubicBezTo>
                    <a:pt x="3176" y="2938"/>
                    <a:pt x="3176" y="2938"/>
                    <a:pt x="3176" y="2938"/>
                  </a:cubicBezTo>
                  <a:cubicBezTo>
                    <a:pt x="3234" y="2880"/>
                    <a:pt x="3234" y="2880"/>
                    <a:pt x="3234" y="2880"/>
                  </a:cubicBezTo>
                  <a:cubicBezTo>
                    <a:pt x="3234" y="2822"/>
                    <a:pt x="3234" y="2822"/>
                    <a:pt x="3234" y="2822"/>
                  </a:cubicBezTo>
                  <a:cubicBezTo>
                    <a:pt x="3292" y="2822"/>
                    <a:pt x="3350" y="2765"/>
                    <a:pt x="3350" y="2765"/>
                  </a:cubicBezTo>
                  <a:cubicBezTo>
                    <a:pt x="3350" y="2707"/>
                    <a:pt x="3350" y="2707"/>
                    <a:pt x="3350" y="2707"/>
                  </a:cubicBezTo>
                  <a:cubicBezTo>
                    <a:pt x="3061" y="2995"/>
                    <a:pt x="3061" y="2995"/>
                    <a:pt x="3061" y="2995"/>
                  </a:cubicBezTo>
                  <a:cubicBezTo>
                    <a:pt x="3061" y="3053"/>
                    <a:pt x="3061" y="3053"/>
                    <a:pt x="3061" y="3053"/>
                  </a:cubicBezTo>
                  <a:cubicBezTo>
                    <a:pt x="3003" y="3110"/>
                    <a:pt x="3003" y="3110"/>
                    <a:pt x="3003" y="3110"/>
                  </a:cubicBezTo>
                  <a:cubicBezTo>
                    <a:pt x="3003" y="3053"/>
                    <a:pt x="3061" y="3053"/>
                    <a:pt x="3061" y="3053"/>
                  </a:cubicBezTo>
                  <a:cubicBezTo>
                    <a:pt x="3061" y="3110"/>
                    <a:pt x="3061" y="3110"/>
                    <a:pt x="3061" y="3110"/>
                  </a:cubicBezTo>
                  <a:cubicBezTo>
                    <a:pt x="3061" y="3168"/>
                    <a:pt x="3061" y="3168"/>
                    <a:pt x="3061" y="3168"/>
                  </a:cubicBezTo>
                  <a:cubicBezTo>
                    <a:pt x="3061" y="3110"/>
                    <a:pt x="3061" y="3110"/>
                    <a:pt x="3061" y="3110"/>
                  </a:cubicBezTo>
                  <a:cubicBezTo>
                    <a:pt x="3119" y="3110"/>
                    <a:pt x="3061" y="3110"/>
                    <a:pt x="3061" y="3110"/>
                  </a:cubicBezTo>
                  <a:cubicBezTo>
                    <a:pt x="3176" y="3053"/>
                    <a:pt x="3176" y="3053"/>
                    <a:pt x="3176" y="3053"/>
                  </a:cubicBezTo>
                  <a:cubicBezTo>
                    <a:pt x="3176" y="2995"/>
                    <a:pt x="3176" y="2995"/>
                    <a:pt x="3176" y="2995"/>
                  </a:cubicBezTo>
                  <a:cubicBezTo>
                    <a:pt x="3234" y="2995"/>
                    <a:pt x="3234" y="2995"/>
                    <a:pt x="3234" y="2938"/>
                  </a:cubicBezTo>
                  <a:lnTo>
                    <a:pt x="3292" y="2938"/>
                  </a:lnTo>
                  <a:cubicBezTo>
                    <a:pt x="3292" y="2880"/>
                    <a:pt x="3292" y="2880"/>
                    <a:pt x="3292" y="2880"/>
                  </a:cubicBezTo>
                  <a:cubicBezTo>
                    <a:pt x="3350" y="2938"/>
                    <a:pt x="3350" y="2938"/>
                    <a:pt x="3350" y="2938"/>
                  </a:cubicBezTo>
                  <a:cubicBezTo>
                    <a:pt x="3292" y="2995"/>
                    <a:pt x="3292" y="2995"/>
                    <a:pt x="3292" y="2995"/>
                  </a:cubicBezTo>
                  <a:cubicBezTo>
                    <a:pt x="3350" y="2995"/>
                    <a:pt x="3350" y="2995"/>
                    <a:pt x="3350" y="2995"/>
                  </a:cubicBezTo>
                  <a:cubicBezTo>
                    <a:pt x="3292" y="2938"/>
                    <a:pt x="3292" y="2938"/>
                    <a:pt x="3292" y="2938"/>
                  </a:cubicBezTo>
                  <a:cubicBezTo>
                    <a:pt x="3350" y="2938"/>
                    <a:pt x="3350" y="2938"/>
                    <a:pt x="3350" y="2938"/>
                  </a:cubicBezTo>
                  <a:cubicBezTo>
                    <a:pt x="3407" y="2880"/>
                    <a:pt x="3407" y="2880"/>
                    <a:pt x="3407" y="2880"/>
                  </a:cubicBezTo>
                  <a:cubicBezTo>
                    <a:pt x="3350" y="2880"/>
                    <a:pt x="3350" y="2880"/>
                    <a:pt x="3350" y="2880"/>
                  </a:cubicBezTo>
                  <a:cubicBezTo>
                    <a:pt x="3407" y="2822"/>
                    <a:pt x="3407" y="2822"/>
                    <a:pt x="3407" y="2822"/>
                  </a:cubicBezTo>
                  <a:cubicBezTo>
                    <a:pt x="3350" y="2822"/>
                    <a:pt x="3350" y="2822"/>
                    <a:pt x="3350" y="2822"/>
                  </a:cubicBezTo>
                  <a:cubicBezTo>
                    <a:pt x="3350" y="2765"/>
                    <a:pt x="3350" y="2765"/>
                    <a:pt x="3350" y="2765"/>
                  </a:cubicBezTo>
                  <a:cubicBezTo>
                    <a:pt x="3350" y="2822"/>
                    <a:pt x="3350" y="2822"/>
                    <a:pt x="3350" y="2822"/>
                  </a:cubicBezTo>
                  <a:cubicBezTo>
                    <a:pt x="3407" y="2765"/>
                    <a:pt x="3407" y="2765"/>
                    <a:pt x="3407" y="2765"/>
                  </a:cubicBezTo>
                  <a:cubicBezTo>
                    <a:pt x="3465" y="2765"/>
                    <a:pt x="3465" y="2765"/>
                    <a:pt x="3465" y="2765"/>
                  </a:cubicBezTo>
                  <a:lnTo>
                    <a:pt x="3407" y="2765"/>
                  </a:lnTo>
                  <a:cubicBezTo>
                    <a:pt x="3465" y="2765"/>
                    <a:pt x="3465" y="2707"/>
                    <a:pt x="3465" y="2707"/>
                  </a:cubicBezTo>
                  <a:cubicBezTo>
                    <a:pt x="3465" y="2765"/>
                    <a:pt x="3465" y="2707"/>
                    <a:pt x="3465" y="2765"/>
                  </a:cubicBezTo>
                  <a:cubicBezTo>
                    <a:pt x="3523" y="2765"/>
                    <a:pt x="3523" y="2765"/>
                    <a:pt x="3523" y="2765"/>
                  </a:cubicBezTo>
                  <a:cubicBezTo>
                    <a:pt x="3523" y="2707"/>
                    <a:pt x="3581" y="2707"/>
                    <a:pt x="3639" y="2707"/>
                  </a:cubicBezTo>
                  <a:cubicBezTo>
                    <a:pt x="3639" y="2650"/>
                    <a:pt x="3639" y="2650"/>
                    <a:pt x="3639" y="2650"/>
                  </a:cubicBezTo>
                  <a:cubicBezTo>
                    <a:pt x="3639" y="2707"/>
                    <a:pt x="3639" y="2707"/>
                    <a:pt x="3639" y="2707"/>
                  </a:cubicBezTo>
                  <a:cubicBezTo>
                    <a:pt x="3639" y="2650"/>
                    <a:pt x="3639" y="2650"/>
                    <a:pt x="3639" y="2650"/>
                  </a:cubicBezTo>
                  <a:cubicBezTo>
                    <a:pt x="3581" y="2650"/>
                    <a:pt x="3581" y="2650"/>
                    <a:pt x="3581" y="2650"/>
                  </a:cubicBezTo>
                  <a:cubicBezTo>
                    <a:pt x="3639" y="2592"/>
                    <a:pt x="3639" y="2592"/>
                    <a:pt x="3639" y="2592"/>
                  </a:cubicBezTo>
                  <a:cubicBezTo>
                    <a:pt x="3639" y="2650"/>
                    <a:pt x="3639" y="2650"/>
                    <a:pt x="3639" y="2650"/>
                  </a:cubicBezTo>
                  <a:cubicBezTo>
                    <a:pt x="3696" y="2650"/>
                    <a:pt x="3696" y="2650"/>
                    <a:pt x="3696" y="2650"/>
                  </a:cubicBezTo>
                  <a:cubicBezTo>
                    <a:pt x="3696" y="2650"/>
                    <a:pt x="3696" y="2650"/>
                    <a:pt x="3696" y="2592"/>
                  </a:cubicBezTo>
                  <a:cubicBezTo>
                    <a:pt x="3696" y="2650"/>
                    <a:pt x="3696" y="2650"/>
                    <a:pt x="3696" y="2650"/>
                  </a:cubicBezTo>
                  <a:cubicBezTo>
                    <a:pt x="3696" y="2592"/>
                    <a:pt x="3696" y="2592"/>
                    <a:pt x="3696" y="2592"/>
                  </a:cubicBezTo>
                  <a:cubicBezTo>
                    <a:pt x="3754" y="2592"/>
                    <a:pt x="3754" y="2592"/>
                    <a:pt x="3754" y="2592"/>
                  </a:cubicBezTo>
                  <a:cubicBezTo>
                    <a:pt x="3812" y="2592"/>
                    <a:pt x="3812" y="2592"/>
                    <a:pt x="3812" y="2592"/>
                  </a:cubicBezTo>
                  <a:lnTo>
                    <a:pt x="3812" y="2534"/>
                  </a:lnTo>
                  <a:cubicBezTo>
                    <a:pt x="3870" y="2534"/>
                    <a:pt x="3812" y="2477"/>
                    <a:pt x="3870" y="2477"/>
                  </a:cubicBezTo>
                  <a:cubicBezTo>
                    <a:pt x="3927" y="2477"/>
                    <a:pt x="3927" y="2477"/>
                    <a:pt x="3927" y="2477"/>
                  </a:cubicBezTo>
                  <a:cubicBezTo>
                    <a:pt x="3985" y="2419"/>
                    <a:pt x="3985" y="2419"/>
                    <a:pt x="3985" y="2419"/>
                  </a:cubicBezTo>
                  <a:cubicBezTo>
                    <a:pt x="4043" y="2362"/>
                    <a:pt x="4043" y="2362"/>
                    <a:pt x="4043" y="2362"/>
                  </a:cubicBezTo>
                  <a:cubicBezTo>
                    <a:pt x="4101" y="2362"/>
                    <a:pt x="4043" y="2304"/>
                    <a:pt x="4101" y="2304"/>
                  </a:cubicBezTo>
                  <a:cubicBezTo>
                    <a:pt x="4043" y="2246"/>
                    <a:pt x="4043" y="2246"/>
                    <a:pt x="4043" y="2246"/>
                  </a:cubicBezTo>
                  <a:cubicBezTo>
                    <a:pt x="4043" y="2304"/>
                    <a:pt x="4043" y="2304"/>
                    <a:pt x="4043" y="2304"/>
                  </a:cubicBezTo>
                  <a:cubicBezTo>
                    <a:pt x="4043" y="2246"/>
                    <a:pt x="4043" y="2246"/>
                    <a:pt x="4043" y="2246"/>
                  </a:cubicBezTo>
                  <a:cubicBezTo>
                    <a:pt x="4043" y="2246"/>
                    <a:pt x="4043" y="2246"/>
                    <a:pt x="4101" y="2246"/>
                  </a:cubicBezTo>
                  <a:cubicBezTo>
                    <a:pt x="4101" y="2189"/>
                    <a:pt x="4158" y="2131"/>
                    <a:pt x="4216" y="2131"/>
                  </a:cubicBezTo>
                  <a:cubicBezTo>
                    <a:pt x="4274" y="2131"/>
                    <a:pt x="4274" y="2131"/>
                    <a:pt x="4274" y="2131"/>
                  </a:cubicBezTo>
                  <a:cubicBezTo>
                    <a:pt x="4332" y="2074"/>
                    <a:pt x="4332" y="2074"/>
                    <a:pt x="4332" y="2074"/>
                  </a:cubicBezTo>
                  <a:cubicBezTo>
                    <a:pt x="4332" y="2131"/>
                    <a:pt x="4332" y="2131"/>
                    <a:pt x="4332" y="2131"/>
                  </a:cubicBezTo>
                  <a:cubicBezTo>
                    <a:pt x="4389" y="2074"/>
                    <a:pt x="4389" y="2074"/>
                    <a:pt x="4389" y="2074"/>
                  </a:cubicBezTo>
                  <a:cubicBezTo>
                    <a:pt x="4447" y="2074"/>
                    <a:pt x="4447" y="2074"/>
                    <a:pt x="4447" y="2074"/>
                  </a:cubicBezTo>
                  <a:cubicBezTo>
                    <a:pt x="4389" y="2131"/>
                    <a:pt x="4389" y="2131"/>
                    <a:pt x="4389" y="2131"/>
                  </a:cubicBezTo>
                  <a:cubicBezTo>
                    <a:pt x="4332" y="2189"/>
                    <a:pt x="4332" y="2189"/>
                    <a:pt x="4332" y="2189"/>
                  </a:cubicBezTo>
                  <a:cubicBezTo>
                    <a:pt x="4332" y="2131"/>
                    <a:pt x="4332" y="2131"/>
                    <a:pt x="4332" y="2131"/>
                  </a:cubicBezTo>
                  <a:cubicBezTo>
                    <a:pt x="4274" y="2189"/>
                    <a:pt x="4274" y="2189"/>
                    <a:pt x="4274" y="2189"/>
                  </a:cubicBezTo>
                  <a:cubicBezTo>
                    <a:pt x="4274" y="2246"/>
                    <a:pt x="4274" y="2246"/>
                    <a:pt x="4274" y="2246"/>
                  </a:cubicBezTo>
                  <a:cubicBezTo>
                    <a:pt x="4216" y="2246"/>
                    <a:pt x="4216" y="2304"/>
                    <a:pt x="4158" y="2304"/>
                  </a:cubicBezTo>
                  <a:cubicBezTo>
                    <a:pt x="4101" y="2362"/>
                    <a:pt x="4101" y="2362"/>
                    <a:pt x="4101" y="2362"/>
                  </a:cubicBezTo>
                  <a:cubicBezTo>
                    <a:pt x="3985" y="2419"/>
                    <a:pt x="3985" y="2419"/>
                    <a:pt x="3985" y="2419"/>
                  </a:cubicBezTo>
                  <a:cubicBezTo>
                    <a:pt x="3985" y="2477"/>
                    <a:pt x="3985" y="2477"/>
                    <a:pt x="3985" y="2477"/>
                  </a:cubicBezTo>
                  <a:cubicBezTo>
                    <a:pt x="3927" y="2477"/>
                    <a:pt x="3927" y="2477"/>
                    <a:pt x="3927" y="2477"/>
                  </a:cubicBezTo>
                  <a:cubicBezTo>
                    <a:pt x="3927" y="2534"/>
                    <a:pt x="3927" y="2534"/>
                    <a:pt x="3927" y="2534"/>
                  </a:cubicBezTo>
                  <a:cubicBezTo>
                    <a:pt x="3927" y="2477"/>
                    <a:pt x="3927" y="2477"/>
                    <a:pt x="3927" y="2477"/>
                  </a:cubicBezTo>
                  <a:cubicBezTo>
                    <a:pt x="3812" y="2592"/>
                    <a:pt x="3812" y="2592"/>
                    <a:pt x="3812" y="2592"/>
                  </a:cubicBezTo>
                  <a:cubicBezTo>
                    <a:pt x="3870" y="2592"/>
                    <a:pt x="3870" y="2592"/>
                    <a:pt x="3870" y="2592"/>
                  </a:cubicBezTo>
                  <a:cubicBezTo>
                    <a:pt x="3812" y="2592"/>
                    <a:pt x="3812" y="2592"/>
                    <a:pt x="3812" y="2592"/>
                  </a:cubicBezTo>
                  <a:cubicBezTo>
                    <a:pt x="3812" y="2650"/>
                    <a:pt x="3754" y="2650"/>
                    <a:pt x="3754" y="2650"/>
                  </a:cubicBezTo>
                  <a:cubicBezTo>
                    <a:pt x="3639" y="2765"/>
                    <a:pt x="3639" y="2765"/>
                    <a:pt x="3639" y="2765"/>
                  </a:cubicBezTo>
                  <a:cubicBezTo>
                    <a:pt x="3639" y="2707"/>
                    <a:pt x="3639" y="2707"/>
                    <a:pt x="3639" y="2707"/>
                  </a:cubicBezTo>
                  <a:cubicBezTo>
                    <a:pt x="3581" y="2765"/>
                    <a:pt x="3581" y="2765"/>
                    <a:pt x="3581" y="2765"/>
                  </a:cubicBezTo>
                  <a:cubicBezTo>
                    <a:pt x="3523" y="2765"/>
                    <a:pt x="3523" y="2765"/>
                    <a:pt x="3523" y="2765"/>
                  </a:cubicBezTo>
                  <a:cubicBezTo>
                    <a:pt x="3523" y="2822"/>
                    <a:pt x="3523" y="2822"/>
                    <a:pt x="3523" y="2822"/>
                  </a:cubicBezTo>
                  <a:cubicBezTo>
                    <a:pt x="3465" y="2880"/>
                    <a:pt x="3465" y="2880"/>
                    <a:pt x="3465" y="2880"/>
                  </a:cubicBezTo>
                  <a:cubicBezTo>
                    <a:pt x="3407" y="2938"/>
                    <a:pt x="3407" y="2938"/>
                    <a:pt x="3407" y="2938"/>
                  </a:cubicBezTo>
                  <a:cubicBezTo>
                    <a:pt x="3350" y="2995"/>
                    <a:pt x="3350" y="2995"/>
                    <a:pt x="3350" y="2995"/>
                  </a:cubicBezTo>
                  <a:cubicBezTo>
                    <a:pt x="3407" y="2995"/>
                    <a:pt x="3407" y="2995"/>
                    <a:pt x="3407" y="2995"/>
                  </a:cubicBezTo>
                  <a:cubicBezTo>
                    <a:pt x="3350" y="2995"/>
                    <a:pt x="3350" y="2995"/>
                    <a:pt x="3350" y="2995"/>
                  </a:cubicBezTo>
                  <a:cubicBezTo>
                    <a:pt x="3292" y="3053"/>
                    <a:pt x="3292" y="3053"/>
                    <a:pt x="3292" y="3053"/>
                  </a:cubicBezTo>
                  <a:cubicBezTo>
                    <a:pt x="3350" y="3053"/>
                    <a:pt x="3350" y="3053"/>
                    <a:pt x="3350" y="3053"/>
                  </a:cubicBezTo>
                  <a:cubicBezTo>
                    <a:pt x="3234" y="3110"/>
                    <a:pt x="3234" y="3110"/>
                    <a:pt x="3234" y="3110"/>
                  </a:cubicBezTo>
                  <a:cubicBezTo>
                    <a:pt x="3176" y="3168"/>
                    <a:pt x="3176" y="3168"/>
                    <a:pt x="3176" y="3168"/>
                  </a:cubicBezTo>
                  <a:cubicBezTo>
                    <a:pt x="3176" y="3168"/>
                    <a:pt x="3176" y="3226"/>
                    <a:pt x="3119" y="3226"/>
                  </a:cubicBezTo>
                  <a:cubicBezTo>
                    <a:pt x="3119" y="3283"/>
                    <a:pt x="3119" y="3283"/>
                    <a:pt x="3119" y="3283"/>
                  </a:cubicBezTo>
                  <a:cubicBezTo>
                    <a:pt x="3119" y="3341"/>
                    <a:pt x="3119" y="3283"/>
                    <a:pt x="3119" y="3341"/>
                  </a:cubicBezTo>
                  <a:cubicBezTo>
                    <a:pt x="3176" y="3283"/>
                    <a:pt x="3176" y="3283"/>
                    <a:pt x="3176" y="3283"/>
                  </a:cubicBezTo>
                  <a:cubicBezTo>
                    <a:pt x="3234" y="3341"/>
                    <a:pt x="3234" y="3341"/>
                    <a:pt x="3234" y="3341"/>
                  </a:cubicBezTo>
                  <a:cubicBezTo>
                    <a:pt x="3234" y="3341"/>
                    <a:pt x="3234" y="3341"/>
                    <a:pt x="3176" y="3341"/>
                  </a:cubicBezTo>
                  <a:cubicBezTo>
                    <a:pt x="3176" y="3398"/>
                    <a:pt x="3176" y="3398"/>
                    <a:pt x="3176" y="3398"/>
                  </a:cubicBezTo>
                  <a:cubicBezTo>
                    <a:pt x="3119" y="3398"/>
                    <a:pt x="3119" y="3398"/>
                    <a:pt x="3119" y="3398"/>
                  </a:cubicBezTo>
                  <a:cubicBezTo>
                    <a:pt x="3176" y="3398"/>
                    <a:pt x="3176" y="3398"/>
                    <a:pt x="3176" y="3398"/>
                  </a:cubicBezTo>
                  <a:cubicBezTo>
                    <a:pt x="3176" y="3456"/>
                    <a:pt x="3176" y="3456"/>
                    <a:pt x="3176" y="3456"/>
                  </a:cubicBezTo>
                  <a:cubicBezTo>
                    <a:pt x="3119" y="3456"/>
                    <a:pt x="3119" y="3456"/>
                    <a:pt x="3119" y="3456"/>
                  </a:cubicBezTo>
                  <a:cubicBezTo>
                    <a:pt x="3119" y="3514"/>
                    <a:pt x="3119" y="3514"/>
                    <a:pt x="3119" y="3514"/>
                  </a:cubicBezTo>
                  <a:lnTo>
                    <a:pt x="3061" y="3514"/>
                  </a:lnTo>
                  <a:cubicBezTo>
                    <a:pt x="3119" y="3456"/>
                    <a:pt x="3119" y="3456"/>
                    <a:pt x="3119" y="3456"/>
                  </a:cubicBezTo>
                  <a:cubicBezTo>
                    <a:pt x="3119" y="3456"/>
                    <a:pt x="3119" y="3456"/>
                    <a:pt x="3061" y="3456"/>
                  </a:cubicBezTo>
                  <a:cubicBezTo>
                    <a:pt x="3119" y="3398"/>
                    <a:pt x="3119" y="3398"/>
                    <a:pt x="3119" y="3398"/>
                  </a:cubicBezTo>
                  <a:cubicBezTo>
                    <a:pt x="3119" y="3341"/>
                    <a:pt x="3119" y="3341"/>
                    <a:pt x="3119" y="3341"/>
                  </a:cubicBezTo>
                  <a:cubicBezTo>
                    <a:pt x="3061" y="3283"/>
                    <a:pt x="3061" y="3283"/>
                    <a:pt x="3061" y="3283"/>
                  </a:cubicBezTo>
                  <a:cubicBezTo>
                    <a:pt x="3003" y="3398"/>
                    <a:pt x="2945" y="3456"/>
                    <a:pt x="2888" y="3514"/>
                  </a:cubicBezTo>
                  <a:cubicBezTo>
                    <a:pt x="2888" y="3571"/>
                    <a:pt x="2888" y="3571"/>
                    <a:pt x="2888" y="3571"/>
                  </a:cubicBezTo>
                  <a:cubicBezTo>
                    <a:pt x="2888" y="3629"/>
                    <a:pt x="2888" y="3629"/>
                    <a:pt x="2888" y="3629"/>
                  </a:cubicBezTo>
                  <a:cubicBezTo>
                    <a:pt x="2830" y="3629"/>
                    <a:pt x="2830" y="3629"/>
                    <a:pt x="2830" y="3629"/>
                  </a:cubicBezTo>
                  <a:cubicBezTo>
                    <a:pt x="2830" y="3686"/>
                    <a:pt x="2830" y="3686"/>
                    <a:pt x="2830" y="3686"/>
                  </a:cubicBezTo>
                  <a:cubicBezTo>
                    <a:pt x="2830" y="3744"/>
                    <a:pt x="2830" y="3744"/>
                    <a:pt x="2830" y="3744"/>
                  </a:cubicBezTo>
                  <a:cubicBezTo>
                    <a:pt x="2772" y="3686"/>
                    <a:pt x="2772" y="3686"/>
                    <a:pt x="2772" y="3686"/>
                  </a:cubicBezTo>
                  <a:cubicBezTo>
                    <a:pt x="2772" y="3744"/>
                    <a:pt x="2772" y="3744"/>
                    <a:pt x="2772" y="3744"/>
                  </a:cubicBezTo>
                  <a:cubicBezTo>
                    <a:pt x="2714" y="3802"/>
                    <a:pt x="2714" y="3802"/>
                    <a:pt x="2714" y="3802"/>
                  </a:cubicBezTo>
                  <a:cubicBezTo>
                    <a:pt x="2657" y="3859"/>
                    <a:pt x="2657" y="3859"/>
                    <a:pt x="2657" y="3859"/>
                  </a:cubicBezTo>
                  <a:cubicBezTo>
                    <a:pt x="2657" y="3917"/>
                    <a:pt x="2657" y="3917"/>
                    <a:pt x="2657" y="3917"/>
                  </a:cubicBezTo>
                  <a:cubicBezTo>
                    <a:pt x="2599" y="3917"/>
                    <a:pt x="2599" y="3917"/>
                    <a:pt x="2599" y="3917"/>
                  </a:cubicBezTo>
                  <a:cubicBezTo>
                    <a:pt x="2599" y="3917"/>
                    <a:pt x="2599" y="3917"/>
                    <a:pt x="2599" y="3974"/>
                  </a:cubicBezTo>
                  <a:cubicBezTo>
                    <a:pt x="2541" y="4032"/>
                    <a:pt x="2541" y="4032"/>
                    <a:pt x="2483" y="4090"/>
                  </a:cubicBezTo>
                  <a:cubicBezTo>
                    <a:pt x="2541" y="4090"/>
                    <a:pt x="2541" y="4090"/>
                    <a:pt x="2541" y="4090"/>
                  </a:cubicBezTo>
                  <a:cubicBezTo>
                    <a:pt x="2541" y="4032"/>
                    <a:pt x="2599" y="3974"/>
                    <a:pt x="2599" y="3974"/>
                  </a:cubicBezTo>
                  <a:cubicBezTo>
                    <a:pt x="2657" y="3974"/>
                    <a:pt x="2657" y="3974"/>
                    <a:pt x="2657" y="3974"/>
                  </a:cubicBezTo>
                  <a:cubicBezTo>
                    <a:pt x="2599" y="3974"/>
                    <a:pt x="2599" y="3974"/>
                    <a:pt x="2599" y="3974"/>
                  </a:cubicBezTo>
                  <a:cubicBezTo>
                    <a:pt x="2657" y="4032"/>
                    <a:pt x="2657" y="4032"/>
                    <a:pt x="2714" y="4032"/>
                  </a:cubicBezTo>
                  <a:cubicBezTo>
                    <a:pt x="2772" y="4032"/>
                    <a:pt x="2772" y="4032"/>
                    <a:pt x="2772" y="4032"/>
                  </a:cubicBezTo>
                  <a:cubicBezTo>
                    <a:pt x="2830" y="3917"/>
                    <a:pt x="2830" y="3917"/>
                    <a:pt x="2830" y="3917"/>
                  </a:cubicBezTo>
                  <a:cubicBezTo>
                    <a:pt x="2888" y="3859"/>
                    <a:pt x="2888" y="3859"/>
                    <a:pt x="2888" y="3859"/>
                  </a:cubicBezTo>
                  <a:cubicBezTo>
                    <a:pt x="2888" y="3802"/>
                    <a:pt x="2888" y="3802"/>
                    <a:pt x="2888" y="3802"/>
                  </a:cubicBezTo>
                  <a:cubicBezTo>
                    <a:pt x="2945" y="3802"/>
                    <a:pt x="2945" y="3802"/>
                    <a:pt x="2945" y="3802"/>
                  </a:cubicBezTo>
                  <a:cubicBezTo>
                    <a:pt x="2945" y="3744"/>
                    <a:pt x="2945" y="3744"/>
                    <a:pt x="2945" y="3744"/>
                  </a:cubicBezTo>
                  <a:cubicBezTo>
                    <a:pt x="2888" y="3802"/>
                    <a:pt x="2888" y="3802"/>
                    <a:pt x="2888" y="3802"/>
                  </a:cubicBezTo>
                  <a:cubicBezTo>
                    <a:pt x="2945" y="3686"/>
                    <a:pt x="2945" y="3686"/>
                    <a:pt x="2945" y="3686"/>
                  </a:cubicBezTo>
                  <a:cubicBezTo>
                    <a:pt x="3003" y="3744"/>
                    <a:pt x="3003" y="3744"/>
                    <a:pt x="3003" y="3744"/>
                  </a:cubicBezTo>
                  <a:cubicBezTo>
                    <a:pt x="3003" y="3686"/>
                    <a:pt x="3003" y="3686"/>
                    <a:pt x="3003" y="3686"/>
                  </a:cubicBezTo>
                  <a:cubicBezTo>
                    <a:pt x="3003" y="3629"/>
                    <a:pt x="3003" y="3629"/>
                    <a:pt x="3003" y="3629"/>
                  </a:cubicBezTo>
                  <a:cubicBezTo>
                    <a:pt x="3061" y="3629"/>
                    <a:pt x="3061" y="3629"/>
                    <a:pt x="3061" y="3629"/>
                  </a:cubicBezTo>
                  <a:cubicBezTo>
                    <a:pt x="3061" y="3629"/>
                    <a:pt x="3061" y="3629"/>
                    <a:pt x="3061" y="3571"/>
                  </a:cubicBezTo>
                  <a:cubicBezTo>
                    <a:pt x="3119" y="3571"/>
                    <a:pt x="3119" y="3514"/>
                    <a:pt x="3119" y="3514"/>
                  </a:cubicBezTo>
                  <a:cubicBezTo>
                    <a:pt x="3119" y="3571"/>
                    <a:pt x="3119" y="3571"/>
                    <a:pt x="3119" y="3571"/>
                  </a:cubicBezTo>
                  <a:cubicBezTo>
                    <a:pt x="3119" y="3514"/>
                    <a:pt x="3119" y="3514"/>
                    <a:pt x="3119" y="3514"/>
                  </a:cubicBezTo>
                  <a:lnTo>
                    <a:pt x="3176" y="3514"/>
                  </a:lnTo>
                  <a:cubicBezTo>
                    <a:pt x="3234" y="3456"/>
                    <a:pt x="3234" y="3456"/>
                    <a:pt x="3234" y="3456"/>
                  </a:cubicBezTo>
                  <a:cubicBezTo>
                    <a:pt x="3234" y="3398"/>
                    <a:pt x="3234" y="3398"/>
                    <a:pt x="3234" y="3398"/>
                  </a:cubicBezTo>
                  <a:cubicBezTo>
                    <a:pt x="3292" y="3398"/>
                    <a:pt x="3292" y="3398"/>
                    <a:pt x="3292" y="3341"/>
                  </a:cubicBezTo>
                  <a:cubicBezTo>
                    <a:pt x="3350" y="3283"/>
                    <a:pt x="3350" y="3283"/>
                    <a:pt x="3350" y="3283"/>
                  </a:cubicBezTo>
                  <a:cubicBezTo>
                    <a:pt x="3407" y="3168"/>
                    <a:pt x="3407" y="3168"/>
                    <a:pt x="3407" y="3168"/>
                  </a:cubicBezTo>
                  <a:cubicBezTo>
                    <a:pt x="3407" y="3168"/>
                    <a:pt x="3465" y="3168"/>
                    <a:pt x="3523" y="3053"/>
                  </a:cubicBezTo>
                  <a:cubicBezTo>
                    <a:pt x="3581" y="2995"/>
                    <a:pt x="3696" y="2938"/>
                    <a:pt x="3754" y="2822"/>
                  </a:cubicBezTo>
                  <a:cubicBezTo>
                    <a:pt x="3927" y="2650"/>
                    <a:pt x="4101" y="2477"/>
                    <a:pt x="4101" y="2477"/>
                  </a:cubicBezTo>
                  <a:cubicBezTo>
                    <a:pt x="4101" y="2534"/>
                    <a:pt x="4101" y="2534"/>
                    <a:pt x="4158" y="2477"/>
                  </a:cubicBezTo>
                  <a:cubicBezTo>
                    <a:pt x="4158" y="2534"/>
                    <a:pt x="4158" y="2534"/>
                    <a:pt x="4158" y="2534"/>
                  </a:cubicBezTo>
                  <a:cubicBezTo>
                    <a:pt x="4101" y="2534"/>
                    <a:pt x="4101" y="2534"/>
                    <a:pt x="4101" y="2534"/>
                  </a:cubicBezTo>
                  <a:cubicBezTo>
                    <a:pt x="4101" y="2592"/>
                    <a:pt x="4101" y="2592"/>
                    <a:pt x="4101" y="2592"/>
                  </a:cubicBezTo>
                  <a:cubicBezTo>
                    <a:pt x="4043" y="2592"/>
                    <a:pt x="4043" y="2592"/>
                    <a:pt x="4043" y="2592"/>
                  </a:cubicBezTo>
                  <a:cubicBezTo>
                    <a:pt x="3985" y="2592"/>
                    <a:pt x="3985" y="2592"/>
                    <a:pt x="3985" y="2592"/>
                  </a:cubicBezTo>
                  <a:cubicBezTo>
                    <a:pt x="4043" y="2592"/>
                    <a:pt x="4043" y="2592"/>
                    <a:pt x="4043" y="2592"/>
                  </a:cubicBezTo>
                  <a:cubicBezTo>
                    <a:pt x="3985" y="2650"/>
                    <a:pt x="3985" y="2650"/>
                    <a:pt x="3985" y="2650"/>
                  </a:cubicBezTo>
                  <a:cubicBezTo>
                    <a:pt x="4043" y="2650"/>
                    <a:pt x="4043" y="2650"/>
                    <a:pt x="4043" y="2592"/>
                  </a:cubicBezTo>
                  <a:cubicBezTo>
                    <a:pt x="4043" y="2650"/>
                    <a:pt x="4101" y="2650"/>
                    <a:pt x="4101" y="2650"/>
                  </a:cubicBezTo>
                  <a:cubicBezTo>
                    <a:pt x="3985" y="2707"/>
                    <a:pt x="3985" y="2707"/>
                    <a:pt x="3985" y="2707"/>
                  </a:cubicBezTo>
                  <a:cubicBezTo>
                    <a:pt x="3985" y="2765"/>
                    <a:pt x="3985" y="2765"/>
                    <a:pt x="3985" y="2765"/>
                  </a:cubicBezTo>
                  <a:cubicBezTo>
                    <a:pt x="3927" y="2765"/>
                    <a:pt x="3927" y="2765"/>
                    <a:pt x="3927" y="2765"/>
                  </a:cubicBezTo>
                  <a:cubicBezTo>
                    <a:pt x="3870" y="2822"/>
                    <a:pt x="3870" y="2822"/>
                    <a:pt x="3870" y="2822"/>
                  </a:cubicBezTo>
                  <a:cubicBezTo>
                    <a:pt x="3870" y="2880"/>
                    <a:pt x="3870" y="2880"/>
                    <a:pt x="3870" y="2880"/>
                  </a:cubicBezTo>
                  <a:cubicBezTo>
                    <a:pt x="3812" y="2822"/>
                    <a:pt x="3812" y="2822"/>
                    <a:pt x="3812" y="2822"/>
                  </a:cubicBezTo>
                  <a:cubicBezTo>
                    <a:pt x="3696" y="2995"/>
                    <a:pt x="3696" y="2995"/>
                    <a:pt x="3696" y="2995"/>
                  </a:cubicBezTo>
                  <a:lnTo>
                    <a:pt x="3639" y="2995"/>
                  </a:lnTo>
                  <a:cubicBezTo>
                    <a:pt x="3581" y="3053"/>
                    <a:pt x="3581" y="3053"/>
                    <a:pt x="3581" y="3053"/>
                  </a:cubicBezTo>
                  <a:cubicBezTo>
                    <a:pt x="3581" y="3110"/>
                    <a:pt x="3581" y="3110"/>
                    <a:pt x="3581" y="3110"/>
                  </a:cubicBezTo>
                  <a:cubicBezTo>
                    <a:pt x="3523" y="3110"/>
                    <a:pt x="3523" y="3110"/>
                    <a:pt x="3523" y="3110"/>
                  </a:cubicBezTo>
                  <a:cubicBezTo>
                    <a:pt x="3465" y="3168"/>
                    <a:pt x="3465" y="3168"/>
                    <a:pt x="3465" y="3226"/>
                  </a:cubicBezTo>
                  <a:cubicBezTo>
                    <a:pt x="3407" y="3168"/>
                    <a:pt x="3407" y="3168"/>
                    <a:pt x="3407" y="3168"/>
                  </a:cubicBezTo>
                  <a:cubicBezTo>
                    <a:pt x="3407" y="3226"/>
                    <a:pt x="3407" y="3226"/>
                    <a:pt x="3407" y="3226"/>
                  </a:cubicBezTo>
                  <a:cubicBezTo>
                    <a:pt x="3407" y="3226"/>
                    <a:pt x="3407" y="3226"/>
                    <a:pt x="3350" y="3283"/>
                  </a:cubicBezTo>
                  <a:cubicBezTo>
                    <a:pt x="3234" y="3398"/>
                    <a:pt x="3234" y="3398"/>
                    <a:pt x="3234" y="3398"/>
                  </a:cubicBezTo>
                  <a:cubicBezTo>
                    <a:pt x="3292" y="3398"/>
                    <a:pt x="3292" y="3398"/>
                    <a:pt x="3292" y="3398"/>
                  </a:cubicBezTo>
                  <a:cubicBezTo>
                    <a:pt x="3234" y="3398"/>
                    <a:pt x="3234" y="3398"/>
                    <a:pt x="3234" y="3398"/>
                  </a:cubicBezTo>
                  <a:cubicBezTo>
                    <a:pt x="3234" y="3456"/>
                    <a:pt x="3234" y="3456"/>
                    <a:pt x="3234" y="3456"/>
                  </a:cubicBezTo>
                  <a:cubicBezTo>
                    <a:pt x="3234" y="3456"/>
                    <a:pt x="3176" y="3456"/>
                    <a:pt x="3176" y="3514"/>
                  </a:cubicBezTo>
                  <a:cubicBezTo>
                    <a:pt x="3119" y="3514"/>
                    <a:pt x="3119" y="3514"/>
                    <a:pt x="3119" y="3514"/>
                  </a:cubicBezTo>
                  <a:cubicBezTo>
                    <a:pt x="3176" y="3514"/>
                    <a:pt x="3176" y="3514"/>
                    <a:pt x="3176" y="3514"/>
                  </a:cubicBezTo>
                  <a:cubicBezTo>
                    <a:pt x="3119" y="3571"/>
                    <a:pt x="3119" y="3571"/>
                    <a:pt x="3119" y="3571"/>
                  </a:cubicBezTo>
                  <a:cubicBezTo>
                    <a:pt x="3119" y="3571"/>
                    <a:pt x="3061" y="3629"/>
                    <a:pt x="3061" y="3686"/>
                  </a:cubicBezTo>
                  <a:cubicBezTo>
                    <a:pt x="3003" y="3686"/>
                    <a:pt x="2945" y="3744"/>
                    <a:pt x="2945" y="3744"/>
                  </a:cubicBezTo>
                  <a:cubicBezTo>
                    <a:pt x="2945" y="3744"/>
                    <a:pt x="2945" y="3744"/>
                    <a:pt x="2945" y="3802"/>
                  </a:cubicBezTo>
                  <a:cubicBezTo>
                    <a:pt x="2888" y="3859"/>
                    <a:pt x="2888" y="3859"/>
                    <a:pt x="2888" y="3859"/>
                  </a:cubicBezTo>
                  <a:cubicBezTo>
                    <a:pt x="2945" y="3859"/>
                    <a:pt x="2945" y="3859"/>
                    <a:pt x="2945" y="3859"/>
                  </a:cubicBezTo>
                  <a:cubicBezTo>
                    <a:pt x="2888" y="3859"/>
                    <a:pt x="2888" y="3859"/>
                    <a:pt x="2888" y="3859"/>
                  </a:cubicBezTo>
                  <a:cubicBezTo>
                    <a:pt x="2888" y="3917"/>
                    <a:pt x="2888" y="3917"/>
                    <a:pt x="2888" y="3917"/>
                  </a:cubicBezTo>
                  <a:cubicBezTo>
                    <a:pt x="2830" y="3917"/>
                    <a:pt x="2830" y="3917"/>
                    <a:pt x="2830" y="3917"/>
                  </a:cubicBezTo>
                  <a:cubicBezTo>
                    <a:pt x="2772" y="4032"/>
                    <a:pt x="2772" y="4032"/>
                    <a:pt x="2772" y="4032"/>
                  </a:cubicBezTo>
                  <a:cubicBezTo>
                    <a:pt x="2772" y="4032"/>
                    <a:pt x="2599" y="4262"/>
                    <a:pt x="2483" y="4493"/>
                  </a:cubicBezTo>
                  <a:cubicBezTo>
                    <a:pt x="2310" y="4723"/>
                    <a:pt x="2195" y="4954"/>
                    <a:pt x="2195" y="4954"/>
                  </a:cubicBezTo>
                  <a:cubicBezTo>
                    <a:pt x="2137" y="4896"/>
                    <a:pt x="2137" y="4896"/>
                    <a:pt x="2137" y="4896"/>
                  </a:cubicBezTo>
                  <a:cubicBezTo>
                    <a:pt x="2137" y="4954"/>
                    <a:pt x="2137" y="4954"/>
                    <a:pt x="2137" y="4954"/>
                  </a:cubicBezTo>
                  <a:cubicBezTo>
                    <a:pt x="2137" y="5011"/>
                    <a:pt x="2137" y="5011"/>
                    <a:pt x="2137" y="5011"/>
                  </a:cubicBezTo>
                  <a:cubicBezTo>
                    <a:pt x="2137" y="4954"/>
                    <a:pt x="2137" y="4954"/>
                    <a:pt x="2137" y="4954"/>
                  </a:cubicBezTo>
                  <a:cubicBezTo>
                    <a:pt x="2137" y="5011"/>
                    <a:pt x="2137" y="5011"/>
                    <a:pt x="2137" y="5011"/>
                  </a:cubicBezTo>
                  <a:cubicBezTo>
                    <a:pt x="2079" y="5126"/>
                    <a:pt x="2079" y="5126"/>
                    <a:pt x="2079" y="5126"/>
                  </a:cubicBezTo>
                  <a:cubicBezTo>
                    <a:pt x="2021" y="5184"/>
                    <a:pt x="2021" y="5184"/>
                    <a:pt x="2021" y="5184"/>
                  </a:cubicBezTo>
                  <a:cubicBezTo>
                    <a:pt x="2021" y="5242"/>
                    <a:pt x="2021" y="5242"/>
                    <a:pt x="2021" y="5242"/>
                  </a:cubicBezTo>
                  <a:cubicBezTo>
                    <a:pt x="1906" y="5472"/>
                    <a:pt x="1906" y="5472"/>
                    <a:pt x="1906" y="5472"/>
                  </a:cubicBezTo>
                  <a:lnTo>
                    <a:pt x="1906" y="5414"/>
                  </a:lnTo>
                  <a:cubicBezTo>
                    <a:pt x="1906" y="5357"/>
                    <a:pt x="1906" y="5357"/>
                    <a:pt x="1906" y="5357"/>
                  </a:cubicBezTo>
                  <a:cubicBezTo>
                    <a:pt x="1964" y="5357"/>
                    <a:pt x="1964" y="5299"/>
                    <a:pt x="1964" y="5299"/>
                  </a:cubicBezTo>
                  <a:cubicBezTo>
                    <a:pt x="1964" y="5242"/>
                    <a:pt x="1964" y="5242"/>
                    <a:pt x="1964" y="5242"/>
                  </a:cubicBezTo>
                  <a:cubicBezTo>
                    <a:pt x="2021" y="5184"/>
                    <a:pt x="2021" y="5184"/>
                    <a:pt x="2021" y="5184"/>
                  </a:cubicBezTo>
                  <a:cubicBezTo>
                    <a:pt x="2021" y="5126"/>
                    <a:pt x="2021" y="5126"/>
                    <a:pt x="2021" y="5126"/>
                  </a:cubicBezTo>
                  <a:cubicBezTo>
                    <a:pt x="2079" y="5069"/>
                    <a:pt x="2079" y="5069"/>
                    <a:pt x="2079" y="5069"/>
                  </a:cubicBezTo>
                  <a:cubicBezTo>
                    <a:pt x="2021" y="5069"/>
                    <a:pt x="2021" y="5069"/>
                    <a:pt x="2021" y="5069"/>
                  </a:cubicBezTo>
                  <a:cubicBezTo>
                    <a:pt x="1964" y="5126"/>
                    <a:pt x="1964" y="5126"/>
                    <a:pt x="1964" y="5126"/>
                  </a:cubicBezTo>
                  <a:cubicBezTo>
                    <a:pt x="2021" y="5184"/>
                    <a:pt x="2021" y="5184"/>
                    <a:pt x="2021" y="5184"/>
                  </a:cubicBezTo>
                  <a:cubicBezTo>
                    <a:pt x="1964" y="5242"/>
                    <a:pt x="1964" y="5242"/>
                    <a:pt x="1964" y="5242"/>
                  </a:cubicBezTo>
                  <a:cubicBezTo>
                    <a:pt x="1964" y="5299"/>
                    <a:pt x="1964" y="5299"/>
                    <a:pt x="1964" y="5299"/>
                  </a:cubicBezTo>
                  <a:lnTo>
                    <a:pt x="1906" y="5299"/>
                  </a:lnTo>
                  <a:cubicBezTo>
                    <a:pt x="1906" y="5357"/>
                    <a:pt x="1906" y="5357"/>
                    <a:pt x="1906" y="5357"/>
                  </a:cubicBezTo>
                  <a:cubicBezTo>
                    <a:pt x="1906" y="5299"/>
                    <a:pt x="1906" y="5299"/>
                    <a:pt x="1906" y="5299"/>
                  </a:cubicBezTo>
                  <a:cubicBezTo>
                    <a:pt x="1906" y="5299"/>
                    <a:pt x="1906" y="5357"/>
                    <a:pt x="1848" y="5357"/>
                  </a:cubicBezTo>
                  <a:cubicBezTo>
                    <a:pt x="1848" y="5414"/>
                    <a:pt x="1848" y="5472"/>
                    <a:pt x="1848" y="5472"/>
                  </a:cubicBezTo>
                  <a:cubicBezTo>
                    <a:pt x="1906" y="5357"/>
                    <a:pt x="1906" y="5357"/>
                    <a:pt x="1906" y="5357"/>
                  </a:cubicBezTo>
                  <a:cubicBezTo>
                    <a:pt x="1906" y="5414"/>
                    <a:pt x="1906" y="5414"/>
                    <a:pt x="1906" y="5414"/>
                  </a:cubicBezTo>
                  <a:lnTo>
                    <a:pt x="1848" y="5472"/>
                  </a:lnTo>
                  <a:cubicBezTo>
                    <a:pt x="1848" y="5530"/>
                    <a:pt x="1848" y="5530"/>
                    <a:pt x="1848" y="5530"/>
                  </a:cubicBezTo>
                  <a:cubicBezTo>
                    <a:pt x="1790" y="5587"/>
                    <a:pt x="1790" y="5587"/>
                    <a:pt x="1790" y="5587"/>
                  </a:cubicBezTo>
                  <a:cubicBezTo>
                    <a:pt x="1790" y="5530"/>
                    <a:pt x="1790" y="5530"/>
                    <a:pt x="1790" y="5530"/>
                  </a:cubicBezTo>
                  <a:cubicBezTo>
                    <a:pt x="1848" y="5472"/>
                    <a:pt x="1848" y="5472"/>
                    <a:pt x="1848" y="5472"/>
                  </a:cubicBezTo>
                  <a:cubicBezTo>
                    <a:pt x="1790" y="5472"/>
                    <a:pt x="1790" y="5472"/>
                    <a:pt x="1790" y="5472"/>
                  </a:cubicBezTo>
                  <a:cubicBezTo>
                    <a:pt x="1848" y="5414"/>
                    <a:pt x="1848" y="5414"/>
                    <a:pt x="1848" y="5414"/>
                  </a:cubicBezTo>
                  <a:lnTo>
                    <a:pt x="1790" y="5414"/>
                  </a:lnTo>
                  <a:cubicBezTo>
                    <a:pt x="1790" y="5357"/>
                    <a:pt x="1790" y="5357"/>
                    <a:pt x="1790" y="5357"/>
                  </a:cubicBezTo>
                  <a:cubicBezTo>
                    <a:pt x="1733" y="5414"/>
                    <a:pt x="1733" y="5414"/>
                    <a:pt x="1733" y="5414"/>
                  </a:cubicBezTo>
                  <a:cubicBezTo>
                    <a:pt x="1790" y="5414"/>
                    <a:pt x="1790" y="5414"/>
                    <a:pt x="1790" y="5414"/>
                  </a:cubicBezTo>
                  <a:cubicBezTo>
                    <a:pt x="1790" y="5472"/>
                    <a:pt x="1790" y="5472"/>
                    <a:pt x="1790" y="5472"/>
                  </a:cubicBezTo>
                  <a:cubicBezTo>
                    <a:pt x="1790" y="5530"/>
                    <a:pt x="1790" y="5530"/>
                    <a:pt x="1790" y="5530"/>
                  </a:cubicBezTo>
                  <a:cubicBezTo>
                    <a:pt x="1733" y="5472"/>
                    <a:pt x="1733" y="5472"/>
                    <a:pt x="1733" y="5472"/>
                  </a:cubicBezTo>
                  <a:cubicBezTo>
                    <a:pt x="1733" y="5530"/>
                    <a:pt x="1733" y="5530"/>
                    <a:pt x="1733" y="5530"/>
                  </a:cubicBezTo>
                  <a:lnTo>
                    <a:pt x="1790" y="5530"/>
                  </a:lnTo>
                  <a:cubicBezTo>
                    <a:pt x="1733" y="5530"/>
                    <a:pt x="1733" y="5530"/>
                    <a:pt x="1733" y="5530"/>
                  </a:cubicBezTo>
                  <a:cubicBezTo>
                    <a:pt x="1790" y="5530"/>
                    <a:pt x="1790" y="5530"/>
                    <a:pt x="1790" y="5530"/>
                  </a:cubicBezTo>
                  <a:cubicBezTo>
                    <a:pt x="1733" y="5587"/>
                    <a:pt x="1733" y="5587"/>
                    <a:pt x="1733" y="5587"/>
                  </a:cubicBezTo>
                  <a:cubicBezTo>
                    <a:pt x="1733" y="5587"/>
                    <a:pt x="1733" y="5587"/>
                    <a:pt x="1733" y="5530"/>
                  </a:cubicBezTo>
                  <a:cubicBezTo>
                    <a:pt x="1675" y="5530"/>
                    <a:pt x="1675" y="5587"/>
                    <a:pt x="1675" y="5587"/>
                  </a:cubicBezTo>
                  <a:cubicBezTo>
                    <a:pt x="1675" y="5645"/>
                    <a:pt x="1675" y="5645"/>
                    <a:pt x="1675" y="5645"/>
                  </a:cubicBezTo>
                  <a:cubicBezTo>
                    <a:pt x="1733" y="5645"/>
                    <a:pt x="1733" y="5645"/>
                    <a:pt x="1733" y="5645"/>
                  </a:cubicBezTo>
                  <a:cubicBezTo>
                    <a:pt x="1733" y="5702"/>
                    <a:pt x="1733" y="5702"/>
                    <a:pt x="1675" y="5702"/>
                  </a:cubicBezTo>
                  <a:cubicBezTo>
                    <a:pt x="1675" y="5702"/>
                    <a:pt x="1675" y="5702"/>
                    <a:pt x="1675" y="5645"/>
                  </a:cubicBezTo>
                  <a:cubicBezTo>
                    <a:pt x="1617" y="5702"/>
                    <a:pt x="1675" y="5702"/>
                    <a:pt x="1617" y="5702"/>
                  </a:cubicBezTo>
                  <a:cubicBezTo>
                    <a:pt x="1617" y="5760"/>
                    <a:pt x="1617" y="5760"/>
                    <a:pt x="1617" y="5760"/>
                  </a:cubicBezTo>
                  <a:cubicBezTo>
                    <a:pt x="1675" y="5702"/>
                    <a:pt x="1675" y="5702"/>
                    <a:pt x="1675" y="5702"/>
                  </a:cubicBezTo>
                  <a:cubicBezTo>
                    <a:pt x="1675" y="5702"/>
                    <a:pt x="1675" y="5702"/>
                    <a:pt x="1675" y="5760"/>
                  </a:cubicBezTo>
                  <a:lnTo>
                    <a:pt x="1675" y="5818"/>
                  </a:lnTo>
                  <a:cubicBezTo>
                    <a:pt x="1675" y="5875"/>
                    <a:pt x="1675" y="5875"/>
                    <a:pt x="1675" y="5875"/>
                  </a:cubicBezTo>
                  <a:cubicBezTo>
                    <a:pt x="1617" y="5875"/>
                    <a:pt x="1617" y="5875"/>
                    <a:pt x="1617" y="5875"/>
                  </a:cubicBezTo>
                  <a:cubicBezTo>
                    <a:pt x="1559" y="5933"/>
                    <a:pt x="1559" y="5933"/>
                    <a:pt x="1559" y="5933"/>
                  </a:cubicBezTo>
                  <a:lnTo>
                    <a:pt x="1559" y="5990"/>
                  </a:lnTo>
                  <a:cubicBezTo>
                    <a:pt x="1502" y="6048"/>
                    <a:pt x="1502" y="6048"/>
                    <a:pt x="1502" y="6048"/>
                  </a:cubicBezTo>
                  <a:cubicBezTo>
                    <a:pt x="1559" y="6048"/>
                    <a:pt x="1559" y="6048"/>
                    <a:pt x="1559" y="6048"/>
                  </a:cubicBezTo>
                  <a:cubicBezTo>
                    <a:pt x="1502" y="6048"/>
                    <a:pt x="1502" y="6048"/>
                    <a:pt x="1502" y="6048"/>
                  </a:cubicBezTo>
                  <a:cubicBezTo>
                    <a:pt x="1559" y="6048"/>
                    <a:pt x="1559" y="6048"/>
                    <a:pt x="1559" y="6048"/>
                  </a:cubicBezTo>
                  <a:cubicBezTo>
                    <a:pt x="1502" y="6048"/>
                    <a:pt x="1502" y="6048"/>
                    <a:pt x="1502" y="6048"/>
                  </a:cubicBezTo>
                  <a:cubicBezTo>
                    <a:pt x="1502" y="6048"/>
                    <a:pt x="1502" y="6048"/>
                    <a:pt x="1502" y="6106"/>
                  </a:cubicBezTo>
                  <a:cubicBezTo>
                    <a:pt x="1502" y="6163"/>
                    <a:pt x="1502" y="6163"/>
                    <a:pt x="1502" y="6163"/>
                  </a:cubicBezTo>
                  <a:lnTo>
                    <a:pt x="1444" y="6221"/>
                  </a:lnTo>
                  <a:cubicBezTo>
                    <a:pt x="1444" y="6278"/>
                    <a:pt x="1444" y="6278"/>
                    <a:pt x="1444" y="6278"/>
                  </a:cubicBezTo>
                  <a:cubicBezTo>
                    <a:pt x="1386" y="6336"/>
                    <a:pt x="1386" y="6336"/>
                    <a:pt x="1386" y="6336"/>
                  </a:cubicBezTo>
                  <a:cubicBezTo>
                    <a:pt x="1444" y="6336"/>
                    <a:pt x="1444" y="6336"/>
                    <a:pt x="1444" y="6336"/>
                  </a:cubicBezTo>
                  <a:lnTo>
                    <a:pt x="1386" y="6336"/>
                  </a:lnTo>
                  <a:cubicBezTo>
                    <a:pt x="1386" y="6394"/>
                    <a:pt x="1386" y="6394"/>
                    <a:pt x="1386" y="6394"/>
                  </a:cubicBezTo>
                  <a:cubicBezTo>
                    <a:pt x="1386" y="6394"/>
                    <a:pt x="1386" y="6451"/>
                    <a:pt x="1386" y="6394"/>
                  </a:cubicBezTo>
                  <a:cubicBezTo>
                    <a:pt x="1386" y="6394"/>
                    <a:pt x="1386" y="6451"/>
                    <a:pt x="1328" y="6451"/>
                  </a:cubicBezTo>
                  <a:cubicBezTo>
                    <a:pt x="1386" y="6451"/>
                    <a:pt x="1386" y="6451"/>
                    <a:pt x="1386" y="6451"/>
                  </a:cubicBezTo>
                  <a:cubicBezTo>
                    <a:pt x="1328" y="6566"/>
                    <a:pt x="1328" y="6566"/>
                    <a:pt x="1328" y="6566"/>
                  </a:cubicBezTo>
                  <a:cubicBezTo>
                    <a:pt x="1328" y="6624"/>
                    <a:pt x="1271" y="6566"/>
                    <a:pt x="1271" y="6624"/>
                  </a:cubicBezTo>
                  <a:cubicBezTo>
                    <a:pt x="1271" y="6682"/>
                    <a:pt x="1271" y="6682"/>
                    <a:pt x="1271" y="6682"/>
                  </a:cubicBezTo>
                  <a:cubicBezTo>
                    <a:pt x="1213" y="6682"/>
                    <a:pt x="1213" y="6682"/>
                    <a:pt x="1213" y="6682"/>
                  </a:cubicBezTo>
                  <a:cubicBezTo>
                    <a:pt x="1213" y="6739"/>
                    <a:pt x="1213" y="6739"/>
                    <a:pt x="1213" y="6739"/>
                  </a:cubicBezTo>
                  <a:cubicBezTo>
                    <a:pt x="1155" y="6739"/>
                    <a:pt x="1155" y="6739"/>
                    <a:pt x="1155" y="6739"/>
                  </a:cubicBezTo>
                  <a:cubicBezTo>
                    <a:pt x="1155" y="6682"/>
                    <a:pt x="1213" y="6624"/>
                    <a:pt x="1213" y="6566"/>
                  </a:cubicBezTo>
                  <a:cubicBezTo>
                    <a:pt x="1213" y="6624"/>
                    <a:pt x="1213" y="6624"/>
                    <a:pt x="1213" y="6566"/>
                  </a:cubicBezTo>
                  <a:lnTo>
                    <a:pt x="1271" y="6509"/>
                  </a:lnTo>
                  <a:cubicBezTo>
                    <a:pt x="1271" y="6451"/>
                    <a:pt x="1271" y="6451"/>
                    <a:pt x="1271" y="6451"/>
                  </a:cubicBezTo>
                  <a:lnTo>
                    <a:pt x="1271" y="6394"/>
                  </a:lnTo>
                  <a:lnTo>
                    <a:pt x="1213" y="6394"/>
                  </a:lnTo>
                  <a:cubicBezTo>
                    <a:pt x="1213" y="6451"/>
                    <a:pt x="1213" y="6451"/>
                    <a:pt x="1213" y="6451"/>
                  </a:cubicBezTo>
                  <a:cubicBezTo>
                    <a:pt x="1213" y="6509"/>
                    <a:pt x="1155" y="6566"/>
                    <a:pt x="1155" y="6624"/>
                  </a:cubicBezTo>
                  <a:cubicBezTo>
                    <a:pt x="1155" y="6682"/>
                    <a:pt x="1155" y="6682"/>
                    <a:pt x="1155" y="6682"/>
                  </a:cubicBezTo>
                  <a:cubicBezTo>
                    <a:pt x="1097" y="6739"/>
                    <a:pt x="1097" y="6739"/>
                    <a:pt x="1097" y="6739"/>
                  </a:cubicBezTo>
                  <a:cubicBezTo>
                    <a:pt x="1155" y="6739"/>
                    <a:pt x="1155" y="6739"/>
                    <a:pt x="1155" y="6739"/>
                  </a:cubicBezTo>
                  <a:lnTo>
                    <a:pt x="1097" y="6739"/>
                  </a:lnTo>
                  <a:cubicBezTo>
                    <a:pt x="1097" y="6797"/>
                    <a:pt x="1097" y="6797"/>
                    <a:pt x="1097" y="6854"/>
                  </a:cubicBezTo>
                  <a:cubicBezTo>
                    <a:pt x="1097" y="6854"/>
                    <a:pt x="1097" y="6854"/>
                    <a:pt x="1040" y="6854"/>
                  </a:cubicBezTo>
                  <a:cubicBezTo>
                    <a:pt x="1040" y="6912"/>
                    <a:pt x="1040" y="6912"/>
                    <a:pt x="1040" y="6912"/>
                  </a:cubicBezTo>
                  <a:cubicBezTo>
                    <a:pt x="982" y="6970"/>
                    <a:pt x="982" y="6970"/>
                    <a:pt x="982" y="6970"/>
                  </a:cubicBezTo>
                  <a:cubicBezTo>
                    <a:pt x="982" y="7085"/>
                    <a:pt x="982" y="7085"/>
                    <a:pt x="982" y="7085"/>
                  </a:cubicBezTo>
                  <a:cubicBezTo>
                    <a:pt x="982" y="7027"/>
                    <a:pt x="982" y="7027"/>
                    <a:pt x="982" y="7027"/>
                  </a:cubicBezTo>
                  <a:cubicBezTo>
                    <a:pt x="1040" y="7027"/>
                    <a:pt x="1040" y="7027"/>
                    <a:pt x="1040" y="7027"/>
                  </a:cubicBezTo>
                  <a:cubicBezTo>
                    <a:pt x="982" y="7142"/>
                    <a:pt x="982" y="7142"/>
                    <a:pt x="982" y="7142"/>
                  </a:cubicBezTo>
                  <a:cubicBezTo>
                    <a:pt x="982" y="7142"/>
                    <a:pt x="982" y="7200"/>
                    <a:pt x="924" y="7258"/>
                  </a:cubicBezTo>
                  <a:cubicBezTo>
                    <a:pt x="924" y="7258"/>
                    <a:pt x="924" y="7258"/>
                    <a:pt x="924" y="7315"/>
                  </a:cubicBezTo>
                  <a:cubicBezTo>
                    <a:pt x="866" y="7373"/>
                    <a:pt x="866" y="7373"/>
                    <a:pt x="866" y="7373"/>
                  </a:cubicBezTo>
                  <a:cubicBezTo>
                    <a:pt x="924" y="7373"/>
                    <a:pt x="924" y="7373"/>
                    <a:pt x="924" y="7315"/>
                  </a:cubicBezTo>
                  <a:cubicBezTo>
                    <a:pt x="924" y="7430"/>
                    <a:pt x="924" y="7430"/>
                    <a:pt x="924" y="7430"/>
                  </a:cubicBezTo>
                  <a:cubicBezTo>
                    <a:pt x="866" y="7488"/>
                    <a:pt x="866" y="7488"/>
                    <a:pt x="866" y="7488"/>
                  </a:cubicBezTo>
                  <a:cubicBezTo>
                    <a:pt x="809" y="7546"/>
                    <a:pt x="809" y="7546"/>
                    <a:pt x="809" y="7546"/>
                  </a:cubicBezTo>
                  <a:cubicBezTo>
                    <a:pt x="809" y="7603"/>
                    <a:pt x="809" y="7603"/>
                    <a:pt x="809" y="7603"/>
                  </a:cubicBezTo>
                  <a:cubicBezTo>
                    <a:pt x="751" y="7603"/>
                    <a:pt x="751" y="7603"/>
                    <a:pt x="751" y="7603"/>
                  </a:cubicBezTo>
                  <a:cubicBezTo>
                    <a:pt x="809" y="7603"/>
                    <a:pt x="809" y="7603"/>
                    <a:pt x="809" y="7603"/>
                  </a:cubicBezTo>
                  <a:cubicBezTo>
                    <a:pt x="751" y="7661"/>
                    <a:pt x="751" y="7661"/>
                    <a:pt x="751" y="7661"/>
                  </a:cubicBezTo>
                  <a:cubicBezTo>
                    <a:pt x="751" y="7718"/>
                    <a:pt x="751" y="7718"/>
                    <a:pt x="751" y="7718"/>
                  </a:cubicBezTo>
                  <a:cubicBezTo>
                    <a:pt x="809" y="7718"/>
                    <a:pt x="809" y="7718"/>
                    <a:pt x="809" y="7718"/>
                  </a:cubicBezTo>
                  <a:cubicBezTo>
                    <a:pt x="751" y="7718"/>
                    <a:pt x="751" y="7718"/>
                    <a:pt x="751" y="7718"/>
                  </a:cubicBezTo>
                  <a:cubicBezTo>
                    <a:pt x="693" y="7776"/>
                    <a:pt x="751" y="7776"/>
                    <a:pt x="751" y="7776"/>
                  </a:cubicBezTo>
                  <a:cubicBezTo>
                    <a:pt x="751" y="7834"/>
                    <a:pt x="751" y="7834"/>
                    <a:pt x="751" y="7834"/>
                  </a:cubicBezTo>
                  <a:cubicBezTo>
                    <a:pt x="693" y="7891"/>
                    <a:pt x="693" y="7891"/>
                    <a:pt x="693" y="7891"/>
                  </a:cubicBezTo>
                  <a:cubicBezTo>
                    <a:pt x="693" y="7949"/>
                    <a:pt x="693" y="7949"/>
                    <a:pt x="693" y="7949"/>
                  </a:cubicBezTo>
                  <a:cubicBezTo>
                    <a:pt x="635" y="7949"/>
                    <a:pt x="635" y="7949"/>
                    <a:pt x="635" y="7949"/>
                  </a:cubicBezTo>
                  <a:cubicBezTo>
                    <a:pt x="635" y="8006"/>
                    <a:pt x="635" y="8064"/>
                    <a:pt x="635" y="8064"/>
                  </a:cubicBezTo>
                  <a:cubicBezTo>
                    <a:pt x="635" y="8006"/>
                    <a:pt x="635" y="8006"/>
                    <a:pt x="635" y="8006"/>
                  </a:cubicBezTo>
                  <a:cubicBezTo>
                    <a:pt x="693" y="7891"/>
                    <a:pt x="693" y="7891"/>
                    <a:pt x="693" y="7891"/>
                  </a:cubicBezTo>
                  <a:cubicBezTo>
                    <a:pt x="635" y="7891"/>
                    <a:pt x="635" y="7891"/>
                    <a:pt x="635" y="7891"/>
                  </a:cubicBezTo>
                  <a:cubicBezTo>
                    <a:pt x="635" y="7949"/>
                    <a:pt x="635" y="7949"/>
                    <a:pt x="635" y="7949"/>
                  </a:cubicBezTo>
                  <a:cubicBezTo>
                    <a:pt x="578" y="7891"/>
                    <a:pt x="578" y="7891"/>
                    <a:pt x="578" y="7891"/>
                  </a:cubicBezTo>
                  <a:cubicBezTo>
                    <a:pt x="635" y="7834"/>
                    <a:pt x="635" y="7834"/>
                    <a:pt x="635" y="7834"/>
                  </a:cubicBezTo>
                  <a:cubicBezTo>
                    <a:pt x="578" y="7834"/>
                    <a:pt x="578" y="7834"/>
                    <a:pt x="578" y="7834"/>
                  </a:cubicBezTo>
                  <a:cubicBezTo>
                    <a:pt x="578" y="7891"/>
                    <a:pt x="578" y="7891"/>
                    <a:pt x="578" y="7891"/>
                  </a:cubicBezTo>
                  <a:cubicBezTo>
                    <a:pt x="578" y="7949"/>
                    <a:pt x="578" y="7949"/>
                    <a:pt x="578" y="7949"/>
                  </a:cubicBezTo>
                  <a:cubicBezTo>
                    <a:pt x="520" y="7949"/>
                    <a:pt x="520" y="7949"/>
                    <a:pt x="520" y="7949"/>
                  </a:cubicBezTo>
                  <a:cubicBezTo>
                    <a:pt x="520" y="8006"/>
                    <a:pt x="520" y="8006"/>
                    <a:pt x="520" y="8006"/>
                  </a:cubicBezTo>
                  <a:cubicBezTo>
                    <a:pt x="578" y="7949"/>
                    <a:pt x="578" y="7949"/>
                    <a:pt x="578" y="7949"/>
                  </a:cubicBezTo>
                  <a:cubicBezTo>
                    <a:pt x="578" y="8006"/>
                    <a:pt x="578" y="8006"/>
                    <a:pt x="578" y="8006"/>
                  </a:cubicBezTo>
                  <a:cubicBezTo>
                    <a:pt x="578" y="8064"/>
                    <a:pt x="578" y="8064"/>
                    <a:pt x="578" y="8064"/>
                  </a:cubicBezTo>
                  <a:cubicBezTo>
                    <a:pt x="635" y="8064"/>
                    <a:pt x="635" y="8064"/>
                    <a:pt x="635" y="8064"/>
                  </a:cubicBezTo>
                  <a:cubicBezTo>
                    <a:pt x="578" y="8064"/>
                    <a:pt x="578" y="8064"/>
                    <a:pt x="578" y="8064"/>
                  </a:cubicBezTo>
                  <a:cubicBezTo>
                    <a:pt x="578" y="8122"/>
                    <a:pt x="578" y="8122"/>
                    <a:pt x="578" y="8122"/>
                  </a:cubicBezTo>
                  <a:cubicBezTo>
                    <a:pt x="578" y="8237"/>
                    <a:pt x="578" y="8237"/>
                    <a:pt x="578" y="8237"/>
                  </a:cubicBezTo>
                  <a:cubicBezTo>
                    <a:pt x="520" y="8237"/>
                    <a:pt x="520" y="8237"/>
                    <a:pt x="520" y="8237"/>
                  </a:cubicBezTo>
                  <a:lnTo>
                    <a:pt x="520" y="8352"/>
                  </a:lnTo>
                  <a:cubicBezTo>
                    <a:pt x="520" y="8352"/>
                    <a:pt x="520" y="8352"/>
                    <a:pt x="520" y="8410"/>
                  </a:cubicBezTo>
                  <a:lnTo>
                    <a:pt x="520" y="8467"/>
                  </a:lnTo>
                  <a:cubicBezTo>
                    <a:pt x="462" y="8467"/>
                    <a:pt x="462" y="8467"/>
                    <a:pt x="462" y="8467"/>
                  </a:cubicBezTo>
                  <a:cubicBezTo>
                    <a:pt x="462" y="8525"/>
                    <a:pt x="462" y="8525"/>
                    <a:pt x="462" y="8525"/>
                  </a:cubicBezTo>
                  <a:cubicBezTo>
                    <a:pt x="462" y="8582"/>
                    <a:pt x="462" y="8582"/>
                    <a:pt x="462" y="8582"/>
                  </a:cubicBezTo>
                  <a:cubicBezTo>
                    <a:pt x="462" y="8640"/>
                    <a:pt x="462" y="8640"/>
                    <a:pt x="462" y="8640"/>
                  </a:cubicBezTo>
                  <a:cubicBezTo>
                    <a:pt x="404" y="8640"/>
                    <a:pt x="404" y="8640"/>
                    <a:pt x="404" y="8640"/>
                  </a:cubicBezTo>
                  <a:cubicBezTo>
                    <a:pt x="404" y="8755"/>
                    <a:pt x="404" y="8755"/>
                    <a:pt x="404" y="8755"/>
                  </a:cubicBezTo>
                  <a:cubicBezTo>
                    <a:pt x="404" y="8813"/>
                    <a:pt x="347" y="8870"/>
                    <a:pt x="347" y="8986"/>
                  </a:cubicBezTo>
                  <a:cubicBezTo>
                    <a:pt x="347" y="9101"/>
                    <a:pt x="347" y="9101"/>
                    <a:pt x="347" y="9101"/>
                  </a:cubicBezTo>
                  <a:cubicBezTo>
                    <a:pt x="347" y="9158"/>
                    <a:pt x="347" y="9158"/>
                    <a:pt x="347" y="9158"/>
                  </a:cubicBezTo>
                  <a:cubicBezTo>
                    <a:pt x="289" y="9158"/>
                    <a:pt x="289" y="9158"/>
                    <a:pt x="289" y="9158"/>
                  </a:cubicBezTo>
                  <a:cubicBezTo>
                    <a:pt x="289" y="9216"/>
                    <a:pt x="289" y="9216"/>
                    <a:pt x="289" y="9274"/>
                  </a:cubicBezTo>
                  <a:cubicBezTo>
                    <a:pt x="231" y="9677"/>
                    <a:pt x="231" y="9677"/>
                    <a:pt x="231" y="9677"/>
                  </a:cubicBezTo>
                  <a:cubicBezTo>
                    <a:pt x="231" y="9734"/>
                    <a:pt x="231" y="9734"/>
                    <a:pt x="231" y="9734"/>
                  </a:cubicBezTo>
                  <a:cubicBezTo>
                    <a:pt x="289" y="9734"/>
                    <a:pt x="231" y="9677"/>
                    <a:pt x="289" y="9677"/>
                  </a:cubicBezTo>
                  <a:lnTo>
                    <a:pt x="289" y="9734"/>
                  </a:lnTo>
                  <a:cubicBezTo>
                    <a:pt x="231" y="9734"/>
                    <a:pt x="231" y="9734"/>
                    <a:pt x="231" y="9734"/>
                  </a:cubicBezTo>
                  <a:cubicBezTo>
                    <a:pt x="173" y="9734"/>
                    <a:pt x="173" y="9734"/>
                    <a:pt x="173" y="9734"/>
                  </a:cubicBezTo>
                  <a:cubicBezTo>
                    <a:pt x="231" y="9734"/>
                    <a:pt x="231" y="9677"/>
                    <a:pt x="231" y="9677"/>
                  </a:cubicBezTo>
                  <a:cubicBezTo>
                    <a:pt x="231" y="9677"/>
                    <a:pt x="231" y="9619"/>
                    <a:pt x="173" y="9619"/>
                  </a:cubicBezTo>
                  <a:cubicBezTo>
                    <a:pt x="231" y="9619"/>
                    <a:pt x="231" y="9619"/>
                    <a:pt x="231" y="9619"/>
                  </a:cubicBezTo>
                  <a:cubicBezTo>
                    <a:pt x="173" y="9619"/>
                    <a:pt x="173" y="9619"/>
                    <a:pt x="173" y="9619"/>
                  </a:cubicBezTo>
                  <a:cubicBezTo>
                    <a:pt x="231" y="9562"/>
                    <a:pt x="231" y="9562"/>
                    <a:pt x="231" y="9562"/>
                  </a:cubicBezTo>
                  <a:cubicBezTo>
                    <a:pt x="231" y="9504"/>
                    <a:pt x="231" y="9504"/>
                    <a:pt x="231" y="9504"/>
                  </a:cubicBezTo>
                  <a:cubicBezTo>
                    <a:pt x="173" y="9504"/>
                    <a:pt x="173" y="9504"/>
                    <a:pt x="173" y="9504"/>
                  </a:cubicBezTo>
                  <a:cubicBezTo>
                    <a:pt x="231" y="9446"/>
                    <a:pt x="231" y="9446"/>
                    <a:pt x="231" y="9446"/>
                  </a:cubicBezTo>
                  <a:cubicBezTo>
                    <a:pt x="173" y="9446"/>
                    <a:pt x="173" y="9446"/>
                    <a:pt x="173" y="9446"/>
                  </a:cubicBezTo>
                  <a:cubicBezTo>
                    <a:pt x="173" y="9389"/>
                    <a:pt x="173" y="9389"/>
                    <a:pt x="173" y="9389"/>
                  </a:cubicBezTo>
                  <a:cubicBezTo>
                    <a:pt x="173" y="9504"/>
                    <a:pt x="173" y="9504"/>
                    <a:pt x="173" y="9504"/>
                  </a:cubicBezTo>
                  <a:cubicBezTo>
                    <a:pt x="116" y="9504"/>
                    <a:pt x="116" y="9504"/>
                    <a:pt x="116" y="9504"/>
                  </a:cubicBezTo>
                  <a:cubicBezTo>
                    <a:pt x="116" y="9619"/>
                    <a:pt x="116" y="9677"/>
                    <a:pt x="116" y="9792"/>
                  </a:cubicBezTo>
                  <a:cubicBezTo>
                    <a:pt x="116" y="9850"/>
                    <a:pt x="116" y="9850"/>
                    <a:pt x="116" y="9850"/>
                  </a:cubicBezTo>
                  <a:cubicBezTo>
                    <a:pt x="58" y="9850"/>
                    <a:pt x="58" y="9850"/>
                    <a:pt x="58" y="9850"/>
                  </a:cubicBezTo>
                  <a:cubicBezTo>
                    <a:pt x="58" y="9850"/>
                    <a:pt x="58" y="9734"/>
                    <a:pt x="58" y="9619"/>
                  </a:cubicBezTo>
                  <a:cubicBezTo>
                    <a:pt x="58" y="9446"/>
                    <a:pt x="116" y="9331"/>
                    <a:pt x="116" y="9331"/>
                  </a:cubicBezTo>
                  <a:cubicBezTo>
                    <a:pt x="58" y="9389"/>
                    <a:pt x="58" y="9446"/>
                    <a:pt x="58" y="9504"/>
                  </a:cubicBezTo>
                  <a:cubicBezTo>
                    <a:pt x="0" y="9619"/>
                    <a:pt x="0" y="9619"/>
                    <a:pt x="0" y="9619"/>
                  </a:cubicBezTo>
                  <a:cubicBezTo>
                    <a:pt x="58" y="9677"/>
                    <a:pt x="58" y="9677"/>
                    <a:pt x="58" y="9677"/>
                  </a:cubicBezTo>
                  <a:lnTo>
                    <a:pt x="58" y="9734"/>
                  </a:lnTo>
                  <a:cubicBezTo>
                    <a:pt x="0" y="9734"/>
                    <a:pt x="0" y="9734"/>
                    <a:pt x="0" y="9734"/>
                  </a:cubicBezTo>
                  <a:lnTo>
                    <a:pt x="58" y="9734"/>
                  </a:lnTo>
                  <a:cubicBezTo>
                    <a:pt x="0" y="9792"/>
                    <a:pt x="0" y="9792"/>
                    <a:pt x="0" y="9792"/>
                  </a:cubicBezTo>
                  <a:cubicBezTo>
                    <a:pt x="0" y="9850"/>
                    <a:pt x="0" y="9850"/>
                    <a:pt x="0" y="9850"/>
                  </a:cubicBezTo>
                  <a:cubicBezTo>
                    <a:pt x="0" y="9907"/>
                    <a:pt x="0" y="9907"/>
                    <a:pt x="0" y="9907"/>
                  </a:cubicBezTo>
                  <a:cubicBezTo>
                    <a:pt x="0" y="9965"/>
                    <a:pt x="0" y="9965"/>
                    <a:pt x="0" y="9965"/>
                  </a:cubicBezTo>
                  <a:lnTo>
                    <a:pt x="0" y="10022"/>
                  </a:lnTo>
                  <a:cubicBezTo>
                    <a:pt x="0" y="10080"/>
                    <a:pt x="0" y="10080"/>
                    <a:pt x="0" y="10080"/>
                  </a:cubicBezTo>
                  <a:cubicBezTo>
                    <a:pt x="58" y="10080"/>
                    <a:pt x="58" y="10080"/>
                    <a:pt x="58" y="10080"/>
                  </a:cubicBezTo>
                  <a:cubicBezTo>
                    <a:pt x="0" y="10253"/>
                    <a:pt x="0" y="10253"/>
                    <a:pt x="0" y="10253"/>
                  </a:cubicBezTo>
                  <a:cubicBezTo>
                    <a:pt x="58" y="10253"/>
                    <a:pt x="0" y="10310"/>
                    <a:pt x="58" y="10253"/>
                  </a:cubicBezTo>
                  <a:cubicBezTo>
                    <a:pt x="58" y="10483"/>
                    <a:pt x="58" y="10483"/>
                    <a:pt x="58" y="10483"/>
                  </a:cubicBezTo>
                  <a:cubicBezTo>
                    <a:pt x="58" y="10541"/>
                    <a:pt x="58" y="10541"/>
                    <a:pt x="58" y="10541"/>
                  </a:cubicBezTo>
                  <a:lnTo>
                    <a:pt x="58" y="10483"/>
                  </a:lnTo>
                  <a:cubicBezTo>
                    <a:pt x="58" y="10541"/>
                    <a:pt x="58" y="10541"/>
                    <a:pt x="58" y="10541"/>
                  </a:cubicBezTo>
                  <a:cubicBezTo>
                    <a:pt x="58" y="10771"/>
                    <a:pt x="58" y="10771"/>
                    <a:pt x="58" y="10771"/>
                  </a:cubicBezTo>
                  <a:cubicBezTo>
                    <a:pt x="58" y="10944"/>
                    <a:pt x="58" y="10944"/>
                    <a:pt x="58" y="10944"/>
                  </a:cubicBezTo>
                  <a:cubicBezTo>
                    <a:pt x="58" y="10944"/>
                    <a:pt x="58" y="11002"/>
                    <a:pt x="58" y="11059"/>
                  </a:cubicBezTo>
                  <a:cubicBezTo>
                    <a:pt x="58" y="11117"/>
                    <a:pt x="58" y="11117"/>
                    <a:pt x="58" y="11117"/>
                  </a:cubicBezTo>
                  <a:cubicBezTo>
                    <a:pt x="58" y="11174"/>
                    <a:pt x="58" y="11174"/>
                    <a:pt x="58" y="11174"/>
                  </a:cubicBezTo>
                  <a:cubicBezTo>
                    <a:pt x="58" y="11290"/>
                    <a:pt x="58" y="11290"/>
                    <a:pt x="58" y="11290"/>
                  </a:cubicBezTo>
                  <a:cubicBezTo>
                    <a:pt x="116" y="11290"/>
                    <a:pt x="116" y="11290"/>
                    <a:pt x="116" y="11290"/>
                  </a:cubicBezTo>
                  <a:cubicBezTo>
                    <a:pt x="116" y="11290"/>
                    <a:pt x="116" y="11290"/>
                    <a:pt x="116" y="11405"/>
                  </a:cubicBezTo>
                  <a:cubicBezTo>
                    <a:pt x="116" y="11462"/>
                    <a:pt x="116" y="11578"/>
                    <a:pt x="116" y="11635"/>
                  </a:cubicBezTo>
                  <a:cubicBezTo>
                    <a:pt x="173" y="11808"/>
                    <a:pt x="173" y="12038"/>
                    <a:pt x="173" y="12038"/>
                  </a:cubicBezTo>
                  <a:cubicBezTo>
                    <a:pt x="173" y="12038"/>
                    <a:pt x="173" y="12096"/>
                    <a:pt x="173" y="12154"/>
                  </a:cubicBezTo>
                  <a:cubicBezTo>
                    <a:pt x="173" y="12211"/>
                    <a:pt x="231" y="12326"/>
                    <a:pt x="231" y="12326"/>
                  </a:cubicBezTo>
                  <a:cubicBezTo>
                    <a:pt x="173" y="12326"/>
                    <a:pt x="173" y="12326"/>
                    <a:pt x="173" y="12326"/>
                  </a:cubicBezTo>
                  <a:cubicBezTo>
                    <a:pt x="173" y="12269"/>
                    <a:pt x="173" y="12269"/>
                    <a:pt x="173" y="12269"/>
                  </a:cubicBezTo>
                  <a:cubicBezTo>
                    <a:pt x="173" y="12384"/>
                    <a:pt x="173" y="12384"/>
                    <a:pt x="173" y="12384"/>
                  </a:cubicBezTo>
                  <a:lnTo>
                    <a:pt x="173" y="12442"/>
                  </a:lnTo>
                  <a:cubicBezTo>
                    <a:pt x="173" y="12557"/>
                    <a:pt x="173" y="12557"/>
                    <a:pt x="173" y="12557"/>
                  </a:cubicBezTo>
                  <a:cubicBezTo>
                    <a:pt x="173" y="12499"/>
                    <a:pt x="173" y="12499"/>
                    <a:pt x="173" y="12499"/>
                  </a:cubicBezTo>
                  <a:cubicBezTo>
                    <a:pt x="116" y="12499"/>
                    <a:pt x="173" y="12499"/>
                    <a:pt x="173" y="12557"/>
                  </a:cubicBezTo>
                  <a:cubicBezTo>
                    <a:pt x="116" y="12557"/>
                    <a:pt x="116" y="12557"/>
                    <a:pt x="116" y="12614"/>
                  </a:cubicBezTo>
                  <a:lnTo>
                    <a:pt x="173" y="12614"/>
                  </a:lnTo>
                  <a:lnTo>
                    <a:pt x="173" y="12672"/>
                  </a:lnTo>
                  <a:lnTo>
                    <a:pt x="173" y="12730"/>
                  </a:lnTo>
                  <a:cubicBezTo>
                    <a:pt x="231" y="12730"/>
                    <a:pt x="231" y="12730"/>
                    <a:pt x="231" y="12730"/>
                  </a:cubicBezTo>
                  <a:cubicBezTo>
                    <a:pt x="173" y="12730"/>
                    <a:pt x="173" y="12787"/>
                    <a:pt x="231" y="12787"/>
                  </a:cubicBezTo>
                  <a:cubicBezTo>
                    <a:pt x="231" y="12845"/>
                    <a:pt x="231" y="12845"/>
                    <a:pt x="231" y="12845"/>
                  </a:cubicBezTo>
                  <a:cubicBezTo>
                    <a:pt x="289" y="12845"/>
                    <a:pt x="289" y="12845"/>
                    <a:pt x="289" y="12845"/>
                  </a:cubicBezTo>
                  <a:lnTo>
                    <a:pt x="231" y="12902"/>
                  </a:lnTo>
                  <a:cubicBezTo>
                    <a:pt x="289" y="12902"/>
                    <a:pt x="289" y="12902"/>
                    <a:pt x="289" y="12902"/>
                  </a:cubicBezTo>
                  <a:cubicBezTo>
                    <a:pt x="289" y="12960"/>
                    <a:pt x="289" y="12960"/>
                    <a:pt x="289" y="12960"/>
                  </a:cubicBezTo>
                  <a:cubicBezTo>
                    <a:pt x="289" y="13018"/>
                    <a:pt x="289" y="13018"/>
                    <a:pt x="289" y="13018"/>
                  </a:cubicBezTo>
                  <a:lnTo>
                    <a:pt x="347" y="13018"/>
                  </a:lnTo>
                  <a:cubicBezTo>
                    <a:pt x="347" y="12960"/>
                    <a:pt x="347" y="12960"/>
                    <a:pt x="347" y="12960"/>
                  </a:cubicBezTo>
                  <a:cubicBezTo>
                    <a:pt x="289" y="12902"/>
                    <a:pt x="289" y="12902"/>
                    <a:pt x="289" y="12902"/>
                  </a:cubicBezTo>
                  <a:cubicBezTo>
                    <a:pt x="289" y="12787"/>
                    <a:pt x="289" y="12787"/>
                    <a:pt x="289" y="12787"/>
                  </a:cubicBezTo>
                  <a:cubicBezTo>
                    <a:pt x="289" y="12730"/>
                    <a:pt x="289" y="12730"/>
                    <a:pt x="289" y="12730"/>
                  </a:cubicBezTo>
                  <a:cubicBezTo>
                    <a:pt x="289" y="12672"/>
                    <a:pt x="289" y="12672"/>
                    <a:pt x="289" y="12672"/>
                  </a:cubicBezTo>
                  <a:cubicBezTo>
                    <a:pt x="289" y="12614"/>
                    <a:pt x="289" y="12614"/>
                    <a:pt x="289" y="12614"/>
                  </a:cubicBezTo>
                  <a:cubicBezTo>
                    <a:pt x="289" y="12672"/>
                    <a:pt x="289" y="12672"/>
                    <a:pt x="289" y="12672"/>
                  </a:cubicBezTo>
                  <a:cubicBezTo>
                    <a:pt x="289" y="12730"/>
                    <a:pt x="289" y="12730"/>
                    <a:pt x="289" y="12730"/>
                  </a:cubicBezTo>
                  <a:cubicBezTo>
                    <a:pt x="289" y="12787"/>
                    <a:pt x="289" y="12787"/>
                    <a:pt x="289" y="12787"/>
                  </a:cubicBezTo>
                  <a:cubicBezTo>
                    <a:pt x="289" y="12730"/>
                    <a:pt x="289" y="12730"/>
                    <a:pt x="289" y="12730"/>
                  </a:cubicBezTo>
                  <a:cubicBezTo>
                    <a:pt x="347" y="12845"/>
                    <a:pt x="347" y="12845"/>
                    <a:pt x="347" y="12845"/>
                  </a:cubicBezTo>
                  <a:cubicBezTo>
                    <a:pt x="347" y="12845"/>
                    <a:pt x="347" y="12845"/>
                    <a:pt x="347" y="12902"/>
                  </a:cubicBezTo>
                  <a:cubicBezTo>
                    <a:pt x="347" y="12902"/>
                    <a:pt x="347" y="13018"/>
                    <a:pt x="404" y="13075"/>
                  </a:cubicBezTo>
                  <a:cubicBezTo>
                    <a:pt x="404" y="13133"/>
                    <a:pt x="404" y="13248"/>
                    <a:pt x="404" y="13248"/>
                  </a:cubicBezTo>
                  <a:cubicBezTo>
                    <a:pt x="404" y="13306"/>
                    <a:pt x="404" y="13306"/>
                    <a:pt x="404" y="13306"/>
                  </a:cubicBezTo>
                  <a:cubicBezTo>
                    <a:pt x="462" y="13248"/>
                    <a:pt x="462" y="13248"/>
                    <a:pt x="462" y="13248"/>
                  </a:cubicBezTo>
                  <a:cubicBezTo>
                    <a:pt x="520" y="13594"/>
                    <a:pt x="520" y="13594"/>
                    <a:pt x="520" y="13594"/>
                  </a:cubicBezTo>
                  <a:cubicBezTo>
                    <a:pt x="520" y="13536"/>
                    <a:pt x="520" y="13536"/>
                    <a:pt x="520" y="13536"/>
                  </a:cubicBezTo>
                  <a:cubicBezTo>
                    <a:pt x="520" y="13478"/>
                    <a:pt x="520" y="13478"/>
                    <a:pt x="520" y="13478"/>
                  </a:cubicBezTo>
                  <a:cubicBezTo>
                    <a:pt x="520" y="13421"/>
                    <a:pt x="520" y="13421"/>
                    <a:pt x="520" y="13421"/>
                  </a:cubicBezTo>
                  <a:cubicBezTo>
                    <a:pt x="520" y="13478"/>
                    <a:pt x="520" y="13478"/>
                    <a:pt x="520" y="13478"/>
                  </a:cubicBezTo>
                  <a:cubicBezTo>
                    <a:pt x="520" y="13536"/>
                    <a:pt x="520" y="13536"/>
                    <a:pt x="520" y="13536"/>
                  </a:cubicBezTo>
                  <a:cubicBezTo>
                    <a:pt x="520" y="13478"/>
                    <a:pt x="520" y="13478"/>
                    <a:pt x="520" y="13478"/>
                  </a:cubicBezTo>
                  <a:cubicBezTo>
                    <a:pt x="578" y="13478"/>
                    <a:pt x="578" y="13478"/>
                    <a:pt x="578" y="13478"/>
                  </a:cubicBezTo>
                  <a:cubicBezTo>
                    <a:pt x="578" y="13536"/>
                    <a:pt x="578" y="13536"/>
                    <a:pt x="578" y="13536"/>
                  </a:cubicBezTo>
                  <a:lnTo>
                    <a:pt x="578" y="13594"/>
                  </a:lnTo>
                  <a:cubicBezTo>
                    <a:pt x="578" y="13594"/>
                    <a:pt x="578" y="13594"/>
                    <a:pt x="578" y="13536"/>
                  </a:cubicBezTo>
                  <a:cubicBezTo>
                    <a:pt x="635" y="13766"/>
                    <a:pt x="635" y="13766"/>
                    <a:pt x="635" y="13766"/>
                  </a:cubicBezTo>
                  <a:lnTo>
                    <a:pt x="635" y="13709"/>
                  </a:lnTo>
                  <a:cubicBezTo>
                    <a:pt x="693" y="13709"/>
                    <a:pt x="693" y="13709"/>
                    <a:pt x="693" y="13709"/>
                  </a:cubicBezTo>
                  <a:cubicBezTo>
                    <a:pt x="635" y="13709"/>
                    <a:pt x="635" y="13709"/>
                    <a:pt x="635" y="13709"/>
                  </a:cubicBezTo>
                  <a:cubicBezTo>
                    <a:pt x="635" y="13651"/>
                    <a:pt x="635" y="13651"/>
                    <a:pt x="635" y="13651"/>
                  </a:cubicBezTo>
                  <a:cubicBezTo>
                    <a:pt x="635" y="13594"/>
                    <a:pt x="635" y="13594"/>
                    <a:pt x="635" y="13594"/>
                  </a:cubicBezTo>
                  <a:cubicBezTo>
                    <a:pt x="635" y="13536"/>
                    <a:pt x="635" y="13536"/>
                    <a:pt x="635" y="13536"/>
                  </a:cubicBezTo>
                  <a:cubicBezTo>
                    <a:pt x="635" y="13478"/>
                    <a:pt x="635" y="13478"/>
                    <a:pt x="635" y="13478"/>
                  </a:cubicBezTo>
                  <a:lnTo>
                    <a:pt x="578" y="13478"/>
                  </a:lnTo>
                  <a:cubicBezTo>
                    <a:pt x="578" y="13363"/>
                    <a:pt x="578" y="13363"/>
                    <a:pt x="578" y="13363"/>
                  </a:cubicBezTo>
                  <a:cubicBezTo>
                    <a:pt x="578" y="13306"/>
                    <a:pt x="578" y="13306"/>
                    <a:pt x="578" y="13306"/>
                  </a:cubicBezTo>
                  <a:cubicBezTo>
                    <a:pt x="578" y="13306"/>
                    <a:pt x="578" y="13248"/>
                    <a:pt x="520" y="13248"/>
                  </a:cubicBezTo>
                  <a:cubicBezTo>
                    <a:pt x="520" y="13306"/>
                    <a:pt x="520" y="13306"/>
                    <a:pt x="520" y="13363"/>
                  </a:cubicBezTo>
                  <a:cubicBezTo>
                    <a:pt x="520" y="13306"/>
                    <a:pt x="520" y="13306"/>
                    <a:pt x="520" y="13306"/>
                  </a:cubicBezTo>
                  <a:cubicBezTo>
                    <a:pt x="520" y="13248"/>
                    <a:pt x="520" y="13248"/>
                    <a:pt x="520" y="13248"/>
                  </a:cubicBezTo>
                  <a:cubicBezTo>
                    <a:pt x="462" y="13248"/>
                    <a:pt x="462" y="13248"/>
                    <a:pt x="462" y="13248"/>
                  </a:cubicBezTo>
                  <a:cubicBezTo>
                    <a:pt x="462" y="13190"/>
                    <a:pt x="462" y="13190"/>
                    <a:pt x="462" y="13190"/>
                  </a:cubicBezTo>
                  <a:cubicBezTo>
                    <a:pt x="462" y="13133"/>
                    <a:pt x="462" y="13133"/>
                    <a:pt x="462" y="13133"/>
                  </a:cubicBezTo>
                  <a:cubicBezTo>
                    <a:pt x="404" y="13075"/>
                    <a:pt x="404" y="13075"/>
                    <a:pt x="404" y="13018"/>
                  </a:cubicBezTo>
                  <a:cubicBezTo>
                    <a:pt x="462" y="13018"/>
                    <a:pt x="462" y="13018"/>
                    <a:pt x="462" y="13018"/>
                  </a:cubicBezTo>
                  <a:cubicBezTo>
                    <a:pt x="404" y="13018"/>
                    <a:pt x="404" y="13018"/>
                    <a:pt x="404" y="13018"/>
                  </a:cubicBezTo>
                  <a:cubicBezTo>
                    <a:pt x="404" y="12902"/>
                    <a:pt x="404" y="12902"/>
                    <a:pt x="404" y="12902"/>
                  </a:cubicBezTo>
                  <a:cubicBezTo>
                    <a:pt x="404" y="12845"/>
                    <a:pt x="404" y="12845"/>
                    <a:pt x="404" y="12845"/>
                  </a:cubicBezTo>
                  <a:cubicBezTo>
                    <a:pt x="347" y="12845"/>
                    <a:pt x="347" y="12845"/>
                    <a:pt x="347" y="12845"/>
                  </a:cubicBezTo>
                  <a:cubicBezTo>
                    <a:pt x="404" y="12845"/>
                    <a:pt x="404" y="12845"/>
                    <a:pt x="404" y="12845"/>
                  </a:cubicBezTo>
                  <a:cubicBezTo>
                    <a:pt x="347" y="12787"/>
                    <a:pt x="347" y="12787"/>
                    <a:pt x="347" y="12787"/>
                  </a:cubicBezTo>
                  <a:cubicBezTo>
                    <a:pt x="347" y="12730"/>
                    <a:pt x="347" y="12730"/>
                    <a:pt x="347" y="12730"/>
                  </a:cubicBezTo>
                  <a:cubicBezTo>
                    <a:pt x="347" y="12672"/>
                    <a:pt x="347" y="12672"/>
                    <a:pt x="347" y="12672"/>
                  </a:cubicBezTo>
                  <a:cubicBezTo>
                    <a:pt x="347" y="12614"/>
                    <a:pt x="289" y="12557"/>
                    <a:pt x="347" y="12557"/>
                  </a:cubicBezTo>
                  <a:cubicBezTo>
                    <a:pt x="347" y="12614"/>
                    <a:pt x="347" y="12614"/>
                    <a:pt x="404" y="12614"/>
                  </a:cubicBezTo>
                  <a:cubicBezTo>
                    <a:pt x="404" y="12557"/>
                    <a:pt x="404" y="12557"/>
                    <a:pt x="347" y="12557"/>
                  </a:cubicBezTo>
                  <a:cubicBezTo>
                    <a:pt x="347" y="12557"/>
                    <a:pt x="347" y="12557"/>
                    <a:pt x="347" y="12499"/>
                  </a:cubicBezTo>
                  <a:cubicBezTo>
                    <a:pt x="347" y="12442"/>
                    <a:pt x="347" y="12442"/>
                    <a:pt x="347" y="12442"/>
                  </a:cubicBezTo>
                  <a:cubicBezTo>
                    <a:pt x="289" y="12442"/>
                    <a:pt x="289" y="12442"/>
                    <a:pt x="289" y="12442"/>
                  </a:cubicBezTo>
                  <a:cubicBezTo>
                    <a:pt x="289" y="12269"/>
                    <a:pt x="289" y="12269"/>
                    <a:pt x="289" y="12269"/>
                  </a:cubicBezTo>
                  <a:lnTo>
                    <a:pt x="289" y="12211"/>
                  </a:lnTo>
                  <a:cubicBezTo>
                    <a:pt x="231" y="12211"/>
                    <a:pt x="231" y="12211"/>
                    <a:pt x="231" y="12211"/>
                  </a:cubicBezTo>
                  <a:cubicBezTo>
                    <a:pt x="231" y="12154"/>
                    <a:pt x="231" y="12154"/>
                    <a:pt x="231" y="12154"/>
                  </a:cubicBezTo>
                  <a:cubicBezTo>
                    <a:pt x="231" y="12096"/>
                    <a:pt x="231" y="12096"/>
                    <a:pt x="231" y="12096"/>
                  </a:cubicBezTo>
                  <a:cubicBezTo>
                    <a:pt x="231" y="12038"/>
                    <a:pt x="231" y="12038"/>
                    <a:pt x="231" y="12038"/>
                  </a:cubicBezTo>
                  <a:cubicBezTo>
                    <a:pt x="289" y="12096"/>
                    <a:pt x="289" y="12096"/>
                    <a:pt x="289" y="12096"/>
                  </a:cubicBezTo>
                  <a:cubicBezTo>
                    <a:pt x="231" y="12096"/>
                    <a:pt x="231" y="12096"/>
                    <a:pt x="231" y="12096"/>
                  </a:cubicBezTo>
                  <a:cubicBezTo>
                    <a:pt x="289" y="12096"/>
                    <a:pt x="289" y="12096"/>
                    <a:pt x="289" y="12096"/>
                  </a:cubicBezTo>
                  <a:cubicBezTo>
                    <a:pt x="289" y="12154"/>
                    <a:pt x="289" y="12154"/>
                    <a:pt x="289" y="12154"/>
                  </a:cubicBezTo>
                  <a:cubicBezTo>
                    <a:pt x="289" y="12211"/>
                    <a:pt x="289" y="12211"/>
                    <a:pt x="289" y="12211"/>
                  </a:cubicBezTo>
                  <a:lnTo>
                    <a:pt x="289" y="12269"/>
                  </a:lnTo>
                  <a:cubicBezTo>
                    <a:pt x="347" y="12269"/>
                    <a:pt x="347" y="12269"/>
                    <a:pt x="347" y="12269"/>
                  </a:cubicBezTo>
                  <a:cubicBezTo>
                    <a:pt x="347" y="12326"/>
                    <a:pt x="347" y="12326"/>
                    <a:pt x="347" y="12326"/>
                  </a:cubicBezTo>
                  <a:cubicBezTo>
                    <a:pt x="404" y="12326"/>
                    <a:pt x="404" y="12326"/>
                    <a:pt x="404" y="12326"/>
                  </a:cubicBezTo>
                  <a:cubicBezTo>
                    <a:pt x="404" y="12384"/>
                    <a:pt x="404" y="12384"/>
                    <a:pt x="404" y="12384"/>
                  </a:cubicBezTo>
                  <a:cubicBezTo>
                    <a:pt x="404" y="12442"/>
                    <a:pt x="404" y="12442"/>
                    <a:pt x="404" y="12442"/>
                  </a:cubicBezTo>
                  <a:cubicBezTo>
                    <a:pt x="347" y="12442"/>
                    <a:pt x="347" y="12442"/>
                    <a:pt x="347" y="12442"/>
                  </a:cubicBezTo>
                  <a:cubicBezTo>
                    <a:pt x="347" y="12499"/>
                    <a:pt x="347" y="12499"/>
                    <a:pt x="347" y="12499"/>
                  </a:cubicBezTo>
                  <a:cubicBezTo>
                    <a:pt x="404" y="12499"/>
                    <a:pt x="404" y="12499"/>
                    <a:pt x="404" y="12499"/>
                  </a:cubicBezTo>
                  <a:cubicBezTo>
                    <a:pt x="404" y="12557"/>
                    <a:pt x="404" y="12557"/>
                    <a:pt x="404" y="12557"/>
                  </a:cubicBezTo>
                  <a:cubicBezTo>
                    <a:pt x="462" y="12557"/>
                    <a:pt x="462" y="12557"/>
                    <a:pt x="462" y="12557"/>
                  </a:cubicBezTo>
                  <a:cubicBezTo>
                    <a:pt x="462" y="12672"/>
                    <a:pt x="462" y="12672"/>
                    <a:pt x="462" y="12672"/>
                  </a:cubicBezTo>
                  <a:cubicBezTo>
                    <a:pt x="520" y="12672"/>
                    <a:pt x="520" y="12672"/>
                    <a:pt x="520" y="12672"/>
                  </a:cubicBezTo>
                  <a:cubicBezTo>
                    <a:pt x="520" y="12730"/>
                    <a:pt x="462" y="12730"/>
                    <a:pt x="520" y="12787"/>
                  </a:cubicBezTo>
                  <a:cubicBezTo>
                    <a:pt x="578" y="13018"/>
                    <a:pt x="578" y="13018"/>
                    <a:pt x="578" y="13018"/>
                  </a:cubicBezTo>
                  <a:cubicBezTo>
                    <a:pt x="578" y="13075"/>
                    <a:pt x="578" y="13075"/>
                    <a:pt x="578" y="13075"/>
                  </a:cubicBezTo>
                  <a:cubicBezTo>
                    <a:pt x="578" y="13133"/>
                    <a:pt x="578" y="13133"/>
                    <a:pt x="578" y="13133"/>
                  </a:cubicBezTo>
                  <a:cubicBezTo>
                    <a:pt x="520" y="13133"/>
                    <a:pt x="520" y="13133"/>
                    <a:pt x="520" y="13133"/>
                  </a:cubicBezTo>
                  <a:cubicBezTo>
                    <a:pt x="520" y="13018"/>
                    <a:pt x="520" y="13018"/>
                    <a:pt x="520" y="13018"/>
                  </a:cubicBezTo>
                  <a:cubicBezTo>
                    <a:pt x="462" y="13018"/>
                    <a:pt x="462" y="13018"/>
                    <a:pt x="462" y="13018"/>
                  </a:cubicBezTo>
                  <a:cubicBezTo>
                    <a:pt x="520" y="13133"/>
                    <a:pt x="520" y="13133"/>
                    <a:pt x="520" y="13133"/>
                  </a:cubicBezTo>
                  <a:cubicBezTo>
                    <a:pt x="520" y="13190"/>
                    <a:pt x="520" y="13190"/>
                    <a:pt x="520" y="13190"/>
                  </a:cubicBezTo>
                  <a:cubicBezTo>
                    <a:pt x="462" y="13190"/>
                    <a:pt x="520" y="13190"/>
                    <a:pt x="520" y="13190"/>
                  </a:cubicBezTo>
                  <a:cubicBezTo>
                    <a:pt x="578" y="13190"/>
                    <a:pt x="578" y="13190"/>
                    <a:pt x="578" y="13190"/>
                  </a:cubicBezTo>
                  <a:cubicBezTo>
                    <a:pt x="578" y="13248"/>
                    <a:pt x="578" y="13248"/>
                    <a:pt x="578" y="13248"/>
                  </a:cubicBezTo>
                  <a:cubicBezTo>
                    <a:pt x="635" y="13190"/>
                    <a:pt x="635" y="13190"/>
                    <a:pt x="635" y="13190"/>
                  </a:cubicBezTo>
                  <a:cubicBezTo>
                    <a:pt x="635" y="13248"/>
                    <a:pt x="635" y="13248"/>
                    <a:pt x="635" y="13248"/>
                  </a:cubicBezTo>
                  <a:cubicBezTo>
                    <a:pt x="578" y="13248"/>
                    <a:pt x="578" y="13248"/>
                    <a:pt x="578" y="13248"/>
                  </a:cubicBezTo>
                  <a:cubicBezTo>
                    <a:pt x="635" y="13306"/>
                    <a:pt x="635" y="13306"/>
                    <a:pt x="635" y="13306"/>
                  </a:cubicBezTo>
                  <a:lnTo>
                    <a:pt x="635" y="13248"/>
                  </a:lnTo>
                  <a:cubicBezTo>
                    <a:pt x="635" y="13306"/>
                    <a:pt x="635" y="13306"/>
                    <a:pt x="635" y="13306"/>
                  </a:cubicBezTo>
                  <a:cubicBezTo>
                    <a:pt x="635" y="13363"/>
                    <a:pt x="635" y="13363"/>
                    <a:pt x="635" y="13363"/>
                  </a:cubicBezTo>
                  <a:cubicBezTo>
                    <a:pt x="635" y="13363"/>
                    <a:pt x="635" y="13363"/>
                    <a:pt x="635" y="13306"/>
                  </a:cubicBezTo>
                  <a:cubicBezTo>
                    <a:pt x="693" y="13421"/>
                    <a:pt x="693" y="13421"/>
                    <a:pt x="693" y="13421"/>
                  </a:cubicBezTo>
                  <a:cubicBezTo>
                    <a:pt x="693" y="13363"/>
                    <a:pt x="693" y="13363"/>
                    <a:pt x="693" y="13363"/>
                  </a:cubicBezTo>
                  <a:cubicBezTo>
                    <a:pt x="693" y="13306"/>
                    <a:pt x="693" y="13306"/>
                    <a:pt x="693" y="13306"/>
                  </a:cubicBezTo>
                  <a:cubicBezTo>
                    <a:pt x="635" y="13306"/>
                    <a:pt x="635" y="13306"/>
                    <a:pt x="635" y="13306"/>
                  </a:cubicBezTo>
                  <a:cubicBezTo>
                    <a:pt x="693" y="13306"/>
                    <a:pt x="693" y="13306"/>
                    <a:pt x="693" y="13306"/>
                  </a:cubicBezTo>
                  <a:cubicBezTo>
                    <a:pt x="635" y="13248"/>
                    <a:pt x="635" y="13248"/>
                    <a:pt x="635" y="13248"/>
                  </a:cubicBezTo>
                  <a:cubicBezTo>
                    <a:pt x="693" y="13248"/>
                    <a:pt x="693" y="13248"/>
                    <a:pt x="693" y="13190"/>
                  </a:cubicBezTo>
                  <a:cubicBezTo>
                    <a:pt x="809" y="13190"/>
                    <a:pt x="809" y="13190"/>
                    <a:pt x="809" y="13190"/>
                  </a:cubicBezTo>
                  <a:cubicBezTo>
                    <a:pt x="809" y="13248"/>
                    <a:pt x="809" y="13248"/>
                    <a:pt x="809" y="13248"/>
                  </a:cubicBezTo>
                  <a:cubicBezTo>
                    <a:pt x="809" y="13306"/>
                    <a:pt x="809" y="13306"/>
                    <a:pt x="809" y="13306"/>
                  </a:cubicBezTo>
                  <a:cubicBezTo>
                    <a:pt x="866" y="13478"/>
                    <a:pt x="866" y="13478"/>
                    <a:pt x="866" y="13478"/>
                  </a:cubicBezTo>
                  <a:cubicBezTo>
                    <a:pt x="866" y="13536"/>
                    <a:pt x="866" y="13536"/>
                    <a:pt x="866" y="13536"/>
                  </a:cubicBezTo>
                  <a:cubicBezTo>
                    <a:pt x="866" y="13594"/>
                    <a:pt x="866" y="13594"/>
                    <a:pt x="866" y="13594"/>
                  </a:cubicBezTo>
                  <a:cubicBezTo>
                    <a:pt x="809" y="13536"/>
                    <a:pt x="809" y="13536"/>
                    <a:pt x="809" y="13536"/>
                  </a:cubicBezTo>
                  <a:cubicBezTo>
                    <a:pt x="809" y="13651"/>
                    <a:pt x="809" y="13651"/>
                    <a:pt x="809" y="13651"/>
                  </a:cubicBezTo>
                  <a:cubicBezTo>
                    <a:pt x="866" y="13651"/>
                    <a:pt x="866" y="13651"/>
                    <a:pt x="866" y="13651"/>
                  </a:cubicBezTo>
                  <a:cubicBezTo>
                    <a:pt x="809" y="13651"/>
                    <a:pt x="809" y="13651"/>
                    <a:pt x="809" y="13651"/>
                  </a:cubicBezTo>
                  <a:cubicBezTo>
                    <a:pt x="809" y="13709"/>
                    <a:pt x="809" y="13709"/>
                    <a:pt x="809" y="13709"/>
                  </a:cubicBezTo>
                  <a:cubicBezTo>
                    <a:pt x="866" y="13709"/>
                    <a:pt x="866" y="13709"/>
                    <a:pt x="866" y="13709"/>
                  </a:cubicBezTo>
                  <a:cubicBezTo>
                    <a:pt x="866" y="13651"/>
                    <a:pt x="866" y="13651"/>
                    <a:pt x="866" y="13651"/>
                  </a:cubicBezTo>
                  <a:cubicBezTo>
                    <a:pt x="924" y="13709"/>
                    <a:pt x="924" y="13709"/>
                    <a:pt x="924" y="13709"/>
                  </a:cubicBezTo>
                  <a:cubicBezTo>
                    <a:pt x="924" y="13766"/>
                    <a:pt x="924" y="13766"/>
                    <a:pt x="924" y="13766"/>
                  </a:cubicBezTo>
                  <a:lnTo>
                    <a:pt x="924" y="13824"/>
                  </a:lnTo>
                  <a:cubicBezTo>
                    <a:pt x="924" y="13882"/>
                    <a:pt x="982" y="13939"/>
                    <a:pt x="982" y="14054"/>
                  </a:cubicBezTo>
                  <a:cubicBezTo>
                    <a:pt x="982" y="13997"/>
                    <a:pt x="982" y="13997"/>
                    <a:pt x="982" y="13997"/>
                  </a:cubicBezTo>
                  <a:cubicBezTo>
                    <a:pt x="924" y="13997"/>
                    <a:pt x="924" y="13997"/>
                    <a:pt x="924" y="13997"/>
                  </a:cubicBezTo>
                  <a:cubicBezTo>
                    <a:pt x="982" y="14054"/>
                    <a:pt x="982" y="14054"/>
                    <a:pt x="982" y="14054"/>
                  </a:cubicBezTo>
                  <a:cubicBezTo>
                    <a:pt x="982" y="14112"/>
                    <a:pt x="982" y="14112"/>
                    <a:pt x="982" y="14112"/>
                  </a:cubicBezTo>
                  <a:cubicBezTo>
                    <a:pt x="982" y="14054"/>
                    <a:pt x="982" y="14054"/>
                    <a:pt x="982" y="14054"/>
                  </a:cubicBezTo>
                  <a:cubicBezTo>
                    <a:pt x="924" y="14054"/>
                    <a:pt x="924" y="14054"/>
                    <a:pt x="866" y="14054"/>
                  </a:cubicBezTo>
                  <a:cubicBezTo>
                    <a:pt x="982" y="14227"/>
                    <a:pt x="982" y="14227"/>
                    <a:pt x="982" y="14227"/>
                  </a:cubicBezTo>
                  <a:lnTo>
                    <a:pt x="982" y="14170"/>
                  </a:lnTo>
                  <a:cubicBezTo>
                    <a:pt x="982" y="14112"/>
                    <a:pt x="982" y="14112"/>
                    <a:pt x="982" y="14112"/>
                  </a:cubicBezTo>
                  <a:cubicBezTo>
                    <a:pt x="1040" y="14170"/>
                    <a:pt x="1040" y="14170"/>
                    <a:pt x="1040" y="14170"/>
                  </a:cubicBezTo>
                  <a:cubicBezTo>
                    <a:pt x="982" y="14227"/>
                    <a:pt x="982" y="14227"/>
                    <a:pt x="982" y="14227"/>
                  </a:cubicBezTo>
                  <a:lnTo>
                    <a:pt x="1040" y="14227"/>
                  </a:lnTo>
                  <a:cubicBezTo>
                    <a:pt x="1040" y="14285"/>
                    <a:pt x="1040" y="14285"/>
                    <a:pt x="1040" y="14285"/>
                  </a:cubicBezTo>
                  <a:cubicBezTo>
                    <a:pt x="982" y="14285"/>
                    <a:pt x="982" y="14285"/>
                    <a:pt x="982" y="14285"/>
                  </a:cubicBezTo>
                  <a:cubicBezTo>
                    <a:pt x="982" y="14342"/>
                    <a:pt x="982" y="14342"/>
                    <a:pt x="982" y="14342"/>
                  </a:cubicBezTo>
                  <a:cubicBezTo>
                    <a:pt x="982" y="14227"/>
                    <a:pt x="982" y="14227"/>
                    <a:pt x="982" y="14227"/>
                  </a:cubicBezTo>
                  <a:cubicBezTo>
                    <a:pt x="982" y="14285"/>
                    <a:pt x="982" y="14342"/>
                    <a:pt x="982" y="14400"/>
                  </a:cubicBezTo>
                  <a:cubicBezTo>
                    <a:pt x="1040" y="14515"/>
                    <a:pt x="1040" y="14515"/>
                    <a:pt x="1040" y="14515"/>
                  </a:cubicBezTo>
                  <a:cubicBezTo>
                    <a:pt x="1040" y="14573"/>
                    <a:pt x="1040" y="14573"/>
                    <a:pt x="1040" y="14573"/>
                  </a:cubicBezTo>
                  <a:cubicBezTo>
                    <a:pt x="1097" y="14630"/>
                    <a:pt x="1097" y="14630"/>
                    <a:pt x="1097" y="14630"/>
                  </a:cubicBezTo>
                  <a:cubicBezTo>
                    <a:pt x="1040" y="14688"/>
                    <a:pt x="1040" y="14688"/>
                    <a:pt x="1040" y="14688"/>
                  </a:cubicBezTo>
                  <a:cubicBezTo>
                    <a:pt x="1040" y="14746"/>
                    <a:pt x="1040" y="14746"/>
                    <a:pt x="1040" y="14746"/>
                  </a:cubicBezTo>
                  <a:cubicBezTo>
                    <a:pt x="1040" y="14630"/>
                    <a:pt x="1040" y="14630"/>
                    <a:pt x="1040" y="14630"/>
                  </a:cubicBezTo>
                  <a:cubicBezTo>
                    <a:pt x="982" y="14630"/>
                    <a:pt x="982" y="14630"/>
                    <a:pt x="982" y="14630"/>
                  </a:cubicBezTo>
                  <a:cubicBezTo>
                    <a:pt x="982" y="14573"/>
                    <a:pt x="982" y="14573"/>
                    <a:pt x="982" y="14573"/>
                  </a:cubicBezTo>
                  <a:cubicBezTo>
                    <a:pt x="982" y="14515"/>
                    <a:pt x="982" y="14515"/>
                    <a:pt x="982" y="14515"/>
                  </a:cubicBezTo>
                  <a:cubicBezTo>
                    <a:pt x="982" y="14458"/>
                    <a:pt x="982" y="14458"/>
                    <a:pt x="982" y="14458"/>
                  </a:cubicBezTo>
                  <a:cubicBezTo>
                    <a:pt x="924" y="14458"/>
                    <a:pt x="924" y="14458"/>
                    <a:pt x="924" y="14458"/>
                  </a:cubicBezTo>
                  <a:cubicBezTo>
                    <a:pt x="866" y="14400"/>
                    <a:pt x="866" y="14400"/>
                    <a:pt x="866" y="14400"/>
                  </a:cubicBezTo>
                  <a:cubicBezTo>
                    <a:pt x="924" y="14400"/>
                    <a:pt x="924" y="14400"/>
                    <a:pt x="924" y="14400"/>
                  </a:cubicBezTo>
                  <a:cubicBezTo>
                    <a:pt x="924" y="14342"/>
                    <a:pt x="924" y="14342"/>
                    <a:pt x="924" y="14342"/>
                  </a:cubicBezTo>
                  <a:cubicBezTo>
                    <a:pt x="924" y="14400"/>
                    <a:pt x="924" y="14400"/>
                    <a:pt x="924" y="14400"/>
                  </a:cubicBezTo>
                  <a:cubicBezTo>
                    <a:pt x="924" y="14342"/>
                    <a:pt x="924" y="14342"/>
                    <a:pt x="924" y="14342"/>
                  </a:cubicBezTo>
                  <a:cubicBezTo>
                    <a:pt x="924" y="14400"/>
                    <a:pt x="924" y="14400"/>
                    <a:pt x="924" y="14400"/>
                  </a:cubicBezTo>
                  <a:cubicBezTo>
                    <a:pt x="982" y="14400"/>
                    <a:pt x="982" y="14400"/>
                    <a:pt x="982" y="14400"/>
                  </a:cubicBezTo>
                  <a:cubicBezTo>
                    <a:pt x="982" y="14342"/>
                    <a:pt x="982" y="14342"/>
                    <a:pt x="982" y="14342"/>
                  </a:cubicBezTo>
                  <a:lnTo>
                    <a:pt x="924" y="14342"/>
                  </a:lnTo>
                  <a:cubicBezTo>
                    <a:pt x="924" y="14342"/>
                    <a:pt x="982" y="14285"/>
                    <a:pt x="924" y="14285"/>
                  </a:cubicBezTo>
                  <a:cubicBezTo>
                    <a:pt x="924" y="14285"/>
                    <a:pt x="924" y="14285"/>
                    <a:pt x="866" y="14285"/>
                  </a:cubicBezTo>
                  <a:cubicBezTo>
                    <a:pt x="866" y="14227"/>
                    <a:pt x="866" y="14227"/>
                    <a:pt x="866" y="14227"/>
                  </a:cubicBezTo>
                  <a:cubicBezTo>
                    <a:pt x="924" y="14227"/>
                    <a:pt x="924" y="14227"/>
                    <a:pt x="924" y="14227"/>
                  </a:cubicBezTo>
                  <a:cubicBezTo>
                    <a:pt x="866" y="14227"/>
                    <a:pt x="866" y="14227"/>
                    <a:pt x="866" y="14227"/>
                  </a:cubicBezTo>
                  <a:cubicBezTo>
                    <a:pt x="866" y="14112"/>
                    <a:pt x="866" y="14112"/>
                    <a:pt x="866" y="14112"/>
                  </a:cubicBezTo>
                  <a:cubicBezTo>
                    <a:pt x="866" y="14170"/>
                    <a:pt x="866" y="14170"/>
                    <a:pt x="866" y="14170"/>
                  </a:cubicBezTo>
                  <a:cubicBezTo>
                    <a:pt x="866" y="14112"/>
                    <a:pt x="866" y="14112"/>
                    <a:pt x="866" y="14112"/>
                  </a:cubicBezTo>
                  <a:cubicBezTo>
                    <a:pt x="866" y="14054"/>
                    <a:pt x="866" y="14054"/>
                    <a:pt x="866" y="13997"/>
                  </a:cubicBezTo>
                  <a:cubicBezTo>
                    <a:pt x="809" y="13997"/>
                    <a:pt x="809" y="13997"/>
                    <a:pt x="809" y="13997"/>
                  </a:cubicBezTo>
                  <a:cubicBezTo>
                    <a:pt x="809" y="13939"/>
                    <a:pt x="809" y="13939"/>
                    <a:pt x="809" y="13939"/>
                  </a:cubicBezTo>
                  <a:cubicBezTo>
                    <a:pt x="751" y="13939"/>
                    <a:pt x="751" y="13939"/>
                    <a:pt x="751" y="13939"/>
                  </a:cubicBezTo>
                  <a:cubicBezTo>
                    <a:pt x="751" y="13882"/>
                    <a:pt x="751" y="13882"/>
                    <a:pt x="751" y="13882"/>
                  </a:cubicBezTo>
                  <a:cubicBezTo>
                    <a:pt x="751" y="13939"/>
                    <a:pt x="751" y="13939"/>
                    <a:pt x="751" y="13939"/>
                  </a:cubicBezTo>
                  <a:cubicBezTo>
                    <a:pt x="809" y="13939"/>
                    <a:pt x="809" y="13939"/>
                    <a:pt x="809" y="13939"/>
                  </a:cubicBezTo>
                  <a:cubicBezTo>
                    <a:pt x="809" y="13882"/>
                    <a:pt x="809" y="13882"/>
                    <a:pt x="809" y="13882"/>
                  </a:cubicBezTo>
                  <a:cubicBezTo>
                    <a:pt x="751" y="13882"/>
                    <a:pt x="751" y="13882"/>
                    <a:pt x="751" y="13882"/>
                  </a:cubicBezTo>
                  <a:cubicBezTo>
                    <a:pt x="809" y="13882"/>
                    <a:pt x="751" y="13882"/>
                    <a:pt x="809" y="13882"/>
                  </a:cubicBezTo>
                  <a:cubicBezTo>
                    <a:pt x="809" y="13824"/>
                    <a:pt x="751" y="13824"/>
                    <a:pt x="751" y="13766"/>
                  </a:cubicBezTo>
                  <a:cubicBezTo>
                    <a:pt x="751" y="13824"/>
                    <a:pt x="751" y="13824"/>
                    <a:pt x="751" y="13824"/>
                  </a:cubicBezTo>
                  <a:cubicBezTo>
                    <a:pt x="751" y="13766"/>
                    <a:pt x="751" y="13766"/>
                    <a:pt x="751" y="13766"/>
                  </a:cubicBezTo>
                  <a:cubicBezTo>
                    <a:pt x="693" y="13766"/>
                    <a:pt x="693" y="13766"/>
                    <a:pt x="693" y="13766"/>
                  </a:cubicBezTo>
                  <a:cubicBezTo>
                    <a:pt x="693" y="13824"/>
                    <a:pt x="693" y="13824"/>
                    <a:pt x="693" y="13824"/>
                  </a:cubicBezTo>
                  <a:cubicBezTo>
                    <a:pt x="693" y="13766"/>
                    <a:pt x="693" y="13766"/>
                    <a:pt x="693" y="13766"/>
                  </a:cubicBezTo>
                  <a:cubicBezTo>
                    <a:pt x="635" y="13766"/>
                    <a:pt x="635" y="13766"/>
                    <a:pt x="635" y="13766"/>
                  </a:cubicBezTo>
                  <a:cubicBezTo>
                    <a:pt x="693" y="13824"/>
                    <a:pt x="693" y="13824"/>
                    <a:pt x="693" y="13824"/>
                  </a:cubicBezTo>
                  <a:cubicBezTo>
                    <a:pt x="693" y="13824"/>
                    <a:pt x="693" y="13824"/>
                    <a:pt x="693" y="13882"/>
                  </a:cubicBezTo>
                  <a:cubicBezTo>
                    <a:pt x="693" y="13939"/>
                    <a:pt x="693" y="13939"/>
                    <a:pt x="693" y="13939"/>
                  </a:cubicBezTo>
                  <a:cubicBezTo>
                    <a:pt x="693" y="13882"/>
                    <a:pt x="693" y="13882"/>
                    <a:pt x="693" y="13882"/>
                  </a:cubicBezTo>
                  <a:cubicBezTo>
                    <a:pt x="751" y="13882"/>
                    <a:pt x="751" y="13882"/>
                    <a:pt x="751" y="13882"/>
                  </a:cubicBezTo>
                  <a:cubicBezTo>
                    <a:pt x="809" y="14112"/>
                    <a:pt x="809" y="14112"/>
                    <a:pt x="809" y="14112"/>
                  </a:cubicBezTo>
                  <a:cubicBezTo>
                    <a:pt x="809" y="14170"/>
                    <a:pt x="809" y="14170"/>
                    <a:pt x="809" y="14170"/>
                  </a:cubicBezTo>
                  <a:cubicBezTo>
                    <a:pt x="751" y="14054"/>
                    <a:pt x="751" y="14054"/>
                    <a:pt x="751" y="14054"/>
                  </a:cubicBezTo>
                  <a:cubicBezTo>
                    <a:pt x="751" y="13997"/>
                    <a:pt x="751" y="13997"/>
                    <a:pt x="751" y="13997"/>
                  </a:cubicBezTo>
                  <a:cubicBezTo>
                    <a:pt x="751" y="13997"/>
                    <a:pt x="751" y="13997"/>
                    <a:pt x="751" y="13939"/>
                  </a:cubicBezTo>
                  <a:cubicBezTo>
                    <a:pt x="693" y="13997"/>
                    <a:pt x="693" y="13939"/>
                    <a:pt x="693" y="13997"/>
                  </a:cubicBezTo>
                  <a:cubicBezTo>
                    <a:pt x="693" y="13997"/>
                    <a:pt x="693" y="13939"/>
                    <a:pt x="635" y="13882"/>
                  </a:cubicBezTo>
                  <a:cubicBezTo>
                    <a:pt x="635" y="13766"/>
                    <a:pt x="635" y="13766"/>
                    <a:pt x="635" y="13766"/>
                  </a:cubicBezTo>
                  <a:cubicBezTo>
                    <a:pt x="635" y="13824"/>
                    <a:pt x="635" y="13824"/>
                    <a:pt x="635" y="13882"/>
                  </a:cubicBezTo>
                  <a:lnTo>
                    <a:pt x="578" y="13766"/>
                  </a:lnTo>
                  <a:cubicBezTo>
                    <a:pt x="578" y="13766"/>
                    <a:pt x="578" y="13824"/>
                    <a:pt x="635" y="13824"/>
                  </a:cubicBezTo>
                  <a:cubicBezTo>
                    <a:pt x="635" y="13882"/>
                    <a:pt x="635" y="13939"/>
                    <a:pt x="635" y="13939"/>
                  </a:cubicBezTo>
                  <a:cubicBezTo>
                    <a:pt x="693" y="14054"/>
                    <a:pt x="693" y="14054"/>
                    <a:pt x="693" y="14054"/>
                  </a:cubicBezTo>
                  <a:cubicBezTo>
                    <a:pt x="693" y="14112"/>
                    <a:pt x="693" y="14112"/>
                    <a:pt x="693" y="14112"/>
                  </a:cubicBezTo>
                  <a:cubicBezTo>
                    <a:pt x="693" y="14170"/>
                    <a:pt x="693" y="14170"/>
                    <a:pt x="693" y="14170"/>
                  </a:cubicBezTo>
                  <a:cubicBezTo>
                    <a:pt x="693" y="14170"/>
                    <a:pt x="693" y="14170"/>
                    <a:pt x="751" y="14170"/>
                  </a:cubicBezTo>
                  <a:cubicBezTo>
                    <a:pt x="751" y="14227"/>
                    <a:pt x="751" y="14227"/>
                    <a:pt x="751" y="14227"/>
                  </a:cubicBezTo>
                  <a:cubicBezTo>
                    <a:pt x="751" y="14227"/>
                    <a:pt x="751" y="14227"/>
                    <a:pt x="751" y="14285"/>
                  </a:cubicBezTo>
                  <a:cubicBezTo>
                    <a:pt x="751" y="14227"/>
                    <a:pt x="751" y="14227"/>
                    <a:pt x="751" y="14227"/>
                  </a:cubicBezTo>
                  <a:cubicBezTo>
                    <a:pt x="751" y="14285"/>
                    <a:pt x="751" y="14285"/>
                    <a:pt x="751" y="14285"/>
                  </a:cubicBezTo>
                  <a:cubicBezTo>
                    <a:pt x="809" y="14342"/>
                    <a:pt x="809" y="14342"/>
                    <a:pt x="809" y="14342"/>
                  </a:cubicBezTo>
                  <a:cubicBezTo>
                    <a:pt x="809" y="14458"/>
                    <a:pt x="809" y="14458"/>
                    <a:pt x="809" y="14458"/>
                  </a:cubicBezTo>
                  <a:cubicBezTo>
                    <a:pt x="866" y="14400"/>
                    <a:pt x="866" y="14400"/>
                    <a:pt x="866" y="14400"/>
                  </a:cubicBezTo>
                  <a:cubicBezTo>
                    <a:pt x="866" y="14400"/>
                    <a:pt x="866" y="14515"/>
                    <a:pt x="924" y="14573"/>
                  </a:cubicBezTo>
                  <a:cubicBezTo>
                    <a:pt x="924" y="14688"/>
                    <a:pt x="982" y="14746"/>
                    <a:pt x="982" y="14746"/>
                  </a:cubicBezTo>
                  <a:cubicBezTo>
                    <a:pt x="1040" y="14803"/>
                    <a:pt x="1040" y="14803"/>
                    <a:pt x="1040" y="14803"/>
                  </a:cubicBezTo>
                  <a:cubicBezTo>
                    <a:pt x="1097" y="14918"/>
                    <a:pt x="1097" y="14918"/>
                    <a:pt x="1097" y="14918"/>
                  </a:cubicBezTo>
                  <a:cubicBezTo>
                    <a:pt x="1097" y="14976"/>
                    <a:pt x="1097" y="14976"/>
                    <a:pt x="1097" y="14976"/>
                  </a:cubicBezTo>
                  <a:cubicBezTo>
                    <a:pt x="982" y="14803"/>
                    <a:pt x="982" y="14803"/>
                    <a:pt x="982" y="14803"/>
                  </a:cubicBezTo>
                  <a:cubicBezTo>
                    <a:pt x="1040" y="14918"/>
                    <a:pt x="1040" y="14918"/>
                    <a:pt x="1040" y="14918"/>
                  </a:cubicBezTo>
                  <a:cubicBezTo>
                    <a:pt x="982" y="14861"/>
                    <a:pt x="982" y="14861"/>
                    <a:pt x="982" y="14861"/>
                  </a:cubicBezTo>
                  <a:cubicBezTo>
                    <a:pt x="982" y="14803"/>
                    <a:pt x="982" y="14803"/>
                    <a:pt x="982" y="14803"/>
                  </a:cubicBezTo>
                  <a:cubicBezTo>
                    <a:pt x="982" y="14746"/>
                    <a:pt x="982" y="14746"/>
                    <a:pt x="982" y="14746"/>
                  </a:cubicBezTo>
                  <a:cubicBezTo>
                    <a:pt x="924" y="14746"/>
                    <a:pt x="924" y="14746"/>
                    <a:pt x="924" y="14746"/>
                  </a:cubicBezTo>
                  <a:cubicBezTo>
                    <a:pt x="924" y="14630"/>
                    <a:pt x="924" y="14630"/>
                    <a:pt x="924" y="14630"/>
                  </a:cubicBezTo>
                  <a:cubicBezTo>
                    <a:pt x="809" y="14458"/>
                    <a:pt x="809" y="14458"/>
                    <a:pt x="809" y="14458"/>
                  </a:cubicBezTo>
                  <a:cubicBezTo>
                    <a:pt x="866" y="14515"/>
                    <a:pt x="866" y="14573"/>
                    <a:pt x="866" y="14573"/>
                  </a:cubicBezTo>
                  <a:cubicBezTo>
                    <a:pt x="866" y="14630"/>
                    <a:pt x="866" y="14688"/>
                    <a:pt x="924" y="14746"/>
                  </a:cubicBezTo>
                  <a:cubicBezTo>
                    <a:pt x="924" y="14803"/>
                    <a:pt x="924" y="14803"/>
                    <a:pt x="924" y="14803"/>
                  </a:cubicBezTo>
                  <a:cubicBezTo>
                    <a:pt x="982" y="14861"/>
                    <a:pt x="982" y="14861"/>
                    <a:pt x="982" y="14861"/>
                  </a:cubicBezTo>
                  <a:cubicBezTo>
                    <a:pt x="982" y="14918"/>
                    <a:pt x="982" y="14918"/>
                    <a:pt x="982" y="14918"/>
                  </a:cubicBezTo>
                  <a:cubicBezTo>
                    <a:pt x="982" y="14976"/>
                    <a:pt x="982" y="14976"/>
                    <a:pt x="982" y="14976"/>
                  </a:cubicBezTo>
                  <a:cubicBezTo>
                    <a:pt x="1040" y="14976"/>
                    <a:pt x="1040" y="14976"/>
                    <a:pt x="1040" y="14976"/>
                  </a:cubicBezTo>
                  <a:cubicBezTo>
                    <a:pt x="1040" y="15091"/>
                    <a:pt x="1040" y="15091"/>
                    <a:pt x="1040" y="15091"/>
                  </a:cubicBezTo>
                  <a:cubicBezTo>
                    <a:pt x="1097" y="15149"/>
                    <a:pt x="1097" y="15149"/>
                    <a:pt x="1097" y="15149"/>
                  </a:cubicBezTo>
                  <a:cubicBezTo>
                    <a:pt x="1097" y="15206"/>
                    <a:pt x="1097" y="15206"/>
                    <a:pt x="1097" y="15206"/>
                  </a:cubicBezTo>
                  <a:cubicBezTo>
                    <a:pt x="1155" y="15206"/>
                    <a:pt x="1155" y="15206"/>
                    <a:pt x="1155" y="15206"/>
                  </a:cubicBezTo>
                  <a:cubicBezTo>
                    <a:pt x="1155" y="15264"/>
                    <a:pt x="1155" y="15264"/>
                    <a:pt x="1155" y="15264"/>
                  </a:cubicBezTo>
                  <a:cubicBezTo>
                    <a:pt x="1213" y="15264"/>
                    <a:pt x="1213" y="15264"/>
                    <a:pt x="1213" y="15264"/>
                  </a:cubicBezTo>
                  <a:cubicBezTo>
                    <a:pt x="1271" y="15437"/>
                    <a:pt x="1271" y="15437"/>
                    <a:pt x="1271" y="15437"/>
                  </a:cubicBezTo>
                  <a:cubicBezTo>
                    <a:pt x="1328" y="15494"/>
                    <a:pt x="1328" y="15494"/>
                    <a:pt x="1328" y="15494"/>
                  </a:cubicBezTo>
                  <a:cubicBezTo>
                    <a:pt x="1328" y="15437"/>
                    <a:pt x="1328" y="15437"/>
                    <a:pt x="1328" y="15437"/>
                  </a:cubicBezTo>
                  <a:cubicBezTo>
                    <a:pt x="1328" y="15437"/>
                    <a:pt x="1386" y="15494"/>
                    <a:pt x="1386" y="15552"/>
                  </a:cubicBezTo>
                  <a:lnTo>
                    <a:pt x="1444" y="15667"/>
                  </a:lnTo>
                  <a:cubicBezTo>
                    <a:pt x="1328" y="15494"/>
                    <a:pt x="1328" y="15494"/>
                    <a:pt x="1328" y="15494"/>
                  </a:cubicBezTo>
                  <a:cubicBezTo>
                    <a:pt x="1328" y="15552"/>
                    <a:pt x="1328" y="15552"/>
                    <a:pt x="1328" y="15552"/>
                  </a:cubicBezTo>
                  <a:cubicBezTo>
                    <a:pt x="1271" y="15494"/>
                    <a:pt x="1271" y="15494"/>
                    <a:pt x="1271" y="15494"/>
                  </a:cubicBezTo>
                  <a:cubicBezTo>
                    <a:pt x="1328" y="15610"/>
                    <a:pt x="1328" y="15610"/>
                    <a:pt x="1328" y="15610"/>
                  </a:cubicBezTo>
                  <a:cubicBezTo>
                    <a:pt x="1386" y="15725"/>
                    <a:pt x="1386" y="15725"/>
                    <a:pt x="1386" y="15725"/>
                  </a:cubicBezTo>
                  <a:cubicBezTo>
                    <a:pt x="1328" y="15610"/>
                    <a:pt x="1328" y="15610"/>
                    <a:pt x="1328" y="15610"/>
                  </a:cubicBezTo>
                  <a:cubicBezTo>
                    <a:pt x="1271" y="15494"/>
                    <a:pt x="1271" y="15494"/>
                    <a:pt x="1271" y="15494"/>
                  </a:cubicBezTo>
                  <a:cubicBezTo>
                    <a:pt x="1271" y="15437"/>
                    <a:pt x="1271" y="15437"/>
                    <a:pt x="1271" y="15437"/>
                  </a:cubicBezTo>
                  <a:cubicBezTo>
                    <a:pt x="1213" y="15437"/>
                    <a:pt x="1213" y="15437"/>
                    <a:pt x="1213" y="15437"/>
                  </a:cubicBezTo>
                  <a:cubicBezTo>
                    <a:pt x="1271" y="15379"/>
                    <a:pt x="1271" y="15379"/>
                    <a:pt x="1213" y="15379"/>
                  </a:cubicBezTo>
                  <a:cubicBezTo>
                    <a:pt x="1213" y="15322"/>
                    <a:pt x="1213" y="15322"/>
                    <a:pt x="1213" y="15322"/>
                  </a:cubicBezTo>
                  <a:cubicBezTo>
                    <a:pt x="1213" y="15322"/>
                    <a:pt x="1213" y="15322"/>
                    <a:pt x="1155" y="15322"/>
                  </a:cubicBezTo>
                  <a:cubicBezTo>
                    <a:pt x="1155" y="15322"/>
                    <a:pt x="1155" y="15379"/>
                    <a:pt x="1213" y="15379"/>
                  </a:cubicBezTo>
                  <a:cubicBezTo>
                    <a:pt x="1213" y="15437"/>
                    <a:pt x="1213" y="15437"/>
                    <a:pt x="1213" y="15494"/>
                  </a:cubicBezTo>
                  <a:cubicBezTo>
                    <a:pt x="1271" y="15552"/>
                    <a:pt x="1271" y="15552"/>
                    <a:pt x="1271" y="15552"/>
                  </a:cubicBezTo>
                  <a:cubicBezTo>
                    <a:pt x="1328" y="15667"/>
                    <a:pt x="1328" y="15667"/>
                    <a:pt x="1328" y="15667"/>
                  </a:cubicBezTo>
                  <a:cubicBezTo>
                    <a:pt x="1328" y="15725"/>
                    <a:pt x="1328" y="15725"/>
                    <a:pt x="1328" y="15725"/>
                  </a:cubicBezTo>
                  <a:cubicBezTo>
                    <a:pt x="1386" y="15782"/>
                    <a:pt x="1386" y="15782"/>
                    <a:pt x="1386" y="15782"/>
                  </a:cubicBezTo>
                  <a:cubicBezTo>
                    <a:pt x="1386" y="15840"/>
                    <a:pt x="1386" y="15840"/>
                    <a:pt x="1386" y="15840"/>
                  </a:cubicBezTo>
                  <a:cubicBezTo>
                    <a:pt x="1444" y="15898"/>
                    <a:pt x="1444" y="15898"/>
                    <a:pt x="1444" y="15898"/>
                  </a:cubicBezTo>
                  <a:cubicBezTo>
                    <a:pt x="1444" y="15955"/>
                    <a:pt x="1444" y="15955"/>
                    <a:pt x="1444" y="15955"/>
                  </a:cubicBezTo>
                  <a:cubicBezTo>
                    <a:pt x="1502" y="15955"/>
                    <a:pt x="1502" y="15955"/>
                    <a:pt x="1502" y="15955"/>
                  </a:cubicBezTo>
                  <a:cubicBezTo>
                    <a:pt x="1502" y="16013"/>
                    <a:pt x="1502" y="16013"/>
                    <a:pt x="1502" y="16013"/>
                  </a:cubicBezTo>
                  <a:cubicBezTo>
                    <a:pt x="1559" y="16013"/>
                    <a:pt x="1559" y="16070"/>
                    <a:pt x="1559" y="16070"/>
                  </a:cubicBezTo>
                  <a:cubicBezTo>
                    <a:pt x="1617" y="16128"/>
                    <a:pt x="1617" y="16128"/>
                    <a:pt x="1617" y="16128"/>
                  </a:cubicBezTo>
                  <a:cubicBezTo>
                    <a:pt x="1617" y="16186"/>
                    <a:pt x="1617" y="16128"/>
                    <a:pt x="1617" y="16186"/>
                  </a:cubicBezTo>
                  <a:cubicBezTo>
                    <a:pt x="1617" y="16186"/>
                    <a:pt x="1617" y="16186"/>
                    <a:pt x="1675" y="16186"/>
                  </a:cubicBezTo>
                  <a:cubicBezTo>
                    <a:pt x="1790" y="16416"/>
                    <a:pt x="1790" y="16416"/>
                    <a:pt x="1790" y="16416"/>
                  </a:cubicBezTo>
                  <a:cubicBezTo>
                    <a:pt x="1790" y="16474"/>
                    <a:pt x="1790" y="16474"/>
                    <a:pt x="1790" y="16474"/>
                  </a:cubicBezTo>
                  <a:cubicBezTo>
                    <a:pt x="1848" y="16646"/>
                    <a:pt x="1848" y="16646"/>
                    <a:pt x="1848" y="16646"/>
                  </a:cubicBezTo>
                  <a:cubicBezTo>
                    <a:pt x="1906" y="16646"/>
                    <a:pt x="1906" y="16646"/>
                    <a:pt x="1906" y="16646"/>
                  </a:cubicBezTo>
                  <a:lnTo>
                    <a:pt x="1906" y="16704"/>
                  </a:lnTo>
                  <a:cubicBezTo>
                    <a:pt x="1964" y="16704"/>
                    <a:pt x="1964" y="16704"/>
                    <a:pt x="1964" y="16704"/>
                  </a:cubicBezTo>
                  <a:cubicBezTo>
                    <a:pt x="2021" y="16762"/>
                    <a:pt x="2021" y="16762"/>
                    <a:pt x="2021" y="16762"/>
                  </a:cubicBezTo>
                  <a:cubicBezTo>
                    <a:pt x="2021" y="16819"/>
                    <a:pt x="2021" y="16819"/>
                    <a:pt x="2021" y="16819"/>
                  </a:cubicBezTo>
                  <a:cubicBezTo>
                    <a:pt x="2079" y="16819"/>
                    <a:pt x="2079" y="16819"/>
                    <a:pt x="2079" y="16819"/>
                  </a:cubicBezTo>
                  <a:cubicBezTo>
                    <a:pt x="2079" y="16877"/>
                    <a:pt x="2079" y="16877"/>
                    <a:pt x="2079" y="16877"/>
                  </a:cubicBezTo>
                  <a:cubicBezTo>
                    <a:pt x="2021" y="16877"/>
                    <a:pt x="2021" y="16877"/>
                    <a:pt x="2021" y="16877"/>
                  </a:cubicBezTo>
                  <a:cubicBezTo>
                    <a:pt x="2079" y="16877"/>
                    <a:pt x="2079" y="16877"/>
                    <a:pt x="2079" y="16934"/>
                  </a:cubicBezTo>
                  <a:cubicBezTo>
                    <a:pt x="2137" y="17050"/>
                    <a:pt x="2137" y="17050"/>
                    <a:pt x="2137" y="17050"/>
                  </a:cubicBezTo>
                  <a:cubicBezTo>
                    <a:pt x="2195" y="17050"/>
                    <a:pt x="2195" y="17050"/>
                    <a:pt x="2195" y="17050"/>
                  </a:cubicBezTo>
                  <a:cubicBezTo>
                    <a:pt x="2195" y="17107"/>
                    <a:pt x="2195" y="17107"/>
                    <a:pt x="2195" y="17107"/>
                  </a:cubicBezTo>
                  <a:cubicBezTo>
                    <a:pt x="2252" y="17107"/>
                    <a:pt x="2252" y="17107"/>
                    <a:pt x="2252" y="17107"/>
                  </a:cubicBezTo>
                  <a:cubicBezTo>
                    <a:pt x="2252" y="17165"/>
                    <a:pt x="2252" y="17165"/>
                    <a:pt x="2252" y="17165"/>
                  </a:cubicBezTo>
                  <a:cubicBezTo>
                    <a:pt x="2310" y="17222"/>
                    <a:pt x="2310" y="17222"/>
                    <a:pt x="2310" y="17222"/>
                  </a:cubicBezTo>
                  <a:cubicBezTo>
                    <a:pt x="2310" y="17280"/>
                    <a:pt x="2310" y="17280"/>
                    <a:pt x="2310" y="17280"/>
                  </a:cubicBezTo>
                  <a:cubicBezTo>
                    <a:pt x="2310" y="17280"/>
                    <a:pt x="2310" y="17280"/>
                    <a:pt x="2368" y="17338"/>
                  </a:cubicBezTo>
                  <a:cubicBezTo>
                    <a:pt x="2426" y="17395"/>
                    <a:pt x="2426" y="17395"/>
                    <a:pt x="2426" y="17395"/>
                  </a:cubicBezTo>
                  <a:cubicBezTo>
                    <a:pt x="2483" y="17453"/>
                    <a:pt x="2483" y="17453"/>
                    <a:pt x="2483" y="17453"/>
                  </a:cubicBezTo>
                  <a:cubicBezTo>
                    <a:pt x="2483" y="17453"/>
                    <a:pt x="2483" y="17510"/>
                    <a:pt x="2541" y="17510"/>
                  </a:cubicBezTo>
                  <a:cubicBezTo>
                    <a:pt x="2541" y="17568"/>
                    <a:pt x="2541" y="17568"/>
                    <a:pt x="2541" y="17568"/>
                  </a:cubicBezTo>
                  <a:cubicBezTo>
                    <a:pt x="2599" y="17568"/>
                    <a:pt x="2599" y="17626"/>
                    <a:pt x="2657" y="17683"/>
                  </a:cubicBezTo>
                  <a:cubicBezTo>
                    <a:pt x="2657" y="17626"/>
                    <a:pt x="2657" y="17626"/>
                    <a:pt x="2657" y="17626"/>
                  </a:cubicBezTo>
                  <a:cubicBezTo>
                    <a:pt x="2714" y="17741"/>
                    <a:pt x="2714" y="17741"/>
                    <a:pt x="2714" y="17741"/>
                  </a:cubicBezTo>
                  <a:cubicBezTo>
                    <a:pt x="2772" y="17798"/>
                    <a:pt x="2772" y="17798"/>
                    <a:pt x="2772" y="17798"/>
                  </a:cubicBezTo>
                  <a:cubicBezTo>
                    <a:pt x="2830" y="17856"/>
                    <a:pt x="2830" y="17856"/>
                    <a:pt x="2830" y="17856"/>
                  </a:cubicBezTo>
                  <a:cubicBezTo>
                    <a:pt x="2830" y="17856"/>
                    <a:pt x="2830" y="17856"/>
                    <a:pt x="2830" y="17914"/>
                  </a:cubicBezTo>
                  <a:cubicBezTo>
                    <a:pt x="2830" y="17856"/>
                    <a:pt x="2830" y="17856"/>
                    <a:pt x="2830" y="17856"/>
                  </a:cubicBezTo>
                  <a:cubicBezTo>
                    <a:pt x="2888" y="17914"/>
                    <a:pt x="2888" y="17914"/>
                    <a:pt x="2888" y="17914"/>
                  </a:cubicBezTo>
                  <a:cubicBezTo>
                    <a:pt x="3003" y="18029"/>
                    <a:pt x="3003" y="18029"/>
                    <a:pt x="3003" y="18029"/>
                  </a:cubicBezTo>
                  <a:cubicBezTo>
                    <a:pt x="3061" y="18086"/>
                    <a:pt x="3061" y="18086"/>
                    <a:pt x="3061" y="18086"/>
                  </a:cubicBezTo>
                  <a:cubicBezTo>
                    <a:pt x="3176" y="18202"/>
                    <a:pt x="3176" y="18202"/>
                    <a:pt x="3176" y="18202"/>
                  </a:cubicBezTo>
                  <a:cubicBezTo>
                    <a:pt x="3234" y="18259"/>
                    <a:pt x="3234" y="18259"/>
                    <a:pt x="3234" y="18259"/>
                  </a:cubicBezTo>
                  <a:cubicBezTo>
                    <a:pt x="3234" y="18202"/>
                    <a:pt x="3234" y="18202"/>
                    <a:pt x="3234" y="18202"/>
                  </a:cubicBezTo>
                  <a:cubicBezTo>
                    <a:pt x="3234" y="18259"/>
                    <a:pt x="3234" y="18259"/>
                    <a:pt x="3234" y="18259"/>
                  </a:cubicBezTo>
                  <a:cubicBezTo>
                    <a:pt x="3407" y="18432"/>
                    <a:pt x="3407" y="18432"/>
                    <a:pt x="3407" y="18432"/>
                  </a:cubicBezTo>
                  <a:cubicBezTo>
                    <a:pt x="3465" y="18432"/>
                    <a:pt x="3465" y="18432"/>
                    <a:pt x="3465" y="18432"/>
                  </a:cubicBezTo>
                  <a:cubicBezTo>
                    <a:pt x="3465" y="18490"/>
                    <a:pt x="3465" y="18490"/>
                    <a:pt x="3465" y="18490"/>
                  </a:cubicBezTo>
                  <a:cubicBezTo>
                    <a:pt x="3523" y="18547"/>
                    <a:pt x="3523" y="18547"/>
                    <a:pt x="3523" y="18547"/>
                  </a:cubicBezTo>
                  <a:cubicBezTo>
                    <a:pt x="3581" y="18547"/>
                    <a:pt x="3581" y="18547"/>
                    <a:pt x="3581" y="18547"/>
                  </a:cubicBezTo>
                  <a:cubicBezTo>
                    <a:pt x="3581" y="18547"/>
                    <a:pt x="3581" y="18547"/>
                    <a:pt x="3581" y="18605"/>
                  </a:cubicBezTo>
                  <a:cubicBezTo>
                    <a:pt x="3581" y="18547"/>
                    <a:pt x="3581" y="18547"/>
                    <a:pt x="3581" y="18547"/>
                  </a:cubicBezTo>
                  <a:cubicBezTo>
                    <a:pt x="3696" y="18662"/>
                    <a:pt x="3696" y="18662"/>
                    <a:pt x="3696" y="18662"/>
                  </a:cubicBezTo>
                  <a:cubicBezTo>
                    <a:pt x="3754" y="18720"/>
                    <a:pt x="3754" y="18720"/>
                    <a:pt x="3754" y="18720"/>
                  </a:cubicBezTo>
                  <a:cubicBezTo>
                    <a:pt x="3754" y="18662"/>
                    <a:pt x="3754" y="18662"/>
                    <a:pt x="3754" y="18662"/>
                  </a:cubicBezTo>
                  <a:cubicBezTo>
                    <a:pt x="3754" y="18720"/>
                    <a:pt x="3754" y="18720"/>
                    <a:pt x="3754" y="18778"/>
                  </a:cubicBezTo>
                  <a:cubicBezTo>
                    <a:pt x="3812" y="18778"/>
                    <a:pt x="3812" y="18778"/>
                    <a:pt x="3812" y="18778"/>
                  </a:cubicBezTo>
                  <a:cubicBezTo>
                    <a:pt x="3870" y="18778"/>
                    <a:pt x="3870" y="18778"/>
                    <a:pt x="3870" y="18778"/>
                  </a:cubicBezTo>
                  <a:cubicBezTo>
                    <a:pt x="3927" y="18893"/>
                    <a:pt x="3927" y="18893"/>
                    <a:pt x="3927" y="18893"/>
                  </a:cubicBezTo>
                  <a:cubicBezTo>
                    <a:pt x="3927" y="18893"/>
                    <a:pt x="3927" y="18835"/>
                    <a:pt x="3985" y="18893"/>
                  </a:cubicBezTo>
                  <a:cubicBezTo>
                    <a:pt x="4043" y="18950"/>
                    <a:pt x="4043" y="18950"/>
                    <a:pt x="4043" y="18950"/>
                  </a:cubicBezTo>
                  <a:cubicBezTo>
                    <a:pt x="4043" y="18893"/>
                    <a:pt x="4043" y="18893"/>
                    <a:pt x="4043" y="18893"/>
                  </a:cubicBezTo>
                  <a:cubicBezTo>
                    <a:pt x="4043" y="18950"/>
                    <a:pt x="4043" y="18950"/>
                    <a:pt x="4043" y="18950"/>
                  </a:cubicBezTo>
                  <a:cubicBezTo>
                    <a:pt x="4101" y="18950"/>
                    <a:pt x="4101" y="18950"/>
                    <a:pt x="4101" y="18950"/>
                  </a:cubicBezTo>
                  <a:lnTo>
                    <a:pt x="4101" y="19008"/>
                  </a:lnTo>
                  <a:cubicBezTo>
                    <a:pt x="4158" y="19008"/>
                    <a:pt x="4158" y="19008"/>
                    <a:pt x="4158" y="19008"/>
                  </a:cubicBezTo>
                  <a:cubicBezTo>
                    <a:pt x="4216" y="19066"/>
                    <a:pt x="4216" y="19066"/>
                    <a:pt x="4216" y="19066"/>
                  </a:cubicBezTo>
                  <a:cubicBezTo>
                    <a:pt x="4332" y="19181"/>
                    <a:pt x="4332" y="19181"/>
                    <a:pt x="4332" y="19181"/>
                  </a:cubicBezTo>
                  <a:cubicBezTo>
                    <a:pt x="4332" y="19123"/>
                    <a:pt x="4332" y="19123"/>
                    <a:pt x="4332" y="19123"/>
                  </a:cubicBezTo>
                  <a:cubicBezTo>
                    <a:pt x="4332" y="19181"/>
                    <a:pt x="4332" y="19181"/>
                    <a:pt x="4332" y="19181"/>
                  </a:cubicBezTo>
                  <a:cubicBezTo>
                    <a:pt x="4447" y="19296"/>
                    <a:pt x="4447" y="19296"/>
                    <a:pt x="4447" y="19296"/>
                  </a:cubicBezTo>
                  <a:cubicBezTo>
                    <a:pt x="4505" y="19238"/>
                    <a:pt x="4505" y="19238"/>
                    <a:pt x="4505" y="19238"/>
                  </a:cubicBezTo>
                  <a:cubicBezTo>
                    <a:pt x="4505" y="19296"/>
                    <a:pt x="4505" y="19296"/>
                    <a:pt x="4505" y="19296"/>
                  </a:cubicBezTo>
                  <a:cubicBezTo>
                    <a:pt x="4505" y="19238"/>
                    <a:pt x="4505" y="19238"/>
                    <a:pt x="4505" y="19238"/>
                  </a:cubicBezTo>
                  <a:cubicBezTo>
                    <a:pt x="4563" y="19296"/>
                    <a:pt x="4563" y="19354"/>
                    <a:pt x="4563" y="19354"/>
                  </a:cubicBezTo>
                  <a:cubicBezTo>
                    <a:pt x="4620" y="19354"/>
                    <a:pt x="4620" y="19354"/>
                    <a:pt x="4620" y="19354"/>
                  </a:cubicBezTo>
                  <a:cubicBezTo>
                    <a:pt x="4678" y="19354"/>
                    <a:pt x="4678" y="19354"/>
                    <a:pt x="4678" y="19354"/>
                  </a:cubicBezTo>
                  <a:cubicBezTo>
                    <a:pt x="4736" y="19411"/>
                    <a:pt x="4736" y="19411"/>
                    <a:pt x="4736" y="19411"/>
                  </a:cubicBezTo>
                  <a:cubicBezTo>
                    <a:pt x="4794" y="19469"/>
                    <a:pt x="4794" y="19469"/>
                    <a:pt x="4794" y="19469"/>
                  </a:cubicBezTo>
                  <a:cubicBezTo>
                    <a:pt x="4909" y="19526"/>
                    <a:pt x="4909" y="19526"/>
                    <a:pt x="4909" y="19526"/>
                  </a:cubicBezTo>
                  <a:cubicBezTo>
                    <a:pt x="4909" y="19584"/>
                    <a:pt x="4909" y="19584"/>
                    <a:pt x="4909" y="19584"/>
                  </a:cubicBezTo>
                  <a:cubicBezTo>
                    <a:pt x="4967" y="19584"/>
                    <a:pt x="4967" y="19584"/>
                    <a:pt x="4967" y="19584"/>
                  </a:cubicBezTo>
                  <a:cubicBezTo>
                    <a:pt x="5025" y="19584"/>
                    <a:pt x="5025" y="19642"/>
                    <a:pt x="5025" y="19642"/>
                  </a:cubicBezTo>
                  <a:cubicBezTo>
                    <a:pt x="5025" y="19584"/>
                    <a:pt x="5025" y="19584"/>
                    <a:pt x="5025" y="19584"/>
                  </a:cubicBezTo>
                  <a:cubicBezTo>
                    <a:pt x="5082" y="19642"/>
                    <a:pt x="5082" y="19642"/>
                    <a:pt x="5082" y="19642"/>
                  </a:cubicBezTo>
                  <a:cubicBezTo>
                    <a:pt x="5140" y="19699"/>
                    <a:pt x="5140" y="19699"/>
                    <a:pt x="5140" y="19699"/>
                  </a:cubicBezTo>
                  <a:cubicBezTo>
                    <a:pt x="5198" y="19699"/>
                    <a:pt x="5198" y="19699"/>
                    <a:pt x="5198" y="19699"/>
                  </a:cubicBezTo>
                  <a:cubicBezTo>
                    <a:pt x="5313" y="19814"/>
                    <a:pt x="5313" y="19814"/>
                    <a:pt x="5313" y="19814"/>
                  </a:cubicBezTo>
                  <a:cubicBezTo>
                    <a:pt x="5371" y="19814"/>
                    <a:pt x="5371" y="19814"/>
                    <a:pt x="5371" y="19814"/>
                  </a:cubicBezTo>
                  <a:cubicBezTo>
                    <a:pt x="5429" y="19872"/>
                    <a:pt x="5429" y="19872"/>
                    <a:pt x="5429" y="19872"/>
                  </a:cubicBezTo>
                  <a:cubicBezTo>
                    <a:pt x="5487" y="19930"/>
                    <a:pt x="5487" y="19930"/>
                    <a:pt x="5487" y="19930"/>
                  </a:cubicBezTo>
                  <a:cubicBezTo>
                    <a:pt x="5487" y="19872"/>
                    <a:pt x="5487" y="19872"/>
                    <a:pt x="5487" y="19872"/>
                  </a:cubicBezTo>
                  <a:cubicBezTo>
                    <a:pt x="5544" y="19930"/>
                    <a:pt x="5544" y="19930"/>
                    <a:pt x="5544" y="19930"/>
                  </a:cubicBezTo>
                  <a:cubicBezTo>
                    <a:pt x="5602" y="19930"/>
                    <a:pt x="5602" y="19930"/>
                    <a:pt x="5602" y="19930"/>
                  </a:cubicBezTo>
                  <a:cubicBezTo>
                    <a:pt x="5718" y="20045"/>
                    <a:pt x="5718" y="20045"/>
                    <a:pt x="5718" y="20045"/>
                  </a:cubicBezTo>
                  <a:cubicBezTo>
                    <a:pt x="5775" y="20045"/>
                    <a:pt x="5775" y="20045"/>
                    <a:pt x="5775" y="20045"/>
                  </a:cubicBezTo>
                  <a:cubicBezTo>
                    <a:pt x="5833" y="20102"/>
                    <a:pt x="5833" y="20102"/>
                    <a:pt x="5891" y="20160"/>
                  </a:cubicBezTo>
                  <a:cubicBezTo>
                    <a:pt x="5949" y="20160"/>
                    <a:pt x="5949" y="20160"/>
                    <a:pt x="5949" y="20160"/>
                  </a:cubicBezTo>
                  <a:cubicBezTo>
                    <a:pt x="5949" y="20160"/>
                    <a:pt x="5949" y="20218"/>
                    <a:pt x="6006" y="20218"/>
                  </a:cubicBezTo>
                  <a:cubicBezTo>
                    <a:pt x="6064" y="20218"/>
                    <a:pt x="6064" y="20218"/>
                    <a:pt x="6064" y="20218"/>
                  </a:cubicBezTo>
                  <a:cubicBezTo>
                    <a:pt x="6122" y="20218"/>
                    <a:pt x="6122" y="20218"/>
                    <a:pt x="6122" y="20218"/>
                  </a:cubicBezTo>
                  <a:cubicBezTo>
                    <a:pt x="6180" y="20275"/>
                    <a:pt x="6180" y="20275"/>
                    <a:pt x="6180" y="20275"/>
                  </a:cubicBezTo>
                  <a:cubicBezTo>
                    <a:pt x="6180" y="20275"/>
                    <a:pt x="6180" y="20333"/>
                    <a:pt x="6237" y="20333"/>
                  </a:cubicBezTo>
                  <a:cubicBezTo>
                    <a:pt x="6295" y="20390"/>
                    <a:pt x="6295" y="20390"/>
                    <a:pt x="6295" y="20390"/>
                  </a:cubicBezTo>
                  <a:cubicBezTo>
                    <a:pt x="6295" y="20333"/>
                    <a:pt x="6295" y="20333"/>
                    <a:pt x="6295" y="20333"/>
                  </a:cubicBezTo>
                  <a:cubicBezTo>
                    <a:pt x="6353" y="20390"/>
                    <a:pt x="6353" y="20390"/>
                    <a:pt x="6353" y="20390"/>
                  </a:cubicBezTo>
                  <a:cubicBezTo>
                    <a:pt x="6468" y="20448"/>
                    <a:pt x="6468" y="20448"/>
                    <a:pt x="6468" y="20448"/>
                  </a:cubicBezTo>
                  <a:cubicBezTo>
                    <a:pt x="6468" y="20448"/>
                    <a:pt x="6468" y="20448"/>
                    <a:pt x="6526" y="20448"/>
                  </a:cubicBezTo>
                  <a:cubicBezTo>
                    <a:pt x="6584" y="20506"/>
                    <a:pt x="6584" y="20506"/>
                    <a:pt x="6584" y="20506"/>
                  </a:cubicBezTo>
                  <a:cubicBezTo>
                    <a:pt x="6584" y="20448"/>
                    <a:pt x="6584" y="20448"/>
                    <a:pt x="6584" y="20448"/>
                  </a:cubicBezTo>
                  <a:cubicBezTo>
                    <a:pt x="6584" y="20506"/>
                    <a:pt x="6584" y="20506"/>
                    <a:pt x="6584" y="20506"/>
                  </a:cubicBezTo>
                  <a:cubicBezTo>
                    <a:pt x="6642" y="20506"/>
                    <a:pt x="6642" y="20506"/>
                    <a:pt x="6642" y="20506"/>
                  </a:cubicBezTo>
                  <a:cubicBezTo>
                    <a:pt x="6757" y="20563"/>
                    <a:pt x="6757" y="20563"/>
                    <a:pt x="6757" y="20563"/>
                  </a:cubicBezTo>
                  <a:cubicBezTo>
                    <a:pt x="6757" y="20563"/>
                    <a:pt x="6757" y="20563"/>
                    <a:pt x="6815" y="20563"/>
                  </a:cubicBezTo>
                  <a:cubicBezTo>
                    <a:pt x="6930" y="20621"/>
                    <a:pt x="6930" y="20621"/>
                    <a:pt x="6930" y="20621"/>
                  </a:cubicBezTo>
                  <a:cubicBezTo>
                    <a:pt x="6988" y="20678"/>
                    <a:pt x="6988" y="20678"/>
                    <a:pt x="6988" y="20678"/>
                  </a:cubicBezTo>
                  <a:cubicBezTo>
                    <a:pt x="7104" y="20678"/>
                    <a:pt x="7104" y="20678"/>
                    <a:pt x="7104" y="20678"/>
                  </a:cubicBezTo>
                  <a:lnTo>
                    <a:pt x="7104" y="20736"/>
                  </a:lnTo>
                  <a:cubicBezTo>
                    <a:pt x="7219" y="20736"/>
                    <a:pt x="7219" y="20736"/>
                    <a:pt x="7219" y="20736"/>
                  </a:cubicBezTo>
                  <a:cubicBezTo>
                    <a:pt x="7393" y="20851"/>
                    <a:pt x="7393" y="20851"/>
                    <a:pt x="7393" y="20851"/>
                  </a:cubicBezTo>
                  <a:cubicBezTo>
                    <a:pt x="7393" y="20794"/>
                    <a:pt x="7393" y="20794"/>
                    <a:pt x="7393" y="20794"/>
                  </a:cubicBezTo>
                  <a:cubicBezTo>
                    <a:pt x="7450" y="20851"/>
                    <a:pt x="7450" y="20851"/>
                    <a:pt x="7450" y="20851"/>
                  </a:cubicBezTo>
                  <a:cubicBezTo>
                    <a:pt x="7508" y="20851"/>
                    <a:pt x="7508" y="20909"/>
                    <a:pt x="7566" y="20909"/>
                  </a:cubicBezTo>
                  <a:cubicBezTo>
                    <a:pt x="7624" y="20909"/>
                    <a:pt x="7624" y="20909"/>
                    <a:pt x="7624" y="20909"/>
                  </a:cubicBezTo>
                  <a:cubicBezTo>
                    <a:pt x="7681" y="20909"/>
                    <a:pt x="7681" y="20909"/>
                    <a:pt x="7681" y="20909"/>
                  </a:cubicBezTo>
                  <a:cubicBezTo>
                    <a:pt x="7739" y="20966"/>
                    <a:pt x="7739" y="20966"/>
                    <a:pt x="7739" y="20966"/>
                  </a:cubicBezTo>
                  <a:cubicBezTo>
                    <a:pt x="7797" y="20966"/>
                    <a:pt x="7739" y="20966"/>
                    <a:pt x="7797" y="20966"/>
                  </a:cubicBezTo>
                  <a:cubicBezTo>
                    <a:pt x="7855" y="20966"/>
                    <a:pt x="7855" y="20966"/>
                    <a:pt x="7855" y="20966"/>
                  </a:cubicBezTo>
                  <a:cubicBezTo>
                    <a:pt x="7855" y="21024"/>
                    <a:pt x="7855" y="21024"/>
                    <a:pt x="7855" y="21024"/>
                  </a:cubicBezTo>
                  <a:cubicBezTo>
                    <a:pt x="7912" y="20966"/>
                    <a:pt x="7912" y="20966"/>
                    <a:pt x="7912" y="20966"/>
                  </a:cubicBezTo>
                  <a:cubicBezTo>
                    <a:pt x="7970" y="21024"/>
                    <a:pt x="7970" y="21024"/>
                    <a:pt x="7970" y="21024"/>
                  </a:cubicBezTo>
                  <a:cubicBezTo>
                    <a:pt x="8028" y="21082"/>
                    <a:pt x="8028" y="21082"/>
                    <a:pt x="8086" y="21082"/>
                  </a:cubicBezTo>
                  <a:cubicBezTo>
                    <a:pt x="8143" y="21082"/>
                    <a:pt x="8143" y="21082"/>
                    <a:pt x="8143" y="21082"/>
                  </a:cubicBezTo>
                  <a:cubicBezTo>
                    <a:pt x="8143" y="21139"/>
                    <a:pt x="8201" y="21082"/>
                    <a:pt x="8201" y="21082"/>
                  </a:cubicBezTo>
                  <a:cubicBezTo>
                    <a:pt x="8201" y="21139"/>
                    <a:pt x="8201" y="21139"/>
                    <a:pt x="8201" y="21139"/>
                  </a:cubicBezTo>
                  <a:cubicBezTo>
                    <a:pt x="8259" y="21139"/>
                    <a:pt x="8259" y="21139"/>
                    <a:pt x="8259" y="21139"/>
                  </a:cubicBezTo>
                  <a:cubicBezTo>
                    <a:pt x="8317" y="21139"/>
                    <a:pt x="8374" y="21197"/>
                    <a:pt x="8432" y="21197"/>
                  </a:cubicBezTo>
                  <a:cubicBezTo>
                    <a:pt x="8490" y="21197"/>
                    <a:pt x="8490" y="21197"/>
                    <a:pt x="8490" y="21197"/>
                  </a:cubicBezTo>
                  <a:cubicBezTo>
                    <a:pt x="8548" y="21197"/>
                    <a:pt x="8548" y="21197"/>
                    <a:pt x="8548" y="21197"/>
                  </a:cubicBezTo>
                  <a:cubicBezTo>
                    <a:pt x="8548" y="21254"/>
                    <a:pt x="8548" y="21254"/>
                    <a:pt x="8548" y="21254"/>
                  </a:cubicBezTo>
                  <a:cubicBezTo>
                    <a:pt x="8605" y="21254"/>
                    <a:pt x="8663" y="21254"/>
                    <a:pt x="8663" y="21254"/>
                  </a:cubicBezTo>
                  <a:cubicBezTo>
                    <a:pt x="8721" y="21254"/>
                    <a:pt x="8721" y="21254"/>
                    <a:pt x="8721" y="21254"/>
                  </a:cubicBezTo>
                  <a:cubicBezTo>
                    <a:pt x="8779" y="21254"/>
                    <a:pt x="8779" y="21254"/>
                    <a:pt x="8779" y="21254"/>
                  </a:cubicBezTo>
                  <a:cubicBezTo>
                    <a:pt x="8836" y="21312"/>
                    <a:pt x="8836" y="21312"/>
                    <a:pt x="8836" y="21312"/>
                  </a:cubicBezTo>
                  <a:cubicBezTo>
                    <a:pt x="8894" y="21312"/>
                    <a:pt x="8894" y="21312"/>
                    <a:pt x="8894" y="21312"/>
                  </a:cubicBezTo>
                  <a:cubicBezTo>
                    <a:pt x="8952" y="21312"/>
                    <a:pt x="8952" y="21312"/>
                    <a:pt x="8952" y="21312"/>
                  </a:cubicBezTo>
                  <a:cubicBezTo>
                    <a:pt x="9067" y="21370"/>
                    <a:pt x="9067" y="21370"/>
                    <a:pt x="9067" y="21370"/>
                  </a:cubicBezTo>
                  <a:cubicBezTo>
                    <a:pt x="9125" y="21370"/>
                    <a:pt x="9125" y="21370"/>
                    <a:pt x="9125" y="21370"/>
                  </a:cubicBezTo>
                  <a:cubicBezTo>
                    <a:pt x="9183" y="21370"/>
                    <a:pt x="9183" y="21370"/>
                    <a:pt x="9183" y="21370"/>
                  </a:cubicBezTo>
                  <a:lnTo>
                    <a:pt x="9241" y="21427"/>
                  </a:lnTo>
                  <a:cubicBezTo>
                    <a:pt x="9298" y="21370"/>
                    <a:pt x="9298" y="21370"/>
                    <a:pt x="9298" y="21370"/>
                  </a:cubicBezTo>
                  <a:cubicBezTo>
                    <a:pt x="9298" y="21370"/>
                    <a:pt x="9298" y="21427"/>
                    <a:pt x="9356" y="21427"/>
                  </a:cubicBezTo>
                  <a:cubicBezTo>
                    <a:pt x="9472" y="21427"/>
                    <a:pt x="9472" y="21427"/>
                    <a:pt x="9472" y="21427"/>
                  </a:cubicBezTo>
                  <a:cubicBezTo>
                    <a:pt x="9529" y="21427"/>
                    <a:pt x="9529" y="21427"/>
                    <a:pt x="9529" y="21427"/>
                  </a:cubicBezTo>
                  <a:cubicBezTo>
                    <a:pt x="9529" y="21485"/>
                    <a:pt x="9529" y="21485"/>
                    <a:pt x="9529" y="21485"/>
                  </a:cubicBezTo>
                  <a:cubicBezTo>
                    <a:pt x="9529" y="21427"/>
                    <a:pt x="9529" y="21427"/>
                    <a:pt x="9529" y="21427"/>
                  </a:cubicBezTo>
                  <a:cubicBezTo>
                    <a:pt x="9587" y="21427"/>
                    <a:pt x="9587" y="21427"/>
                    <a:pt x="9587" y="21485"/>
                  </a:cubicBezTo>
                  <a:cubicBezTo>
                    <a:pt x="9645" y="21485"/>
                    <a:pt x="9645" y="21485"/>
                    <a:pt x="9645" y="21485"/>
                  </a:cubicBezTo>
                  <a:cubicBezTo>
                    <a:pt x="9760" y="21485"/>
                    <a:pt x="9760" y="21485"/>
                    <a:pt x="9760" y="21485"/>
                  </a:cubicBezTo>
                  <a:cubicBezTo>
                    <a:pt x="9818" y="21485"/>
                    <a:pt x="9818" y="21485"/>
                    <a:pt x="9818" y="21485"/>
                  </a:cubicBezTo>
                  <a:cubicBezTo>
                    <a:pt x="9876" y="21542"/>
                    <a:pt x="9934" y="21485"/>
                    <a:pt x="9934" y="21485"/>
                  </a:cubicBezTo>
                  <a:cubicBezTo>
                    <a:pt x="10107" y="21542"/>
                    <a:pt x="10107" y="21542"/>
                    <a:pt x="10107" y="21542"/>
                  </a:cubicBezTo>
                  <a:cubicBezTo>
                    <a:pt x="10165" y="21542"/>
                    <a:pt x="10165" y="21542"/>
                    <a:pt x="10165" y="21542"/>
                  </a:cubicBezTo>
                  <a:cubicBezTo>
                    <a:pt x="10222" y="21542"/>
                    <a:pt x="10222" y="21542"/>
                    <a:pt x="10222" y="21542"/>
                  </a:cubicBezTo>
                  <a:cubicBezTo>
                    <a:pt x="10338" y="21542"/>
                    <a:pt x="10338" y="21542"/>
                    <a:pt x="10338" y="21542"/>
                  </a:cubicBezTo>
                  <a:cubicBezTo>
                    <a:pt x="10396" y="21542"/>
                    <a:pt x="10396" y="21542"/>
                    <a:pt x="10396" y="21542"/>
                  </a:cubicBezTo>
                  <a:cubicBezTo>
                    <a:pt x="10511" y="21542"/>
                    <a:pt x="10511" y="21542"/>
                    <a:pt x="10511" y="21542"/>
                  </a:cubicBezTo>
                  <a:cubicBezTo>
                    <a:pt x="10569" y="21542"/>
                    <a:pt x="10569" y="21542"/>
                    <a:pt x="10569" y="21542"/>
                  </a:cubicBezTo>
                  <a:cubicBezTo>
                    <a:pt x="10627" y="21542"/>
                    <a:pt x="10627" y="21542"/>
                    <a:pt x="10627" y="21542"/>
                  </a:cubicBezTo>
                  <a:cubicBezTo>
                    <a:pt x="10684" y="21600"/>
                    <a:pt x="10684" y="21600"/>
                    <a:pt x="10684" y="21600"/>
                  </a:cubicBezTo>
                  <a:cubicBezTo>
                    <a:pt x="10684" y="21542"/>
                    <a:pt x="10684" y="21542"/>
                    <a:pt x="10684" y="21542"/>
                  </a:cubicBezTo>
                  <a:cubicBezTo>
                    <a:pt x="10800" y="21542"/>
                    <a:pt x="10800" y="21542"/>
                    <a:pt x="10800" y="21542"/>
                  </a:cubicBezTo>
                  <a:cubicBezTo>
                    <a:pt x="10800" y="21600"/>
                    <a:pt x="10800" y="21600"/>
                    <a:pt x="10800" y="21600"/>
                  </a:cubicBezTo>
                  <a:cubicBezTo>
                    <a:pt x="10800" y="21542"/>
                    <a:pt x="10800" y="21542"/>
                    <a:pt x="10800" y="21542"/>
                  </a:cubicBezTo>
                  <a:cubicBezTo>
                    <a:pt x="10916" y="21600"/>
                    <a:pt x="10916" y="21600"/>
                    <a:pt x="10916" y="21600"/>
                  </a:cubicBezTo>
                  <a:cubicBezTo>
                    <a:pt x="10973" y="21600"/>
                    <a:pt x="10973" y="21600"/>
                    <a:pt x="10973" y="21600"/>
                  </a:cubicBezTo>
                  <a:cubicBezTo>
                    <a:pt x="10973" y="21542"/>
                    <a:pt x="10973" y="21542"/>
                    <a:pt x="10973" y="21542"/>
                  </a:cubicBezTo>
                  <a:cubicBezTo>
                    <a:pt x="11031" y="21600"/>
                    <a:pt x="11031" y="21600"/>
                    <a:pt x="11031" y="21600"/>
                  </a:cubicBezTo>
                  <a:cubicBezTo>
                    <a:pt x="11031" y="21542"/>
                    <a:pt x="11031" y="21542"/>
                    <a:pt x="11031" y="21542"/>
                  </a:cubicBezTo>
                  <a:cubicBezTo>
                    <a:pt x="11089" y="21600"/>
                    <a:pt x="11089" y="21600"/>
                    <a:pt x="11089" y="21600"/>
                  </a:cubicBezTo>
                  <a:cubicBezTo>
                    <a:pt x="11147" y="21542"/>
                    <a:pt x="11147" y="21542"/>
                    <a:pt x="11147" y="21542"/>
                  </a:cubicBezTo>
                  <a:cubicBezTo>
                    <a:pt x="11204" y="21600"/>
                    <a:pt x="11204" y="21600"/>
                    <a:pt x="11204" y="21600"/>
                  </a:cubicBezTo>
                  <a:cubicBezTo>
                    <a:pt x="11204" y="21542"/>
                    <a:pt x="11204" y="21542"/>
                    <a:pt x="11204" y="21542"/>
                  </a:cubicBezTo>
                  <a:cubicBezTo>
                    <a:pt x="11204" y="21600"/>
                    <a:pt x="11204" y="21600"/>
                    <a:pt x="11204" y="21600"/>
                  </a:cubicBezTo>
                  <a:cubicBezTo>
                    <a:pt x="11204" y="21542"/>
                    <a:pt x="11204" y="21542"/>
                    <a:pt x="11204" y="21542"/>
                  </a:cubicBezTo>
                  <a:cubicBezTo>
                    <a:pt x="11320" y="21600"/>
                    <a:pt x="11320" y="21600"/>
                    <a:pt x="11320" y="21600"/>
                  </a:cubicBezTo>
                  <a:cubicBezTo>
                    <a:pt x="11320" y="21542"/>
                    <a:pt x="11320" y="21542"/>
                    <a:pt x="11320" y="21542"/>
                  </a:cubicBezTo>
                  <a:cubicBezTo>
                    <a:pt x="11378" y="21542"/>
                    <a:pt x="11378" y="21542"/>
                    <a:pt x="11378" y="21542"/>
                  </a:cubicBezTo>
                  <a:cubicBezTo>
                    <a:pt x="11493" y="21542"/>
                    <a:pt x="11493" y="21542"/>
                    <a:pt x="11493" y="21542"/>
                  </a:cubicBezTo>
                  <a:cubicBezTo>
                    <a:pt x="11551" y="21542"/>
                    <a:pt x="11551" y="21542"/>
                    <a:pt x="11609" y="21542"/>
                  </a:cubicBezTo>
                  <a:cubicBezTo>
                    <a:pt x="11666" y="21542"/>
                    <a:pt x="11666" y="21542"/>
                    <a:pt x="11666" y="21542"/>
                  </a:cubicBezTo>
                  <a:lnTo>
                    <a:pt x="11724" y="21542"/>
                  </a:lnTo>
                  <a:cubicBezTo>
                    <a:pt x="11782" y="21542"/>
                    <a:pt x="11782" y="21542"/>
                    <a:pt x="11782" y="21542"/>
                  </a:cubicBezTo>
                  <a:cubicBezTo>
                    <a:pt x="11840" y="21542"/>
                    <a:pt x="11840" y="21542"/>
                    <a:pt x="11840" y="21542"/>
                  </a:cubicBezTo>
                  <a:cubicBezTo>
                    <a:pt x="11840" y="21485"/>
                    <a:pt x="11840" y="21485"/>
                    <a:pt x="11840" y="21485"/>
                  </a:cubicBezTo>
                  <a:cubicBezTo>
                    <a:pt x="11897" y="21542"/>
                    <a:pt x="11897" y="21542"/>
                    <a:pt x="11897" y="21542"/>
                  </a:cubicBezTo>
                  <a:cubicBezTo>
                    <a:pt x="11897" y="21485"/>
                    <a:pt x="11897" y="21485"/>
                    <a:pt x="11897" y="21485"/>
                  </a:cubicBezTo>
                  <a:cubicBezTo>
                    <a:pt x="11955" y="21485"/>
                    <a:pt x="11955" y="21485"/>
                    <a:pt x="11955" y="21485"/>
                  </a:cubicBezTo>
                  <a:cubicBezTo>
                    <a:pt x="12013" y="21485"/>
                    <a:pt x="12013" y="21485"/>
                    <a:pt x="12013" y="21485"/>
                  </a:cubicBezTo>
                  <a:cubicBezTo>
                    <a:pt x="12071" y="21485"/>
                    <a:pt x="12128" y="21485"/>
                    <a:pt x="12186" y="21485"/>
                  </a:cubicBezTo>
                  <a:cubicBezTo>
                    <a:pt x="12244" y="21485"/>
                    <a:pt x="12244" y="21485"/>
                    <a:pt x="12244" y="21485"/>
                  </a:cubicBezTo>
                  <a:cubicBezTo>
                    <a:pt x="12244" y="21427"/>
                    <a:pt x="12244" y="21427"/>
                    <a:pt x="12244" y="21427"/>
                  </a:cubicBezTo>
                  <a:cubicBezTo>
                    <a:pt x="12359" y="21427"/>
                    <a:pt x="12359" y="21427"/>
                    <a:pt x="12359" y="21427"/>
                  </a:cubicBezTo>
                  <a:cubicBezTo>
                    <a:pt x="12417" y="21427"/>
                    <a:pt x="12417" y="21427"/>
                    <a:pt x="12417" y="21427"/>
                  </a:cubicBezTo>
                  <a:cubicBezTo>
                    <a:pt x="12533" y="21427"/>
                    <a:pt x="12533" y="21427"/>
                    <a:pt x="12533" y="21427"/>
                  </a:cubicBezTo>
                  <a:cubicBezTo>
                    <a:pt x="12648" y="21427"/>
                    <a:pt x="12648" y="21427"/>
                    <a:pt x="12648" y="21427"/>
                  </a:cubicBezTo>
                  <a:cubicBezTo>
                    <a:pt x="12648" y="21370"/>
                    <a:pt x="12648" y="21370"/>
                    <a:pt x="12648" y="21370"/>
                  </a:cubicBezTo>
                  <a:cubicBezTo>
                    <a:pt x="12706" y="21370"/>
                    <a:pt x="12706" y="21370"/>
                    <a:pt x="12706" y="21370"/>
                  </a:cubicBezTo>
                  <a:cubicBezTo>
                    <a:pt x="12706" y="21427"/>
                    <a:pt x="12706" y="21427"/>
                    <a:pt x="12764" y="21427"/>
                  </a:cubicBezTo>
                  <a:cubicBezTo>
                    <a:pt x="12764" y="21370"/>
                    <a:pt x="12764" y="21370"/>
                    <a:pt x="12764" y="21370"/>
                  </a:cubicBezTo>
                  <a:cubicBezTo>
                    <a:pt x="12821" y="21370"/>
                    <a:pt x="12879" y="21370"/>
                    <a:pt x="12879" y="21370"/>
                  </a:cubicBezTo>
                  <a:cubicBezTo>
                    <a:pt x="12937" y="21370"/>
                    <a:pt x="12937" y="21370"/>
                    <a:pt x="12937" y="21370"/>
                  </a:cubicBezTo>
                  <a:cubicBezTo>
                    <a:pt x="13341" y="21312"/>
                    <a:pt x="13745" y="21254"/>
                    <a:pt x="14207" y="21139"/>
                  </a:cubicBezTo>
                  <a:cubicBezTo>
                    <a:pt x="14727" y="20966"/>
                    <a:pt x="15132" y="20794"/>
                    <a:pt x="15536" y="20621"/>
                  </a:cubicBezTo>
                  <a:cubicBezTo>
                    <a:pt x="15594" y="20621"/>
                    <a:pt x="15709" y="20563"/>
                    <a:pt x="15825" y="20563"/>
                  </a:cubicBezTo>
                  <a:cubicBezTo>
                    <a:pt x="15998" y="20448"/>
                    <a:pt x="15998" y="20448"/>
                    <a:pt x="15998" y="20448"/>
                  </a:cubicBezTo>
                  <a:cubicBezTo>
                    <a:pt x="15998" y="20390"/>
                    <a:pt x="16056" y="20448"/>
                    <a:pt x="16056" y="20448"/>
                  </a:cubicBezTo>
                  <a:cubicBezTo>
                    <a:pt x="16171" y="20390"/>
                    <a:pt x="16171" y="20390"/>
                    <a:pt x="16171" y="20390"/>
                  </a:cubicBezTo>
                  <a:cubicBezTo>
                    <a:pt x="16171" y="20333"/>
                    <a:pt x="16171" y="20333"/>
                    <a:pt x="16171" y="20333"/>
                  </a:cubicBezTo>
                  <a:lnTo>
                    <a:pt x="16229" y="20333"/>
                  </a:lnTo>
                  <a:cubicBezTo>
                    <a:pt x="16229" y="20333"/>
                    <a:pt x="16229" y="20333"/>
                    <a:pt x="16287" y="20333"/>
                  </a:cubicBezTo>
                  <a:cubicBezTo>
                    <a:pt x="16229" y="20275"/>
                    <a:pt x="16229" y="20275"/>
                    <a:pt x="16229" y="20275"/>
                  </a:cubicBezTo>
                  <a:cubicBezTo>
                    <a:pt x="16287" y="20275"/>
                    <a:pt x="16287" y="20275"/>
                    <a:pt x="16287" y="20275"/>
                  </a:cubicBezTo>
                  <a:cubicBezTo>
                    <a:pt x="16287" y="20333"/>
                    <a:pt x="16287" y="20333"/>
                    <a:pt x="16287" y="20333"/>
                  </a:cubicBezTo>
                  <a:cubicBezTo>
                    <a:pt x="16287" y="20275"/>
                    <a:pt x="16287" y="20275"/>
                    <a:pt x="16287" y="20275"/>
                  </a:cubicBezTo>
                  <a:cubicBezTo>
                    <a:pt x="16344" y="20275"/>
                    <a:pt x="16344" y="20275"/>
                    <a:pt x="16344" y="20275"/>
                  </a:cubicBezTo>
                  <a:cubicBezTo>
                    <a:pt x="16287" y="20275"/>
                    <a:pt x="16287" y="20275"/>
                    <a:pt x="16287" y="20275"/>
                  </a:cubicBezTo>
                  <a:cubicBezTo>
                    <a:pt x="16402" y="20218"/>
                    <a:pt x="16402" y="20218"/>
                    <a:pt x="16402" y="20218"/>
                  </a:cubicBezTo>
                  <a:lnTo>
                    <a:pt x="16460" y="20218"/>
                  </a:lnTo>
                  <a:cubicBezTo>
                    <a:pt x="16518" y="20218"/>
                    <a:pt x="16518" y="20218"/>
                    <a:pt x="16518" y="20218"/>
                  </a:cubicBezTo>
                  <a:cubicBezTo>
                    <a:pt x="16460" y="20218"/>
                    <a:pt x="16460" y="20218"/>
                    <a:pt x="16460" y="20218"/>
                  </a:cubicBezTo>
                  <a:cubicBezTo>
                    <a:pt x="16518" y="20160"/>
                    <a:pt x="16518" y="20160"/>
                    <a:pt x="16518" y="20160"/>
                  </a:cubicBezTo>
                  <a:cubicBezTo>
                    <a:pt x="16575" y="20102"/>
                    <a:pt x="16575" y="20160"/>
                    <a:pt x="16575" y="20160"/>
                  </a:cubicBezTo>
                  <a:cubicBezTo>
                    <a:pt x="16633" y="20102"/>
                    <a:pt x="16633" y="20102"/>
                    <a:pt x="16633" y="20102"/>
                  </a:cubicBezTo>
                  <a:cubicBezTo>
                    <a:pt x="16691" y="20045"/>
                    <a:pt x="16691" y="20045"/>
                    <a:pt x="16691" y="20045"/>
                  </a:cubicBezTo>
                  <a:cubicBezTo>
                    <a:pt x="16691" y="20045"/>
                    <a:pt x="16691" y="20045"/>
                    <a:pt x="16749" y="20045"/>
                  </a:cubicBezTo>
                  <a:cubicBezTo>
                    <a:pt x="16806" y="20045"/>
                    <a:pt x="16806" y="20045"/>
                    <a:pt x="16806" y="20045"/>
                  </a:cubicBezTo>
                  <a:cubicBezTo>
                    <a:pt x="16922" y="19987"/>
                    <a:pt x="16922" y="19987"/>
                    <a:pt x="16922" y="19987"/>
                  </a:cubicBezTo>
                  <a:cubicBezTo>
                    <a:pt x="16922" y="19930"/>
                    <a:pt x="16922" y="19930"/>
                    <a:pt x="16922" y="19930"/>
                  </a:cubicBezTo>
                  <a:lnTo>
                    <a:pt x="16980" y="19930"/>
                  </a:lnTo>
                  <a:cubicBezTo>
                    <a:pt x="16980" y="19930"/>
                    <a:pt x="16980" y="19872"/>
                    <a:pt x="17037" y="19872"/>
                  </a:cubicBezTo>
                  <a:cubicBezTo>
                    <a:pt x="17095" y="19872"/>
                    <a:pt x="17095" y="19872"/>
                    <a:pt x="17095" y="19872"/>
                  </a:cubicBezTo>
                  <a:cubicBezTo>
                    <a:pt x="17095" y="19814"/>
                    <a:pt x="17095" y="19814"/>
                    <a:pt x="17095" y="19814"/>
                  </a:cubicBezTo>
                  <a:cubicBezTo>
                    <a:pt x="17153" y="19814"/>
                    <a:pt x="17153" y="19814"/>
                    <a:pt x="17153" y="19814"/>
                  </a:cubicBezTo>
                  <a:cubicBezTo>
                    <a:pt x="17211" y="19757"/>
                    <a:pt x="17211" y="19757"/>
                    <a:pt x="17211" y="19757"/>
                  </a:cubicBezTo>
                  <a:cubicBezTo>
                    <a:pt x="17211" y="19699"/>
                    <a:pt x="17211" y="19699"/>
                    <a:pt x="17211" y="19699"/>
                  </a:cubicBezTo>
                  <a:cubicBezTo>
                    <a:pt x="17268" y="19699"/>
                    <a:pt x="17268" y="19699"/>
                    <a:pt x="17268" y="19699"/>
                  </a:cubicBezTo>
                  <a:cubicBezTo>
                    <a:pt x="17326" y="19699"/>
                    <a:pt x="17326" y="19699"/>
                    <a:pt x="17326" y="19699"/>
                  </a:cubicBezTo>
                  <a:cubicBezTo>
                    <a:pt x="17384" y="19642"/>
                    <a:pt x="17442" y="19642"/>
                    <a:pt x="17499" y="19584"/>
                  </a:cubicBezTo>
                  <a:cubicBezTo>
                    <a:pt x="17499" y="19526"/>
                    <a:pt x="17557" y="19584"/>
                    <a:pt x="17557" y="19526"/>
                  </a:cubicBezTo>
                  <a:cubicBezTo>
                    <a:pt x="17557" y="19469"/>
                    <a:pt x="17557" y="19469"/>
                    <a:pt x="17557" y="19469"/>
                  </a:cubicBezTo>
                  <a:cubicBezTo>
                    <a:pt x="17615" y="19469"/>
                    <a:pt x="17615" y="19526"/>
                    <a:pt x="17673" y="19469"/>
                  </a:cubicBezTo>
                  <a:cubicBezTo>
                    <a:pt x="17673" y="19411"/>
                    <a:pt x="17673" y="19411"/>
                    <a:pt x="17673" y="19411"/>
                  </a:cubicBezTo>
                  <a:cubicBezTo>
                    <a:pt x="17730" y="19411"/>
                    <a:pt x="17730" y="19411"/>
                    <a:pt x="17730" y="19411"/>
                  </a:cubicBezTo>
                  <a:cubicBezTo>
                    <a:pt x="17846" y="19354"/>
                    <a:pt x="17846" y="19354"/>
                    <a:pt x="17846" y="19354"/>
                  </a:cubicBezTo>
                  <a:cubicBezTo>
                    <a:pt x="17788" y="19354"/>
                    <a:pt x="17788" y="19354"/>
                    <a:pt x="17788" y="19354"/>
                  </a:cubicBezTo>
                  <a:cubicBezTo>
                    <a:pt x="17904" y="19296"/>
                    <a:pt x="17904" y="19296"/>
                    <a:pt x="17904" y="19296"/>
                  </a:cubicBezTo>
                  <a:cubicBezTo>
                    <a:pt x="17904" y="19238"/>
                    <a:pt x="17904" y="19296"/>
                    <a:pt x="17961" y="19296"/>
                  </a:cubicBezTo>
                  <a:cubicBezTo>
                    <a:pt x="17961" y="19238"/>
                    <a:pt x="17961" y="19238"/>
                    <a:pt x="17961" y="19238"/>
                  </a:cubicBezTo>
                  <a:cubicBezTo>
                    <a:pt x="18077" y="19181"/>
                    <a:pt x="18077" y="19181"/>
                    <a:pt x="18077" y="19181"/>
                  </a:cubicBezTo>
                  <a:cubicBezTo>
                    <a:pt x="18193" y="19066"/>
                    <a:pt x="18193" y="19066"/>
                    <a:pt x="18193" y="19066"/>
                  </a:cubicBezTo>
                  <a:cubicBezTo>
                    <a:pt x="18193" y="19008"/>
                    <a:pt x="18250" y="19008"/>
                    <a:pt x="18250" y="19008"/>
                  </a:cubicBezTo>
                  <a:cubicBezTo>
                    <a:pt x="18366" y="18950"/>
                    <a:pt x="18366" y="18950"/>
                    <a:pt x="18366" y="18950"/>
                  </a:cubicBezTo>
                  <a:lnTo>
                    <a:pt x="18366" y="18893"/>
                  </a:lnTo>
                  <a:lnTo>
                    <a:pt x="18424" y="18893"/>
                  </a:lnTo>
                  <a:cubicBezTo>
                    <a:pt x="18424" y="18835"/>
                    <a:pt x="18539" y="18835"/>
                    <a:pt x="18539" y="18778"/>
                  </a:cubicBezTo>
                  <a:lnTo>
                    <a:pt x="18597" y="18778"/>
                  </a:lnTo>
                  <a:cubicBezTo>
                    <a:pt x="18597" y="18720"/>
                    <a:pt x="18597" y="18720"/>
                    <a:pt x="18597" y="18720"/>
                  </a:cubicBezTo>
                  <a:cubicBezTo>
                    <a:pt x="18655" y="18720"/>
                    <a:pt x="18655" y="18662"/>
                    <a:pt x="18712" y="18662"/>
                  </a:cubicBezTo>
                  <a:cubicBezTo>
                    <a:pt x="18712" y="18605"/>
                    <a:pt x="18712" y="18605"/>
                    <a:pt x="18712" y="18605"/>
                  </a:cubicBezTo>
                  <a:cubicBezTo>
                    <a:pt x="18886" y="18490"/>
                    <a:pt x="18886" y="18490"/>
                    <a:pt x="18886" y="18490"/>
                  </a:cubicBezTo>
                  <a:cubicBezTo>
                    <a:pt x="18943" y="18374"/>
                    <a:pt x="19174" y="18259"/>
                    <a:pt x="19174" y="18144"/>
                  </a:cubicBezTo>
                  <a:cubicBezTo>
                    <a:pt x="19174" y="18086"/>
                    <a:pt x="19174" y="18086"/>
                    <a:pt x="19232" y="18086"/>
                  </a:cubicBezTo>
                  <a:cubicBezTo>
                    <a:pt x="19290" y="18029"/>
                    <a:pt x="19290" y="18029"/>
                    <a:pt x="19290" y="18029"/>
                  </a:cubicBezTo>
                  <a:cubicBezTo>
                    <a:pt x="19232" y="18029"/>
                    <a:pt x="19232" y="18029"/>
                    <a:pt x="19232" y="18029"/>
                  </a:cubicBezTo>
                  <a:cubicBezTo>
                    <a:pt x="19290" y="17971"/>
                    <a:pt x="19290" y="17971"/>
                    <a:pt x="19290" y="17971"/>
                  </a:cubicBezTo>
                  <a:cubicBezTo>
                    <a:pt x="19290" y="17914"/>
                    <a:pt x="19290" y="17914"/>
                    <a:pt x="19290" y="17914"/>
                  </a:cubicBezTo>
                  <a:cubicBezTo>
                    <a:pt x="19405" y="17856"/>
                    <a:pt x="19405" y="17856"/>
                    <a:pt x="19405" y="17856"/>
                  </a:cubicBezTo>
                  <a:cubicBezTo>
                    <a:pt x="19405" y="17798"/>
                    <a:pt x="19405" y="17798"/>
                    <a:pt x="19405" y="17798"/>
                  </a:cubicBezTo>
                  <a:cubicBezTo>
                    <a:pt x="19463" y="17798"/>
                    <a:pt x="19463" y="17798"/>
                    <a:pt x="19463" y="17798"/>
                  </a:cubicBezTo>
                  <a:cubicBezTo>
                    <a:pt x="19521" y="17741"/>
                    <a:pt x="19521" y="17741"/>
                    <a:pt x="19521" y="17741"/>
                  </a:cubicBezTo>
                  <a:cubicBezTo>
                    <a:pt x="19521" y="17683"/>
                    <a:pt x="19521" y="17683"/>
                    <a:pt x="19521" y="17683"/>
                  </a:cubicBezTo>
                  <a:cubicBezTo>
                    <a:pt x="19579" y="17626"/>
                    <a:pt x="19579" y="17626"/>
                    <a:pt x="19579" y="17626"/>
                  </a:cubicBezTo>
                  <a:cubicBezTo>
                    <a:pt x="19636" y="17568"/>
                    <a:pt x="19636" y="17568"/>
                    <a:pt x="19636" y="17568"/>
                  </a:cubicBezTo>
                  <a:cubicBezTo>
                    <a:pt x="19636" y="17510"/>
                    <a:pt x="19636" y="17510"/>
                    <a:pt x="19636" y="17510"/>
                  </a:cubicBezTo>
                  <a:cubicBezTo>
                    <a:pt x="19636" y="17510"/>
                    <a:pt x="19636" y="17510"/>
                    <a:pt x="19636" y="17453"/>
                  </a:cubicBezTo>
                  <a:cubicBezTo>
                    <a:pt x="19694" y="17510"/>
                    <a:pt x="19694" y="17510"/>
                    <a:pt x="19694" y="17510"/>
                  </a:cubicBezTo>
                  <a:cubicBezTo>
                    <a:pt x="19694" y="17453"/>
                    <a:pt x="19694" y="17453"/>
                    <a:pt x="19694" y="17453"/>
                  </a:cubicBezTo>
                  <a:cubicBezTo>
                    <a:pt x="19694" y="17395"/>
                    <a:pt x="19694" y="17395"/>
                    <a:pt x="19694" y="17395"/>
                  </a:cubicBezTo>
                  <a:lnTo>
                    <a:pt x="19752" y="17395"/>
                  </a:lnTo>
                  <a:cubicBezTo>
                    <a:pt x="19752" y="17338"/>
                    <a:pt x="19752" y="17338"/>
                    <a:pt x="19752" y="17338"/>
                  </a:cubicBezTo>
                  <a:cubicBezTo>
                    <a:pt x="19810" y="17280"/>
                    <a:pt x="19810" y="17280"/>
                    <a:pt x="19810" y="17280"/>
                  </a:cubicBezTo>
                  <a:cubicBezTo>
                    <a:pt x="19810" y="17222"/>
                    <a:pt x="19810" y="17222"/>
                    <a:pt x="19810" y="17222"/>
                  </a:cubicBezTo>
                  <a:cubicBezTo>
                    <a:pt x="19810" y="17222"/>
                    <a:pt x="19810" y="17222"/>
                    <a:pt x="19867" y="17222"/>
                  </a:cubicBezTo>
                  <a:lnTo>
                    <a:pt x="19867" y="17165"/>
                  </a:lnTo>
                  <a:cubicBezTo>
                    <a:pt x="19867" y="17107"/>
                    <a:pt x="19925" y="17107"/>
                    <a:pt x="19983" y="17050"/>
                  </a:cubicBezTo>
                  <a:cubicBezTo>
                    <a:pt x="19983" y="16992"/>
                    <a:pt x="19983" y="16992"/>
                    <a:pt x="19983" y="16992"/>
                  </a:cubicBezTo>
                  <a:cubicBezTo>
                    <a:pt x="20098" y="16819"/>
                    <a:pt x="20098" y="16819"/>
                    <a:pt x="20098" y="16819"/>
                  </a:cubicBezTo>
                  <a:cubicBezTo>
                    <a:pt x="20098" y="16762"/>
                    <a:pt x="20098" y="16762"/>
                    <a:pt x="20098" y="16762"/>
                  </a:cubicBezTo>
                  <a:cubicBezTo>
                    <a:pt x="20098" y="16704"/>
                    <a:pt x="20156" y="16762"/>
                    <a:pt x="20156" y="16704"/>
                  </a:cubicBezTo>
                  <a:lnTo>
                    <a:pt x="20156" y="16646"/>
                  </a:lnTo>
                  <a:cubicBezTo>
                    <a:pt x="20214" y="16531"/>
                    <a:pt x="20214" y="16531"/>
                    <a:pt x="20214" y="16531"/>
                  </a:cubicBezTo>
                  <a:cubicBezTo>
                    <a:pt x="20272" y="16416"/>
                    <a:pt x="20329" y="16358"/>
                    <a:pt x="20387" y="16243"/>
                  </a:cubicBezTo>
                  <a:cubicBezTo>
                    <a:pt x="20387" y="16243"/>
                    <a:pt x="20387" y="16186"/>
                    <a:pt x="20445" y="16128"/>
                  </a:cubicBezTo>
                  <a:cubicBezTo>
                    <a:pt x="20387" y="16128"/>
                    <a:pt x="20387" y="16128"/>
                    <a:pt x="20387" y="16128"/>
                  </a:cubicBezTo>
                  <a:cubicBezTo>
                    <a:pt x="20445" y="16070"/>
                    <a:pt x="20445" y="16070"/>
                    <a:pt x="20445" y="16070"/>
                  </a:cubicBezTo>
                  <a:cubicBezTo>
                    <a:pt x="20445" y="16013"/>
                    <a:pt x="20445" y="16013"/>
                    <a:pt x="20445" y="16013"/>
                  </a:cubicBezTo>
                  <a:cubicBezTo>
                    <a:pt x="20503" y="15898"/>
                    <a:pt x="20503" y="15898"/>
                    <a:pt x="20503" y="15898"/>
                  </a:cubicBezTo>
                  <a:cubicBezTo>
                    <a:pt x="20560" y="15840"/>
                    <a:pt x="20560" y="15840"/>
                    <a:pt x="20560" y="15840"/>
                  </a:cubicBezTo>
                  <a:cubicBezTo>
                    <a:pt x="20503" y="15840"/>
                    <a:pt x="20503" y="15840"/>
                    <a:pt x="20503" y="15840"/>
                  </a:cubicBezTo>
                  <a:cubicBezTo>
                    <a:pt x="20560" y="15782"/>
                    <a:pt x="20560" y="15782"/>
                    <a:pt x="20560" y="15782"/>
                  </a:cubicBezTo>
                  <a:cubicBezTo>
                    <a:pt x="20560" y="15725"/>
                    <a:pt x="20560" y="15725"/>
                    <a:pt x="20560" y="15725"/>
                  </a:cubicBezTo>
                  <a:cubicBezTo>
                    <a:pt x="20618" y="15725"/>
                    <a:pt x="20618" y="15725"/>
                    <a:pt x="20618" y="15725"/>
                  </a:cubicBezTo>
                  <a:cubicBezTo>
                    <a:pt x="20618" y="15782"/>
                    <a:pt x="20618" y="15782"/>
                    <a:pt x="20618" y="15782"/>
                  </a:cubicBezTo>
                  <a:cubicBezTo>
                    <a:pt x="20560" y="15782"/>
                    <a:pt x="20560" y="15782"/>
                    <a:pt x="20560" y="15840"/>
                  </a:cubicBezTo>
                  <a:cubicBezTo>
                    <a:pt x="20560" y="15898"/>
                    <a:pt x="20560" y="15898"/>
                    <a:pt x="20560" y="15898"/>
                  </a:cubicBezTo>
                  <a:cubicBezTo>
                    <a:pt x="20503" y="15955"/>
                    <a:pt x="20503" y="15955"/>
                    <a:pt x="20503" y="15955"/>
                  </a:cubicBezTo>
                  <a:cubicBezTo>
                    <a:pt x="20560" y="15955"/>
                    <a:pt x="20560" y="15955"/>
                    <a:pt x="20560" y="15955"/>
                  </a:cubicBezTo>
                  <a:cubicBezTo>
                    <a:pt x="20560" y="16013"/>
                    <a:pt x="20560" y="16013"/>
                    <a:pt x="20503" y="16013"/>
                  </a:cubicBezTo>
                  <a:cubicBezTo>
                    <a:pt x="20445" y="16070"/>
                    <a:pt x="20445" y="16070"/>
                    <a:pt x="20445" y="16070"/>
                  </a:cubicBezTo>
                  <a:cubicBezTo>
                    <a:pt x="20445" y="16128"/>
                    <a:pt x="20445" y="16128"/>
                    <a:pt x="20445" y="16128"/>
                  </a:cubicBezTo>
                  <a:cubicBezTo>
                    <a:pt x="20445" y="16186"/>
                    <a:pt x="20445" y="16186"/>
                    <a:pt x="20445" y="16186"/>
                  </a:cubicBezTo>
                  <a:cubicBezTo>
                    <a:pt x="20445" y="16243"/>
                    <a:pt x="20445" y="16243"/>
                    <a:pt x="20445" y="16243"/>
                  </a:cubicBezTo>
                  <a:cubicBezTo>
                    <a:pt x="20387" y="16358"/>
                    <a:pt x="20387" y="16358"/>
                    <a:pt x="20387" y="16358"/>
                  </a:cubicBezTo>
                  <a:cubicBezTo>
                    <a:pt x="20329" y="16416"/>
                    <a:pt x="20329" y="16416"/>
                    <a:pt x="20329" y="16416"/>
                  </a:cubicBezTo>
                  <a:cubicBezTo>
                    <a:pt x="20329" y="16474"/>
                    <a:pt x="20329" y="16474"/>
                    <a:pt x="20329" y="16474"/>
                  </a:cubicBezTo>
                  <a:cubicBezTo>
                    <a:pt x="20329" y="16531"/>
                    <a:pt x="20329" y="16531"/>
                    <a:pt x="20329" y="16531"/>
                  </a:cubicBezTo>
                  <a:cubicBezTo>
                    <a:pt x="20387" y="16358"/>
                    <a:pt x="20387" y="16358"/>
                    <a:pt x="20387" y="16358"/>
                  </a:cubicBezTo>
                  <a:cubicBezTo>
                    <a:pt x="20445" y="16358"/>
                    <a:pt x="20445" y="16358"/>
                    <a:pt x="20445" y="16358"/>
                  </a:cubicBezTo>
                  <a:cubicBezTo>
                    <a:pt x="20445" y="16358"/>
                    <a:pt x="20560" y="16186"/>
                    <a:pt x="20676" y="15898"/>
                  </a:cubicBezTo>
                  <a:cubicBezTo>
                    <a:pt x="20734" y="15782"/>
                    <a:pt x="20791" y="15610"/>
                    <a:pt x="20907" y="15437"/>
                  </a:cubicBezTo>
                  <a:cubicBezTo>
                    <a:pt x="20965" y="15264"/>
                    <a:pt x="21022" y="15034"/>
                    <a:pt x="21080" y="14861"/>
                  </a:cubicBezTo>
                  <a:cubicBezTo>
                    <a:pt x="21138" y="14688"/>
                    <a:pt x="21196" y="14515"/>
                    <a:pt x="21253" y="14285"/>
                  </a:cubicBezTo>
                  <a:cubicBezTo>
                    <a:pt x="21311" y="14112"/>
                    <a:pt x="21311" y="13939"/>
                    <a:pt x="21369" y="13824"/>
                  </a:cubicBezTo>
                  <a:cubicBezTo>
                    <a:pt x="21427" y="13536"/>
                    <a:pt x="21484" y="13306"/>
                    <a:pt x="21484" y="13306"/>
                  </a:cubicBezTo>
                  <a:cubicBezTo>
                    <a:pt x="21427" y="13363"/>
                    <a:pt x="21427" y="13363"/>
                    <a:pt x="21427" y="13363"/>
                  </a:cubicBezTo>
                  <a:cubicBezTo>
                    <a:pt x="21427" y="13421"/>
                    <a:pt x="21427" y="13421"/>
                    <a:pt x="21427" y="13421"/>
                  </a:cubicBezTo>
                  <a:cubicBezTo>
                    <a:pt x="21427" y="13478"/>
                    <a:pt x="21427" y="13478"/>
                    <a:pt x="21427" y="13478"/>
                  </a:cubicBezTo>
                  <a:cubicBezTo>
                    <a:pt x="21427" y="13536"/>
                    <a:pt x="21427" y="13536"/>
                    <a:pt x="21427" y="13536"/>
                  </a:cubicBezTo>
                  <a:cubicBezTo>
                    <a:pt x="21369" y="13651"/>
                    <a:pt x="21369" y="13651"/>
                    <a:pt x="21369" y="13651"/>
                  </a:cubicBezTo>
                  <a:cubicBezTo>
                    <a:pt x="21369" y="13709"/>
                    <a:pt x="21369" y="13766"/>
                    <a:pt x="21369" y="13766"/>
                  </a:cubicBezTo>
                  <a:cubicBezTo>
                    <a:pt x="21369" y="13709"/>
                    <a:pt x="21369" y="13709"/>
                    <a:pt x="21369" y="13709"/>
                  </a:cubicBezTo>
                  <a:cubicBezTo>
                    <a:pt x="21311" y="13709"/>
                    <a:pt x="21311" y="13709"/>
                    <a:pt x="21311" y="13709"/>
                  </a:cubicBezTo>
                  <a:cubicBezTo>
                    <a:pt x="21311" y="13766"/>
                    <a:pt x="21311" y="13766"/>
                    <a:pt x="21311" y="13766"/>
                  </a:cubicBezTo>
                  <a:cubicBezTo>
                    <a:pt x="21369" y="13766"/>
                    <a:pt x="21369" y="13766"/>
                    <a:pt x="21369" y="13766"/>
                  </a:cubicBezTo>
                  <a:cubicBezTo>
                    <a:pt x="21311" y="13824"/>
                    <a:pt x="21311" y="13824"/>
                    <a:pt x="21311" y="13824"/>
                  </a:cubicBezTo>
                  <a:cubicBezTo>
                    <a:pt x="21311" y="13882"/>
                    <a:pt x="21311" y="13882"/>
                    <a:pt x="21311" y="13882"/>
                  </a:cubicBezTo>
                  <a:cubicBezTo>
                    <a:pt x="21253" y="13997"/>
                    <a:pt x="21253" y="13997"/>
                    <a:pt x="21253" y="13997"/>
                  </a:cubicBezTo>
                  <a:cubicBezTo>
                    <a:pt x="21311" y="14054"/>
                    <a:pt x="21311" y="14054"/>
                    <a:pt x="21311" y="14054"/>
                  </a:cubicBezTo>
                  <a:cubicBezTo>
                    <a:pt x="21253" y="14112"/>
                    <a:pt x="21253" y="14112"/>
                    <a:pt x="21253" y="14112"/>
                  </a:cubicBezTo>
                  <a:cubicBezTo>
                    <a:pt x="21311" y="14112"/>
                    <a:pt x="21311" y="14112"/>
                    <a:pt x="21311" y="14112"/>
                  </a:cubicBezTo>
                  <a:cubicBezTo>
                    <a:pt x="21253" y="14170"/>
                    <a:pt x="21253" y="14170"/>
                    <a:pt x="21253" y="14170"/>
                  </a:cubicBezTo>
                  <a:cubicBezTo>
                    <a:pt x="21253" y="14227"/>
                    <a:pt x="21253" y="14227"/>
                    <a:pt x="21253" y="14227"/>
                  </a:cubicBezTo>
                  <a:cubicBezTo>
                    <a:pt x="21253" y="14285"/>
                    <a:pt x="21253" y="14285"/>
                    <a:pt x="21253" y="14285"/>
                  </a:cubicBezTo>
                  <a:cubicBezTo>
                    <a:pt x="21196" y="14342"/>
                    <a:pt x="21196" y="14342"/>
                    <a:pt x="21196" y="14342"/>
                  </a:cubicBezTo>
                  <a:lnTo>
                    <a:pt x="21196" y="14400"/>
                  </a:lnTo>
                  <a:cubicBezTo>
                    <a:pt x="21138" y="14515"/>
                    <a:pt x="21138" y="14515"/>
                    <a:pt x="21138" y="14515"/>
                  </a:cubicBezTo>
                  <a:cubicBezTo>
                    <a:pt x="21138" y="14573"/>
                    <a:pt x="21138" y="14630"/>
                    <a:pt x="21080" y="14688"/>
                  </a:cubicBezTo>
                  <a:cubicBezTo>
                    <a:pt x="21080" y="14746"/>
                    <a:pt x="21080" y="14746"/>
                    <a:pt x="21080" y="14746"/>
                  </a:cubicBezTo>
                  <a:cubicBezTo>
                    <a:pt x="21080" y="14803"/>
                    <a:pt x="21080" y="14803"/>
                    <a:pt x="21080" y="14803"/>
                  </a:cubicBezTo>
                  <a:cubicBezTo>
                    <a:pt x="21022" y="14918"/>
                    <a:pt x="21022" y="14918"/>
                    <a:pt x="21022" y="14918"/>
                  </a:cubicBezTo>
                  <a:cubicBezTo>
                    <a:pt x="21022" y="14976"/>
                    <a:pt x="21022" y="14976"/>
                    <a:pt x="21022" y="14976"/>
                  </a:cubicBezTo>
                  <a:lnTo>
                    <a:pt x="20965" y="14976"/>
                  </a:lnTo>
                  <a:cubicBezTo>
                    <a:pt x="20965" y="14976"/>
                    <a:pt x="21022" y="14976"/>
                    <a:pt x="20965" y="14976"/>
                  </a:cubicBezTo>
                  <a:cubicBezTo>
                    <a:pt x="20965" y="14976"/>
                    <a:pt x="20965" y="14976"/>
                    <a:pt x="20965" y="15034"/>
                  </a:cubicBezTo>
                  <a:cubicBezTo>
                    <a:pt x="20965" y="15091"/>
                    <a:pt x="20965" y="15091"/>
                    <a:pt x="20965" y="15091"/>
                  </a:cubicBezTo>
                  <a:cubicBezTo>
                    <a:pt x="20907" y="15149"/>
                    <a:pt x="20907" y="15149"/>
                    <a:pt x="20907" y="15149"/>
                  </a:cubicBezTo>
                  <a:cubicBezTo>
                    <a:pt x="20907" y="15091"/>
                    <a:pt x="20907" y="15091"/>
                    <a:pt x="20907" y="15091"/>
                  </a:cubicBezTo>
                  <a:cubicBezTo>
                    <a:pt x="20907" y="15149"/>
                    <a:pt x="20907" y="15149"/>
                    <a:pt x="20907" y="15149"/>
                  </a:cubicBezTo>
                  <a:cubicBezTo>
                    <a:pt x="20849" y="15149"/>
                    <a:pt x="20849" y="15149"/>
                    <a:pt x="20849" y="15149"/>
                  </a:cubicBezTo>
                  <a:cubicBezTo>
                    <a:pt x="20849" y="15206"/>
                    <a:pt x="20849" y="15206"/>
                    <a:pt x="20849" y="15206"/>
                  </a:cubicBezTo>
                  <a:lnTo>
                    <a:pt x="20907" y="15206"/>
                  </a:lnTo>
                  <a:cubicBezTo>
                    <a:pt x="20849" y="15322"/>
                    <a:pt x="20849" y="15322"/>
                    <a:pt x="20849" y="15322"/>
                  </a:cubicBezTo>
                  <a:cubicBezTo>
                    <a:pt x="20849" y="15322"/>
                    <a:pt x="20791" y="15379"/>
                    <a:pt x="20791" y="15437"/>
                  </a:cubicBezTo>
                  <a:cubicBezTo>
                    <a:pt x="20791" y="15494"/>
                    <a:pt x="20791" y="15494"/>
                    <a:pt x="20791" y="15494"/>
                  </a:cubicBezTo>
                  <a:cubicBezTo>
                    <a:pt x="20734" y="15610"/>
                    <a:pt x="20734" y="15610"/>
                    <a:pt x="20734" y="15610"/>
                  </a:cubicBezTo>
                  <a:cubicBezTo>
                    <a:pt x="20734" y="15494"/>
                    <a:pt x="20734" y="15494"/>
                    <a:pt x="20734" y="15494"/>
                  </a:cubicBezTo>
                  <a:cubicBezTo>
                    <a:pt x="20734" y="15494"/>
                    <a:pt x="20734" y="15437"/>
                    <a:pt x="20791" y="15437"/>
                  </a:cubicBezTo>
                  <a:cubicBezTo>
                    <a:pt x="20734" y="15437"/>
                    <a:pt x="20734" y="15437"/>
                    <a:pt x="20734" y="15437"/>
                  </a:cubicBezTo>
                  <a:cubicBezTo>
                    <a:pt x="20791" y="15322"/>
                    <a:pt x="20791" y="15322"/>
                    <a:pt x="20791" y="15322"/>
                  </a:cubicBezTo>
                  <a:cubicBezTo>
                    <a:pt x="20734" y="15379"/>
                    <a:pt x="20734" y="15379"/>
                    <a:pt x="20734" y="15379"/>
                  </a:cubicBezTo>
                  <a:cubicBezTo>
                    <a:pt x="20734" y="15437"/>
                    <a:pt x="20734" y="15437"/>
                    <a:pt x="20734" y="15437"/>
                  </a:cubicBezTo>
                  <a:cubicBezTo>
                    <a:pt x="20676" y="15494"/>
                    <a:pt x="20676" y="15494"/>
                    <a:pt x="20676" y="15494"/>
                  </a:cubicBezTo>
                  <a:cubicBezTo>
                    <a:pt x="20734" y="15494"/>
                    <a:pt x="20734" y="15494"/>
                    <a:pt x="20734" y="15494"/>
                  </a:cubicBezTo>
                  <a:cubicBezTo>
                    <a:pt x="20676" y="15610"/>
                    <a:pt x="20676" y="15610"/>
                    <a:pt x="20676" y="15610"/>
                  </a:cubicBezTo>
                  <a:lnTo>
                    <a:pt x="20618" y="15610"/>
                  </a:lnTo>
                  <a:cubicBezTo>
                    <a:pt x="20676" y="15552"/>
                    <a:pt x="20676" y="15552"/>
                    <a:pt x="20676" y="15552"/>
                  </a:cubicBezTo>
                  <a:cubicBezTo>
                    <a:pt x="20676" y="15494"/>
                    <a:pt x="20676" y="15494"/>
                    <a:pt x="20676" y="15494"/>
                  </a:cubicBezTo>
                  <a:cubicBezTo>
                    <a:pt x="20676" y="15437"/>
                    <a:pt x="20676" y="15437"/>
                    <a:pt x="20734" y="15437"/>
                  </a:cubicBezTo>
                  <a:cubicBezTo>
                    <a:pt x="20734" y="15437"/>
                    <a:pt x="20676" y="15437"/>
                    <a:pt x="20676" y="15379"/>
                  </a:cubicBezTo>
                  <a:cubicBezTo>
                    <a:pt x="20734" y="15379"/>
                    <a:pt x="20734" y="15379"/>
                    <a:pt x="20734" y="15379"/>
                  </a:cubicBezTo>
                  <a:cubicBezTo>
                    <a:pt x="20734" y="15322"/>
                    <a:pt x="20734" y="15322"/>
                    <a:pt x="20734" y="15322"/>
                  </a:cubicBezTo>
                  <a:cubicBezTo>
                    <a:pt x="20791" y="15206"/>
                    <a:pt x="20791" y="15206"/>
                    <a:pt x="20791" y="15206"/>
                  </a:cubicBezTo>
                  <a:cubicBezTo>
                    <a:pt x="20791" y="15149"/>
                    <a:pt x="20791" y="15149"/>
                    <a:pt x="20791" y="15149"/>
                  </a:cubicBezTo>
                  <a:cubicBezTo>
                    <a:pt x="20849" y="15091"/>
                    <a:pt x="20849" y="15091"/>
                    <a:pt x="20849" y="15091"/>
                  </a:cubicBezTo>
                  <a:cubicBezTo>
                    <a:pt x="20849" y="15034"/>
                    <a:pt x="20849" y="15034"/>
                    <a:pt x="20849" y="15034"/>
                  </a:cubicBezTo>
                  <a:cubicBezTo>
                    <a:pt x="20849" y="14976"/>
                    <a:pt x="20849" y="14976"/>
                    <a:pt x="20849" y="14976"/>
                  </a:cubicBezTo>
                  <a:cubicBezTo>
                    <a:pt x="20907" y="14918"/>
                    <a:pt x="20907" y="14918"/>
                    <a:pt x="20907" y="14918"/>
                  </a:cubicBezTo>
                  <a:cubicBezTo>
                    <a:pt x="20907" y="14861"/>
                    <a:pt x="20965" y="14861"/>
                    <a:pt x="20965" y="14861"/>
                  </a:cubicBezTo>
                  <a:cubicBezTo>
                    <a:pt x="20907" y="14861"/>
                    <a:pt x="20907" y="14861"/>
                    <a:pt x="20907" y="14861"/>
                  </a:cubicBezTo>
                  <a:cubicBezTo>
                    <a:pt x="20907" y="14803"/>
                    <a:pt x="20907" y="14803"/>
                    <a:pt x="20907" y="14803"/>
                  </a:cubicBezTo>
                  <a:cubicBezTo>
                    <a:pt x="20965" y="14688"/>
                    <a:pt x="20965" y="14688"/>
                    <a:pt x="20965" y="14688"/>
                  </a:cubicBezTo>
                  <a:cubicBezTo>
                    <a:pt x="20965" y="14630"/>
                    <a:pt x="21022" y="14630"/>
                    <a:pt x="21022" y="14573"/>
                  </a:cubicBezTo>
                  <a:cubicBezTo>
                    <a:pt x="21022" y="14515"/>
                    <a:pt x="21022" y="14515"/>
                    <a:pt x="21022" y="14515"/>
                  </a:cubicBezTo>
                  <a:cubicBezTo>
                    <a:pt x="21022" y="14458"/>
                    <a:pt x="21022" y="14458"/>
                    <a:pt x="21022" y="14458"/>
                  </a:cubicBezTo>
                  <a:cubicBezTo>
                    <a:pt x="21080" y="14400"/>
                    <a:pt x="21080" y="14400"/>
                    <a:pt x="21080" y="14400"/>
                  </a:cubicBezTo>
                  <a:cubicBezTo>
                    <a:pt x="21022" y="14342"/>
                    <a:pt x="21022" y="14342"/>
                    <a:pt x="21022" y="14342"/>
                  </a:cubicBezTo>
                  <a:cubicBezTo>
                    <a:pt x="21080" y="14227"/>
                    <a:pt x="21080" y="14227"/>
                    <a:pt x="21080" y="14227"/>
                  </a:cubicBezTo>
                  <a:lnTo>
                    <a:pt x="21080" y="14170"/>
                  </a:lnTo>
                  <a:cubicBezTo>
                    <a:pt x="21138" y="14112"/>
                    <a:pt x="21138" y="14112"/>
                    <a:pt x="21138" y="14112"/>
                  </a:cubicBezTo>
                  <a:cubicBezTo>
                    <a:pt x="21138" y="13997"/>
                    <a:pt x="21138" y="13997"/>
                    <a:pt x="21138" y="13997"/>
                  </a:cubicBezTo>
                  <a:cubicBezTo>
                    <a:pt x="21138" y="13939"/>
                    <a:pt x="21138" y="13939"/>
                    <a:pt x="21138" y="13939"/>
                  </a:cubicBezTo>
                  <a:cubicBezTo>
                    <a:pt x="21138" y="13882"/>
                    <a:pt x="21138" y="13882"/>
                    <a:pt x="21138" y="13882"/>
                  </a:cubicBezTo>
                  <a:cubicBezTo>
                    <a:pt x="21196" y="13882"/>
                    <a:pt x="21196" y="13882"/>
                    <a:pt x="21196" y="13882"/>
                  </a:cubicBezTo>
                  <a:cubicBezTo>
                    <a:pt x="21196" y="13824"/>
                    <a:pt x="21196" y="13824"/>
                    <a:pt x="21196" y="13766"/>
                  </a:cubicBezTo>
                  <a:cubicBezTo>
                    <a:pt x="21253" y="13651"/>
                    <a:pt x="21253" y="13651"/>
                    <a:pt x="21253" y="13651"/>
                  </a:cubicBezTo>
                  <a:cubicBezTo>
                    <a:pt x="21253" y="13651"/>
                    <a:pt x="21253" y="13651"/>
                    <a:pt x="21253" y="13594"/>
                  </a:cubicBezTo>
                  <a:cubicBezTo>
                    <a:pt x="21196" y="13594"/>
                    <a:pt x="21196" y="13594"/>
                    <a:pt x="21196" y="13594"/>
                  </a:cubicBezTo>
                  <a:cubicBezTo>
                    <a:pt x="21253" y="13594"/>
                    <a:pt x="21253" y="13594"/>
                    <a:pt x="21253" y="13594"/>
                  </a:cubicBezTo>
                  <a:cubicBezTo>
                    <a:pt x="21196" y="13594"/>
                    <a:pt x="21196" y="13594"/>
                    <a:pt x="21196" y="13594"/>
                  </a:cubicBezTo>
                  <a:cubicBezTo>
                    <a:pt x="21253" y="13478"/>
                    <a:pt x="21253" y="13478"/>
                    <a:pt x="21253" y="13478"/>
                  </a:cubicBezTo>
                  <a:cubicBezTo>
                    <a:pt x="21253" y="13421"/>
                    <a:pt x="21253" y="13421"/>
                    <a:pt x="21253" y="13421"/>
                  </a:cubicBezTo>
                  <a:cubicBezTo>
                    <a:pt x="21311" y="13306"/>
                    <a:pt x="21311" y="13306"/>
                    <a:pt x="21311" y="13306"/>
                  </a:cubicBezTo>
                  <a:cubicBezTo>
                    <a:pt x="21253" y="13306"/>
                    <a:pt x="21253" y="13306"/>
                    <a:pt x="21253" y="13306"/>
                  </a:cubicBezTo>
                  <a:cubicBezTo>
                    <a:pt x="21311" y="13306"/>
                    <a:pt x="21311" y="13306"/>
                    <a:pt x="21311" y="13306"/>
                  </a:cubicBezTo>
                  <a:cubicBezTo>
                    <a:pt x="21253" y="13306"/>
                    <a:pt x="21253" y="13306"/>
                    <a:pt x="21253" y="13306"/>
                  </a:cubicBezTo>
                  <a:cubicBezTo>
                    <a:pt x="21311" y="13248"/>
                    <a:pt x="21311" y="13248"/>
                    <a:pt x="21311" y="13248"/>
                  </a:cubicBezTo>
                  <a:cubicBezTo>
                    <a:pt x="21253" y="13248"/>
                    <a:pt x="21253" y="13248"/>
                    <a:pt x="21253" y="13248"/>
                  </a:cubicBezTo>
                  <a:cubicBezTo>
                    <a:pt x="21311" y="13133"/>
                    <a:pt x="21311" y="13133"/>
                    <a:pt x="21311" y="13133"/>
                  </a:cubicBezTo>
                  <a:cubicBezTo>
                    <a:pt x="21311" y="13190"/>
                    <a:pt x="21311" y="13190"/>
                    <a:pt x="21311" y="13190"/>
                  </a:cubicBezTo>
                  <a:cubicBezTo>
                    <a:pt x="21369" y="13133"/>
                    <a:pt x="21369" y="13133"/>
                    <a:pt x="21369" y="13133"/>
                  </a:cubicBezTo>
                  <a:cubicBezTo>
                    <a:pt x="21369" y="13190"/>
                    <a:pt x="21369" y="13190"/>
                    <a:pt x="21369" y="13190"/>
                  </a:cubicBezTo>
                  <a:cubicBezTo>
                    <a:pt x="21369" y="13248"/>
                    <a:pt x="21369" y="13248"/>
                    <a:pt x="21369" y="13248"/>
                  </a:cubicBezTo>
                  <a:cubicBezTo>
                    <a:pt x="21427" y="13133"/>
                    <a:pt x="21427" y="13133"/>
                    <a:pt x="21427" y="13133"/>
                  </a:cubicBezTo>
                  <a:cubicBezTo>
                    <a:pt x="21427" y="13075"/>
                    <a:pt x="21427" y="13075"/>
                    <a:pt x="21427" y="13075"/>
                  </a:cubicBezTo>
                  <a:cubicBezTo>
                    <a:pt x="21427" y="13133"/>
                    <a:pt x="21427" y="13133"/>
                    <a:pt x="21427" y="13133"/>
                  </a:cubicBezTo>
                  <a:cubicBezTo>
                    <a:pt x="21369" y="13133"/>
                    <a:pt x="21369" y="13133"/>
                    <a:pt x="21369" y="13133"/>
                  </a:cubicBezTo>
                  <a:cubicBezTo>
                    <a:pt x="21369" y="13018"/>
                    <a:pt x="21369" y="13018"/>
                    <a:pt x="21369" y="13018"/>
                  </a:cubicBezTo>
                  <a:cubicBezTo>
                    <a:pt x="21311" y="13018"/>
                    <a:pt x="21311" y="13018"/>
                    <a:pt x="21311" y="13018"/>
                  </a:cubicBezTo>
                  <a:cubicBezTo>
                    <a:pt x="21369" y="12960"/>
                    <a:pt x="21369" y="12960"/>
                    <a:pt x="21369" y="12960"/>
                  </a:cubicBezTo>
                  <a:cubicBezTo>
                    <a:pt x="21427" y="12845"/>
                    <a:pt x="21427" y="12845"/>
                    <a:pt x="21427" y="12845"/>
                  </a:cubicBezTo>
                  <a:cubicBezTo>
                    <a:pt x="21369" y="12845"/>
                    <a:pt x="21369" y="12845"/>
                    <a:pt x="21369" y="12902"/>
                  </a:cubicBezTo>
                  <a:cubicBezTo>
                    <a:pt x="21369" y="12845"/>
                    <a:pt x="21369" y="12845"/>
                    <a:pt x="21369" y="12787"/>
                  </a:cubicBezTo>
                  <a:cubicBezTo>
                    <a:pt x="21369" y="12730"/>
                    <a:pt x="21369" y="12730"/>
                    <a:pt x="21369" y="12730"/>
                  </a:cubicBezTo>
                  <a:cubicBezTo>
                    <a:pt x="21369" y="12672"/>
                    <a:pt x="21369" y="12672"/>
                    <a:pt x="21369" y="12672"/>
                  </a:cubicBezTo>
                  <a:cubicBezTo>
                    <a:pt x="21369" y="12614"/>
                    <a:pt x="21427" y="12614"/>
                    <a:pt x="21427" y="12614"/>
                  </a:cubicBezTo>
                  <a:cubicBezTo>
                    <a:pt x="21369" y="12614"/>
                    <a:pt x="21369" y="12614"/>
                    <a:pt x="21369" y="12614"/>
                  </a:cubicBezTo>
                  <a:cubicBezTo>
                    <a:pt x="21369" y="12557"/>
                    <a:pt x="21369" y="12557"/>
                    <a:pt x="21369" y="12557"/>
                  </a:cubicBezTo>
                  <a:cubicBezTo>
                    <a:pt x="21369" y="12499"/>
                    <a:pt x="21369" y="12499"/>
                    <a:pt x="21369" y="12499"/>
                  </a:cubicBezTo>
                  <a:cubicBezTo>
                    <a:pt x="21427" y="12442"/>
                    <a:pt x="21427" y="12442"/>
                    <a:pt x="21427" y="12442"/>
                  </a:cubicBezTo>
                  <a:cubicBezTo>
                    <a:pt x="21427" y="12442"/>
                    <a:pt x="21427" y="12442"/>
                    <a:pt x="21427" y="12384"/>
                  </a:cubicBezTo>
                  <a:cubicBezTo>
                    <a:pt x="21427" y="12326"/>
                    <a:pt x="21427" y="12326"/>
                    <a:pt x="21427" y="12326"/>
                  </a:cubicBezTo>
                  <a:cubicBezTo>
                    <a:pt x="21427" y="12269"/>
                    <a:pt x="21427" y="12269"/>
                    <a:pt x="21427" y="12269"/>
                  </a:cubicBezTo>
                  <a:cubicBezTo>
                    <a:pt x="21427" y="12211"/>
                    <a:pt x="21427" y="12211"/>
                    <a:pt x="21427" y="12211"/>
                  </a:cubicBezTo>
                  <a:cubicBezTo>
                    <a:pt x="21427" y="12154"/>
                    <a:pt x="21427" y="12154"/>
                    <a:pt x="21427" y="12154"/>
                  </a:cubicBezTo>
                  <a:cubicBezTo>
                    <a:pt x="21427" y="12096"/>
                    <a:pt x="21427" y="12096"/>
                    <a:pt x="21427" y="12096"/>
                  </a:cubicBezTo>
                  <a:cubicBezTo>
                    <a:pt x="21427" y="12038"/>
                    <a:pt x="21427" y="12038"/>
                    <a:pt x="21427" y="11981"/>
                  </a:cubicBezTo>
                  <a:cubicBezTo>
                    <a:pt x="21484" y="11981"/>
                    <a:pt x="21427" y="11981"/>
                    <a:pt x="21427" y="11981"/>
                  </a:cubicBezTo>
                  <a:cubicBezTo>
                    <a:pt x="21427" y="11923"/>
                    <a:pt x="21427" y="11923"/>
                    <a:pt x="21427" y="11923"/>
                  </a:cubicBezTo>
                  <a:cubicBezTo>
                    <a:pt x="21484" y="11923"/>
                    <a:pt x="21484" y="11923"/>
                    <a:pt x="21484" y="11923"/>
                  </a:cubicBezTo>
                  <a:cubicBezTo>
                    <a:pt x="21484" y="11866"/>
                    <a:pt x="21484" y="11866"/>
                    <a:pt x="21484" y="11866"/>
                  </a:cubicBezTo>
                  <a:cubicBezTo>
                    <a:pt x="21484" y="11866"/>
                    <a:pt x="21484" y="11866"/>
                    <a:pt x="21484" y="11923"/>
                  </a:cubicBezTo>
                  <a:lnTo>
                    <a:pt x="21484" y="11866"/>
                  </a:lnTo>
                  <a:cubicBezTo>
                    <a:pt x="21427" y="11866"/>
                    <a:pt x="21427" y="11866"/>
                    <a:pt x="21427" y="11866"/>
                  </a:cubicBezTo>
                  <a:cubicBezTo>
                    <a:pt x="21427" y="11808"/>
                    <a:pt x="21427" y="11808"/>
                    <a:pt x="21427" y="11808"/>
                  </a:cubicBezTo>
                  <a:lnTo>
                    <a:pt x="21427" y="11750"/>
                  </a:lnTo>
                  <a:cubicBezTo>
                    <a:pt x="21484" y="11750"/>
                    <a:pt x="21484" y="11750"/>
                    <a:pt x="21484" y="11750"/>
                  </a:cubicBezTo>
                  <a:cubicBezTo>
                    <a:pt x="21427" y="11750"/>
                    <a:pt x="21427" y="11635"/>
                    <a:pt x="21427" y="11635"/>
                  </a:cubicBezTo>
                  <a:cubicBezTo>
                    <a:pt x="21484" y="11635"/>
                    <a:pt x="21484" y="11635"/>
                    <a:pt x="21484" y="11635"/>
                  </a:cubicBezTo>
                  <a:cubicBezTo>
                    <a:pt x="21484" y="11578"/>
                    <a:pt x="21484" y="11578"/>
                    <a:pt x="21484" y="11578"/>
                  </a:cubicBezTo>
                  <a:cubicBezTo>
                    <a:pt x="21484" y="11520"/>
                    <a:pt x="21484" y="11520"/>
                    <a:pt x="21484" y="11520"/>
                  </a:cubicBezTo>
                  <a:cubicBezTo>
                    <a:pt x="21542" y="11520"/>
                    <a:pt x="21542" y="11520"/>
                    <a:pt x="21542" y="11520"/>
                  </a:cubicBezTo>
                  <a:cubicBezTo>
                    <a:pt x="21542" y="11578"/>
                    <a:pt x="21542" y="11520"/>
                    <a:pt x="21542" y="11578"/>
                  </a:cubicBezTo>
                  <a:cubicBezTo>
                    <a:pt x="21542" y="11693"/>
                    <a:pt x="21542" y="11693"/>
                    <a:pt x="21542" y="11693"/>
                  </a:cubicBezTo>
                  <a:lnTo>
                    <a:pt x="21542" y="11750"/>
                  </a:lnTo>
                  <a:cubicBezTo>
                    <a:pt x="21542" y="11635"/>
                    <a:pt x="21542" y="11635"/>
                    <a:pt x="21542" y="11635"/>
                  </a:cubicBezTo>
                  <a:cubicBezTo>
                    <a:pt x="21484" y="11808"/>
                    <a:pt x="21484" y="11808"/>
                    <a:pt x="21484" y="11808"/>
                  </a:cubicBezTo>
                  <a:cubicBezTo>
                    <a:pt x="21542" y="11808"/>
                    <a:pt x="21542" y="11808"/>
                    <a:pt x="21542" y="11808"/>
                  </a:cubicBezTo>
                  <a:lnTo>
                    <a:pt x="21542" y="11750"/>
                  </a:lnTo>
                  <a:cubicBezTo>
                    <a:pt x="21542" y="11808"/>
                    <a:pt x="21542" y="11808"/>
                    <a:pt x="21542" y="11808"/>
                  </a:cubicBezTo>
                  <a:cubicBezTo>
                    <a:pt x="21542" y="11866"/>
                    <a:pt x="21542" y="11866"/>
                    <a:pt x="21542" y="11866"/>
                  </a:cubicBezTo>
                  <a:cubicBezTo>
                    <a:pt x="21542" y="11808"/>
                    <a:pt x="21542" y="11808"/>
                    <a:pt x="21484" y="11808"/>
                  </a:cubicBezTo>
                  <a:cubicBezTo>
                    <a:pt x="21484" y="11866"/>
                    <a:pt x="21484" y="11866"/>
                    <a:pt x="21484" y="11866"/>
                  </a:cubicBezTo>
                  <a:cubicBezTo>
                    <a:pt x="21542" y="11866"/>
                    <a:pt x="21542" y="11866"/>
                    <a:pt x="21542" y="11866"/>
                  </a:cubicBezTo>
                  <a:cubicBezTo>
                    <a:pt x="21484" y="11981"/>
                    <a:pt x="21484" y="11981"/>
                    <a:pt x="21484" y="11981"/>
                  </a:cubicBezTo>
                  <a:cubicBezTo>
                    <a:pt x="21484" y="12038"/>
                    <a:pt x="21484" y="12038"/>
                    <a:pt x="21484" y="12038"/>
                  </a:cubicBezTo>
                  <a:cubicBezTo>
                    <a:pt x="21484" y="12096"/>
                    <a:pt x="21484" y="12096"/>
                    <a:pt x="21484" y="12096"/>
                  </a:cubicBezTo>
                  <a:cubicBezTo>
                    <a:pt x="21484" y="12154"/>
                    <a:pt x="21484" y="12154"/>
                    <a:pt x="21484" y="12154"/>
                  </a:cubicBezTo>
                  <a:cubicBezTo>
                    <a:pt x="21484" y="12096"/>
                    <a:pt x="21484" y="12096"/>
                    <a:pt x="21484" y="12096"/>
                  </a:cubicBezTo>
                  <a:cubicBezTo>
                    <a:pt x="21427" y="12154"/>
                    <a:pt x="21427" y="12211"/>
                    <a:pt x="21427" y="12269"/>
                  </a:cubicBezTo>
                  <a:cubicBezTo>
                    <a:pt x="21484" y="12269"/>
                    <a:pt x="21427" y="12269"/>
                    <a:pt x="21484" y="12269"/>
                  </a:cubicBezTo>
                  <a:cubicBezTo>
                    <a:pt x="21484" y="12211"/>
                    <a:pt x="21484" y="12211"/>
                    <a:pt x="21484" y="12211"/>
                  </a:cubicBezTo>
                  <a:cubicBezTo>
                    <a:pt x="21484" y="12154"/>
                    <a:pt x="21484" y="12154"/>
                    <a:pt x="21484" y="12154"/>
                  </a:cubicBezTo>
                  <a:cubicBezTo>
                    <a:pt x="21484" y="12269"/>
                    <a:pt x="21484" y="12269"/>
                    <a:pt x="21484" y="12269"/>
                  </a:cubicBezTo>
                  <a:cubicBezTo>
                    <a:pt x="21484" y="12326"/>
                    <a:pt x="21484" y="12326"/>
                    <a:pt x="21484" y="12326"/>
                  </a:cubicBezTo>
                  <a:lnTo>
                    <a:pt x="21484" y="12384"/>
                  </a:lnTo>
                  <a:cubicBezTo>
                    <a:pt x="21427" y="12384"/>
                    <a:pt x="21427" y="12384"/>
                    <a:pt x="21427" y="12384"/>
                  </a:cubicBezTo>
                  <a:cubicBezTo>
                    <a:pt x="21427" y="12442"/>
                    <a:pt x="21427" y="12442"/>
                    <a:pt x="21427" y="12442"/>
                  </a:cubicBezTo>
                  <a:cubicBezTo>
                    <a:pt x="21484" y="12442"/>
                    <a:pt x="21484" y="12442"/>
                    <a:pt x="21484" y="12442"/>
                  </a:cubicBezTo>
                  <a:cubicBezTo>
                    <a:pt x="21427" y="12499"/>
                    <a:pt x="21427" y="12499"/>
                    <a:pt x="21427" y="12499"/>
                  </a:cubicBezTo>
                  <a:cubicBezTo>
                    <a:pt x="21484" y="12499"/>
                    <a:pt x="21484" y="12499"/>
                    <a:pt x="21484" y="12499"/>
                  </a:cubicBezTo>
                  <a:cubicBezTo>
                    <a:pt x="21484" y="12384"/>
                    <a:pt x="21484" y="12384"/>
                    <a:pt x="21484" y="12384"/>
                  </a:cubicBezTo>
                  <a:cubicBezTo>
                    <a:pt x="21542" y="12154"/>
                    <a:pt x="21542" y="12154"/>
                    <a:pt x="21542" y="12154"/>
                  </a:cubicBezTo>
                  <a:cubicBezTo>
                    <a:pt x="21542" y="12038"/>
                    <a:pt x="21542" y="12038"/>
                    <a:pt x="21542" y="12038"/>
                  </a:cubicBezTo>
                  <a:cubicBezTo>
                    <a:pt x="21542" y="11981"/>
                    <a:pt x="21542" y="11981"/>
                    <a:pt x="21542" y="11981"/>
                  </a:cubicBezTo>
                  <a:cubicBezTo>
                    <a:pt x="21600" y="11923"/>
                    <a:pt x="21542" y="11923"/>
                    <a:pt x="21542" y="11866"/>
                  </a:cubicBezTo>
                  <a:cubicBezTo>
                    <a:pt x="21542" y="11866"/>
                    <a:pt x="21542" y="11866"/>
                    <a:pt x="21600" y="11866"/>
                  </a:cubicBezTo>
                  <a:cubicBezTo>
                    <a:pt x="21600" y="11462"/>
                    <a:pt x="21600" y="11462"/>
                    <a:pt x="21600" y="11462"/>
                  </a:cubicBezTo>
                  <a:cubicBezTo>
                    <a:pt x="21600" y="11462"/>
                    <a:pt x="21600" y="11405"/>
                    <a:pt x="21600" y="11405"/>
                  </a:cubicBezTo>
                  <a:close/>
                  <a:moveTo>
                    <a:pt x="21600" y="11405"/>
                  </a:moveTo>
                </a:path>
              </a:pathLst>
            </a:custGeom>
            <a:solidFill>
              <a:schemeClr val="bg1">
                <a:lumMod val="65000"/>
              </a:schemeClr>
            </a:solidFill>
            <a:ln>
              <a:noFill/>
            </a:ln>
          </p:spPr>
          <p:txBody>
            <a:bodyPr lIns="0" tIns="0" rIns="0" bIns="0"/>
            <a:lstStyle/>
            <a:p>
              <a:endParaRPr lang="en-US"/>
            </a:p>
          </p:txBody>
        </p:sp>
        <p:sp>
          <p:nvSpPr>
            <p:cNvPr id="24" name="TextBox 23"/>
            <p:cNvSpPr txBox="1"/>
            <p:nvPr/>
          </p:nvSpPr>
          <p:spPr>
            <a:xfrm>
              <a:off x="6602220" y="5241109"/>
              <a:ext cx="1819315" cy="807575"/>
            </a:xfrm>
            <a:prstGeom prst="rect">
              <a:avLst/>
            </a:prstGeom>
            <a:noFill/>
          </p:spPr>
          <p:txBody>
            <a:bodyPr wrap="square" rtlCol="0">
              <a:spAutoFit/>
            </a:bodyPr>
            <a:lstStyle/>
            <a:p>
              <a:pPr algn="ctr"/>
              <a:r>
                <a:rPr lang="en-AU" sz="2000" dirty="0" smtClean="0">
                  <a:latin typeface="Source Sans Pro Light"/>
                  <a:cs typeface="Source Sans Pro Light"/>
                </a:rPr>
                <a:t>Shared Warehouses</a:t>
              </a:r>
              <a:endParaRPr lang="en-AU" sz="2000" dirty="0">
                <a:latin typeface="Source Sans Pro Light"/>
                <a:cs typeface="Source Sans Pro Light"/>
              </a:endParaRPr>
            </a:p>
          </p:txBody>
        </p:sp>
      </p:grpSp>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78174" y="6113818"/>
            <a:ext cx="962749" cy="428400"/>
          </a:xfrm>
          <a:prstGeom prst="rect">
            <a:avLst/>
          </a:prstGeom>
        </p:spPr>
      </p:pic>
    </p:spTree>
    <p:extLst>
      <p:ext uri="{BB962C8B-B14F-4D97-AF65-F5344CB8AC3E}">
        <p14:creationId xmlns:p14="http://schemas.microsoft.com/office/powerpoint/2010/main" val="172399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Main Layout: Stone Colour">
  <a:themeElements>
    <a:clrScheme name="JLL_Dec2016">
      <a:dk1>
        <a:srgbClr val="000000"/>
      </a:dk1>
      <a:lt1>
        <a:srgbClr val="FFFFFF"/>
      </a:lt1>
      <a:dk2>
        <a:srgbClr val="9A0549"/>
      </a:dk2>
      <a:lt2>
        <a:srgbClr val="602376"/>
      </a:lt2>
      <a:accent1>
        <a:srgbClr val="E30613"/>
      </a:accent1>
      <a:accent2>
        <a:srgbClr val="000000"/>
      </a:accent2>
      <a:accent3>
        <a:srgbClr val="616468"/>
      </a:accent3>
      <a:accent4>
        <a:srgbClr val="B1B2B3"/>
      </a:accent4>
      <a:accent5>
        <a:srgbClr val="DBD6C7"/>
      </a:accent5>
      <a:accent6>
        <a:srgbClr val="7874B5"/>
      </a:accent6>
      <a:hlink>
        <a:srgbClr val="E30613"/>
      </a:hlink>
      <a:folHlink>
        <a:srgbClr val="6164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JLL Red">
      <a:srgbClr val="E30613"/>
    </a:custClr>
    <a:custClr name="White">
      <a:srgbClr val="FFFFFF"/>
    </a:custClr>
    <a:custClr name="Black">
      <a:srgbClr val="000000"/>
    </a:custClr>
    <a:custClr name="Steel">
      <a:srgbClr val="626468"/>
    </a:custClr>
    <a:custClr name="Concrete">
      <a:srgbClr val="B1B2B4"/>
    </a:custClr>
    <a:custClr name="Stone">
      <a:srgbClr val="DBD6C7"/>
    </a:custClr>
    <a:custClr name="Violet">
      <a:srgbClr val="7874B5"/>
    </a:custClr>
    <a:custClr name="Purple">
      <a:srgbClr val="602376"/>
    </a:custClr>
    <a:custClr name="Raspberry">
      <a:srgbClr val="9A054A"/>
    </a:custClr>
    <a:custClr name="Orange">
      <a:srgbClr val="ED700A"/>
    </a:custClr>
  </a:custClrLst>
  <a:extLst>
    <a:ext uri="{05A4C25C-085E-4340-85A3-A5531E510DB2}">
      <thm15:themeFamily xmlns:thm15="http://schemas.microsoft.com/office/thememl/2012/main" name="Presentation2" id="{815787C3-AB9C-42D9-B7AA-A6A76B60920A}" vid="{6D0190BE-88E8-4A57-A4C2-B99664D27F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Screen - Legal 8.5 x 14 inchTemplate (12.4mb) (2)</Template>
  <TotalTime>8003</TotalTime>
  <Words>1232</Words>
  <Application>Microsoft Office PowerPoint</Application>
  <PresentationFormat>Widescreen</PresentationFormat>
  <Paragraphs>284</Paragraphs>
  <Slides>16</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.HelveticaNeueDeskInterface-Regular</vt:lpstr>
      <vt:lpstr>Arial</vt:lpstr>
      <vt:lpstr>Arial Narrow</vt:lpstr>
      <vt:lpstr>Calibri</vt:lpstr>
      <vt:lpstr>Freestyle Script</vt:lpstr>
      <vt:lpstr>Segoe UI</vt:lpstr>
      <vt:lpstr>Source Sans Pro</vt:lpstr>
      <vt:lpstr>Source Sans Pro Light</vt:lpstr>
      <vt:lpstr>Source Sans Pro Semibold</vt:lpstr>
      <vt:lpstr>Times New Roman</vt:lpstr>
      <vt:lpstr>Main Layout: Stone Colour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Harleen, Kaur</dc:creator>
  <cp:lastModifiedBy>Dey, Chandranath</cp:lastModifiedBy>
  <cp:revision>234</cp:revision>
  <cp:lastPrinted>2017-04-06T13:13:32Z</cp:lastPrinted>
  <dcterms:created xsi:type="dcterms:W3CDTF">2018-06-13T10:14:03Z</dcterms:created>
  <dcterms:modified xsi:type="dcterms:W3CDTF">2018-12-06T11:27:11Z</dcterms:modified>
</cp:coreProperties>
</file>